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9" r:id="rId1"/>
  </p:sldMasterIdLst>
  <p:notesMasterIdLst>
    <p:notesMasterId r:id="rId76"/>
  </p:notesMasterIdLst>
  <p:sldIdLst>
    <p:sldId id="295" r:id="rId2"/>
    <p:sldId id="296" r:id="rId3"/>
    <p:sldId id="259" r:id="rId4"/>
    <p:sldId id="257" r:id="rId5"/>
    <p:sldId id="297" r:id="rId6"/>
    <p:sldId id="326" r:id="rId7"/>
    <p:sldId id="327" r:id="rId8"/>
    <p:sldId id="328" r:id="rId9"/>
    <p:sldId id="329" r:id="rId10"/>
    <p:sldId id="330" r:id="rId11"/>
    <p:sldId id="298" r:id="rId12"/>
    <p:sldId id="266" r:id="rId13"/>
    <p:sldId id="303" r:id="rId14"/>
    <p:sldId id="304" r:id="rId15"/>
    <p:sldId id="305" r:id="rId16"/>
    <p:sldId id="306" r:id="rId17"/>
    <p:sldId id="307" r:id="rId18"/>
    <p:sldId id="308" r:id="rId19"/>
    <p:sldId id="309" r:id="rId20"/>
    <p:sldId id="310" r:id="rId21"/>
    <p:sldId id="311" r:id="rId22"/>
    <p:sldId id="312" r:id="rId23"/>
    <p:sldId id="313" r:id="rId24"/>
    <p:sldId id="314" r:id="rId25"/>
    <p:sldId id="315" r:id="rId26"/>
    <p:sldId id="316" r:id="rId27"/>
    <p:sldId id="317" r:id="rId28"/>
    <p:sldId id="318" r:id="rId29"/>
    <p:sldId id="319" r:id="rId30"/>
    <p:sldId id="320" r:id="rId31"/>
    <p:sldId id="321" r:id="rId32"/>
    <p:sldId id="322" r:id="rId33"/>
    <p:sldId id="323" r:id="rId34"/>
    <p:sldId id="294" r:id="rId35"/>
    <p:sldId id="258" r:id="rId36"/>
    <p:sldId id="261" r:id="rId37"/>
    <p:sldId id="281" r:id="rId38"/>
    <p:sldId id="265" r:id="rId39"/>
    <p:sldId id="277" r:id="rId40"/>
    <p:sldId id="262" r:id="rId41"/>
    <p:sldId id="325" r:id="rId42"/>
    <p:sldId id="331" r:id="rId43"/>
    <p:sldId id="270" r:id="rId44"/>
    <p:sldId id="278" r:id="rId45"/>
    <p:sldId id="300" r:id="rId46"/>
    <p:sldId id="301" r:id="rId47"/>
    <p:sldId id="302" r:id="rId48"/>
    <p:sldId id="324" r:id="rId49"/>
    <p:sldId id="299" r:id="rId50"/>
    <p:sldId id="260" r:id="rId51"/>
    <p:sldId id="263" r:id="rId52"/>
    <p:sldId id="264" r:id="rId53"/>
    <p:sldId id="267" r:id="rId54"/>
    <p:sldId id="268" r:id="rId55"/>
    <p:sldId id="269" r:id="rId56"/>
    <p:sldId id="271" r:id="rId57"/>
    <p:sldId id="272" r:id="rId58"/>
    <p:sldId id="273" r:id="rId59"/>
    <p:sldId id="275" r:id="rId60"/>
    <p:sldId id="276" r:id="rId61"/>
    <p:sldId id="279" r:id="rId62"/>
    <p:sldId id="280" r:id="rId63"/>
    <p:sldId id="282" r:id="rId64"/>
    <p:sldId id="283" r:id="rId65"/>
    <p:sldId id="284" r:id="rId66"/>
    <p:sldId id="285" r:id="rId67"/>
    <p:sldId id="286" r:id="rId68"/>
    <p:sldId id="287" r:id="rId69"/>
    <p:sldId id="288" r:id="rId70"/>
    <p:sldId id="289" r:id="rId71"/>
    <p:sldId id="290" r:id="rId72"/>
    <p:sldId id="291" r:id="rId73"/>
    <p:sldId id="292" r:id="rId74"/>
    <p:sldId id="293" r:id="rId75"/>
  </p:sldIdLst>
  <p:sldSz cx="9144000" cy="5143500" type="screen16x9"/>
  <p:notesSz cx="6858000" cy="9144000"/>
  <p:embeddedFontLst>
    <p:embeddedFont>
      <p:font typeface="Dosis" charset="0"/>
      <p:regular r:id="rId77"/>
      <p:bold r:id="rId78"/>
    </p:embeddedFont>
    <p:embeddedFont>
      <p:font typeface="Calibri" pitchFamily="34" charset="0"/>
      <p:regular r:id="rId79"/>
      <p:bold r:id="rId80"/>
      <p:italic r:id="rId81"/>
      <p:boldItalic r:id="rId82"/>
    </p:embeddedFont>
    <p:embeddedFont>
      <p:font typeface="Roboto" charset="0"/>
      <p:regular r:id="rId83"/>
      <p:bold r:id="rId84"/>
      <p:italic r:id="rId85"/>
      <p:boldItalic r:id="rId8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AF57B9CE-27B7-45A4-9341-B09BDB51A24E}">
  <a:tblStyle styleId="{AF57B9CE-27B7-45A4-9341-B09BDB51A24E}"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2091BD0C-065F-43EE-8344-79AE29CD5F3C}"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031" autoAdjust="0"/>
    <p:restoredTop sz="94660"/>
  </p:normalViewPr>
  <p:slideViewPr>
    <p:cSldViewPr>
      <p:cViewPr>
        <p:scale>
          <a:sx n="140" d="100"/>
          <a:sy n="140" d="100"/>
        </p:scale>
        <p:origin x="-1050" y="-15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notesMaster" Target="notesMasters/notesMaster1.xml"/><Relationship Id="rId84" Type="http://schemas.openxmlformats.org/officeDocument/2006/relationships/font" Target="fonts/font8.fntdata"/><Relationship Id="rId89"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font" Target="fonts/font3.fntdata"/><Relationship Id="rId87"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font" Target="fonts/font6.fntdata"/><Relationship Id="rId90" Type="http://schemas.openxmlformats.org/officeDocument/2006/relationships/tableStyles" Target="tableStyles.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font" Target="fonts/font1.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font" Target="fonts/font4.fntdata"/><Relationship Id="rId85" Type="http://schemas.openxmlformats.org/officeDocument/2006/relationships/font" Target="fonts/font9.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font" Target="fonts/font7.fntdata"/><Relationship Id="rId88"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font" Target="fonts/font2.fntdata"/><Relationship Id="rId81" Type="http://schemas.openxmlformats.org/officeDocument/2006/relationships/font" Target="fonts/font5.fntdata"/><Relationship Id="rId86" Type="http://schemas.openxmlformats.org/officeDocument/2006/relationships/font" Target="fonts/font1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extLst>
      <p:ext uri="{BB962C8B-B14F-4D97-AF65-F5344CB8AC3E}">
        <p14:creationId xmlns:p14="http://schemas.microsoft.com/office/powerpoint/2010/main" val="4144320731"/>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35f391192_0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35f391192_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35f391192_0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35f391192_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35f391192_0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35f391192_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35f391192_0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35f391192_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35f391192_0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35f391192_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35f391192_0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35f391192_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35f391192_0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35f391192_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35f391192_0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35f391192_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35f391192_0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35f391192_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35f391192_0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35f391192_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35f391192_0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35f391192_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35f391192_0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35f391192_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35f391192_0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35f391192_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35f391192_0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35f391192_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35f391192_0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35f391192_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35f391192_0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35f391192_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35f391192_0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35f391192_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35f391192_0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35f391192_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35f391192_0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35f391192_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35f391192_0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35f391192_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35f391192_0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35f391192_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35f391192_0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35f391192_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9"/>
        <p:cNvGrpSpPr/>
        <p:nvPr/>
      </p:nvGrpSpPr>
      <p:grpSpPr>
        <a:xfrm>
          <a:off x="0" y="0"/>
          <a:ext cx="0" cy="0"/>
          <a:chOff x="0" y="0"/>
          <a:chExt cx="0" cy="0"/>
        </a:xfrm>
      </p:grpSpPr>
      <p:sp>
        <p:nvSpPr>
          <p:cNvPr id="1550" name="Google Shape;1550;g70986e5564_2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1" name="Google Shape;1551;g70986e5564_2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ge49b49e95e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 name="Google Shape;349;ge49b49e95e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 name="Google Shape;315;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35ed75ccf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 name="Google Shape;267;g35ed75ccf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35ed75ccf_0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35ed75ccf_0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35ed75ccf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35ed75ccf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35ed75ccf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35ed75ccf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35ed75ccf_0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 name="Google Shape;291;g35ed75ccf_0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35ed75ccf_0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35ed75ccf_0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35ed75ccf_0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35ed75ccf_0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35ed75ccf_0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35ed75ccf_0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e49b49e95e_0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 name="Google Shape;355;ge49b49e95e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ge49b49e95e_0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8" name="Google Shape;398;ge49b49e95e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ge49b49e95e_0_1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0" name="Google Shape;430;ge49b49e95e_0_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Google Shape;436;ge49b49e95e_0_1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7" name="Google Shape;437;ge49b49e95e_0_1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e49b49e95e_0_1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5" name="Google Shape;455;ge49b49e95e_0_1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ge49b49e95e_0_2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4" name="Google Shape;504;ge49b49e95e_0_2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8"/>
        <p:cNvGrpSpPr/>
        <p:nvPr/>
      </p:nvGrpSpPr>
      <p:grpSpPr>
        <a:xfrm>
          <a:off x="0" y="0"/>
          <a:ext cx="0" cy="0"/>
          <a:chOff x="0" y="0"/>
          <a:chExt cx="0" cy="0"/>
        </a:xfrm>
      </p:grpSpPr>
      <p:sp>
        <p:nvSpPr>
          <p:cNvPr id="529" name="Google Shape;529;ge49b49e95e_0_2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0" name="Google Shape;530;ge49b49e95e_0_2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2"/>
        <p:cNvGrpSpPr/>
        <p:nvPr/>
      </p:nvGrpSpPr>
      <p:grpSpPr>
        <a:xfrm>
          <a:off x="0" y="0"/>
          <a:ext cx="0" cy="0"/>
          <a:chOff x="0" y="0"/>
          <a:chExt cx="0" cy="0"/>
        </a:xfrm>
      </p:grpSpPr>
      <p:sp>
        <p:nvSpPr>
          <p:cNvPr id="543" name="Google Shape;543;ge49b49e95e_0_2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4" name="Google Shape;544;ge49b49e95e_0_2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2"/>
        <p:cNvGrpSpPr/>
        <p:nvPr/>
      </p:nvGrpSpPr>
      <p:grpSpPr>
        <a:xfrm>
          <a:off x="0" y="0"/>
          <a:ext cx="0" cy="0"/>
          <a:chOff x="0" y="0"/>
          <a:chExt cx="0" cy="0"/>
        </a:xfrm>
      </p:grpSpPr>
      <p:sp>
        <p:nvSpPr>
          <p:cNvPr id="633" name="Google Shape;633;ge49b49e95e_0_3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4" name="Google Shape;634;ge49b49e95e_0_3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9"/>
        <p:cNvGrpSpPr/>
        <p:nvPr/>
      </p:nvGrpSpPr>
      <p:grpSpPr>
        <a:xfrm>
          <a:off x="0" y="0"/>
          <a:ext cx="0" cy="0"/>
          <a:chOff x="0" y="0"/>
          <a:chExt cx="0" cy="0"/>
        </a:xfrm>
      </p:grpSpPr>
      <p:sp>
        <p:nvSpPr>
          <p:cNvPr id="640" name="Google Shape;640;g35694cd56_04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1" name="Google Shape;641;g35694cd56_04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2"/>
        <p:cNvGrpSpPr/>
        <p:nvPr/>
      </p:nvGrpSpPr>
      <p:grpSpPr>
        <a:xfrm>
          <a:off x="0" y="0"/>
          <a:ext cx="0" cy="0"/>
          <a:chOff x="0" y="0"/>
          <a:chExt cx="0" cy="0"/>
        </a:xfrm>
      </p:grpSpPr>
      <p:sp>
        <p:nvSpPr>
          <p:cNvPr id="1093" name="Google Shape;1093;g851bd48632_5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4" name="Google Shape;1094;g851bd48632_5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2"/>
        <p:cNvGrpSpPr/>
        <p:nvPr/>
      </p:nvGrpSpPr>
      <p:grpSpPr>
        <a:xfrm>
          <a:off x="0" y="0"/>
          <a:ext cx="0" cy="0"/>
          <a:chOff x="0" y="0"/>
          <a:chExt cx="0" cy="0"/>
        </a:xfrm>
      </p:grpSpPr>
      <p:sp>
        <p:nvSpPr>
          <p:cNvPr id="1543" name="Google Shape;1543;g134fb1cf8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4" name="Google Shape;1544;g134fb1cf8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bg>
      <p:bgPr>
        <a:solidFill>
          <a:srgbClr val="222222"/>
        </a:solidFill>
        <a:effectLst/>
      </p:bgPr>
    </p:bg>
    <p:spTree>
      <p:nvGrpSpPr>
        <p:cNvPr id="1" name="Shape 9"/>
        <p:cNvGrpSpPr/>
        <p:nvPr/>
      </p:nvGrpSpPr>
      <p:grpSpPr>
        <a:xfrm>
          <a:off x="0" y="0"/>
          <a:ext cx="0" cy="0"/>
          <a:chOff x="0" y="0"/>
          <a:chExt cx="0" cy="0"/>
        </a:xfrm>
      </p:grpSpPr>
      <p:sp>
        <p:nvSpPr>
          <p:cNvPr id="10" name="Google Shape;10;p2"/>
          <p:cNvSpPr/>
          <p:nvPr/>
        </p:nvSpPr>
        <p:spPr>
          <a:xfrm>
            <a:off x="-11025" y="-11025"/>
            <a:ext cx="9144000" cy="5143500"/>
          </a:xfrm>
          <a:prstGeom prst="rect">
            <a:avLst/>
          </a:prstGeom>
          <a:solidFill>
            <a:srgbClr val="222222">
              <a:alpha val="64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5086350" y="-38100"/>
            <a:ext cx="4114800" cy="5219700"/>
          </a:xfrm>
          <a:custGeom>
            <a:avLst/>
            <a:gdLst/>
            <a:ahLst/>
            <a:cxnLst/>
            <a:rect l="l" t="t" r="r" b="b"/>
            <a:pathLst>
              <a:path w="164592" h="208788" extrusionOk="0">
                <a:moveTo>
                  <a:pt x="0" y="1524"/>
                </a:moveTo>
                <a:lnTo>
                  <a:pt x="107442" y="208788"/>
                </a:lnTo>
                <a:lnTo>
                  <a:pt x="164592" y="208788"/>
                </a:lnTo>
                <a:lnTo>
                  <a:pt x="164592" y="0"/>
                </a:lnTo>
                <a:close/>
              </a:path>
            </a:pathLst>
          </a:custGeom>
          <a:solidFill>
            <a:schemeClr val="accent1"/>
          </a:solidFill>
          <a:ln>
            <a:noFill/>
          </a:ln>
        </p:spPr>
      </p:sp>
      <p:sp>
        <p:nvSpPr>
          <p:cNvPr id="12" name="Google Shape;12;p2"/>
          <p:cNvSpPr/>
          <p:nvPr/>
        </p:nvSpPr>
        <p:spPr>
          <a:xfrm flipH="1">
            <a:off x="-418950" y="4394400"/>
            <a:ext cx="8172300" cy="749100"/>
          </a:xfrm>
          <a:prstGeom prst="parallelogram">
            <a:avLst>
              <a:gd name="adj" fmla="val 51542"/>
            </a:avLst>
          </a:prstGeom>
          <a:solidFill>
            <a:srgbClr val="FFFFFF">
              <a:alpha val="17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sp>
        <p:nvSpPr>
          <p:cNvPr id="13" name="Google Shape;13;p2"/>
          <p:cNvSpPr/>
          <p:nvPr/>
        </p:nvSpPr>
        <p:spPr>
          <a:xfrm flipH="1">
            <a:off x="1028475" y="4166400"/>
            <a:ext cx="8369700" cy="228000"/>
          </a:xfrm>
          <a:prstGeom prst="parallelogram">
            <a:avLst>
              <a:gd name="adj" fmla="val 51542"/>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txBox="1">
            <a:spLocks noGrp="1"/>
          </p:cNvSpPr>
          <p:nvPr>
            <p:ph type="ctrTitle"/>
          </p:nvPr>
        </p:nvSpPr>
        <p:spPr>
          <a:xfrm>
            <a:off x="1028475" y="0"/>
            <a:ext cx="5238600" cy="4020000"/>
          </a:xfrm>
          <a:prstGeom prst="rect">
            <a:avLst/>
          </a:prstGeom>
        </p:spPr>
        <p:txBody>
          <a:bodyPr spcFirstLastPara="1" wrap="square" lIns="91425" tIns="91425" rIns="91425" bIns="91425" anchor="b" anchorCtr="0">
            <a:noAutofit/>
          </a:bodyPr>
          <a:lstStyle>
            <a:lvl1pPr lvl="0">
              <a:spcBef>
                <a:spcPts val="0"/>
              </a:spcBef>
              <a:spcAft>
                <a:spcPts val="0"/>
              </a:spcAft>
              <a:buSzPts val="5200"/>
              <a:buNone/>
              <a:defRPr sz="5200"/>
            </a:lvl1pPr>
            <a:lvl2pPr lvl="1">
              <a:spcBef>
                <a:spcPts val="0"/>
              </a:spcBef>
              <a:spcAft>
                <a:spcPts val="0"/>
              </a:spcAft>
              <a:buSzPts val="5200"/>
              <a:buNone/>
              <a:defRPr sz="5200"/>
            </a:lvl2pPr>
            <a:lvl3pPr lvl="2">
              <a:spcBef>
                <a:spcPts val="0"/>
              </a:spcBef>
              <a:spcAft>
                <a:spcPts val="0"/>
              </a:spcAft>
              <a:buSzPts val="5200"/>
              <a:buNone/>
              <a:defRPr sz="5200"/>
            </a:lvl3pPr>
            <a:lvl4pPr lvl="3">
              <a:spcBef>
                <a:spcPts val="0"/>
              </a:spcBef>
              <a:spcAft>
                <a:spcPts val="0"/>
              </a:spcAft>
              <a:buSzPts val="5200"/>
              <a:buNone/>
              <a:defRPr sz="5200"/>
            </a:lvl4pPr>
            <a:lvl5pPr lvl="4">
              <a:spcBef>
                <a:spcPts val="0"/>
              </a:spcBef>
              <a:spcAft>
                <a:spcPts val="0"/>
              </a:spcAft>
              <a:buSzPts val="5200"/>
              <a:buNone/>
              <a:defRPr sz="5200"/>
            </a:lvl5pPr>
            <a:lvl6pPr lvl="5">
              <a:spcBef>
                <a:spcPts val="0"/>
              </a:spcBef>
              <a:spcAft>
                <a:spcPts val="0"/>
              </a:spcAft>
              <a:buSzPts val="5200"/>
              <a:buNone/>
              <a:defRPr sz="5200"/>
            </a:lvl6pPr>
            <a:lvl7pPr lvl="6">
              <a:spcBef>
                <a:spcPts val="0"/>
              </a:spcBef>
              <a:spcAft>
                <a:spcPts val="0"/>
              </a:spcAft>
              <a:buSzPts val="5200"/>
              <a:buNone/>
              <a:defRPr sz="5200"/>
            </a:lvl7pPr>
            <a:lvl8pPr lvl="7">
              <a:spcBef>
                <a:spcPts val="0"/>
              </a:spcBef>
              <a:spcAft>
                <a:spcPts val="0"/>
              </a:spcAft>
              <a:buSzPts val="5200"/>
              <a:buNone/>
              <a:defRPr sz="5200"/>
            </a:lvl8pPr>
            <a:lvl9pPr lvl="8">
              <a:spcBef>
                <a:spcPts val="0"/>
              </a:spcBef>
              <a:spcAft>
                <a:spcPts val="0"/>
              </a:spcAft>
              <a:buSzPts val="5200"/>
              <a:buNone/>
              <a:defRPr sz="52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inverted">
  <p:cSld name="BLANK_1">
    <p:bg>
      <p:bgPr>
        <a:solidFill>
          <a:schemeClr val="dk1"/>
        </a:solidFill>
        <a:effectLst/>
      </p:bgPr>
    </p:bg>
    <p:spTree>
      <p:nvGrpSpPr>
        <p:cNvPr id="1" name="Shape 99"/>
        <p:cNvGrpSpPr/>
        <p:nvPr/>
      </p:nvGrpSpPr>
      <p:grpSpPr>
        <a:xfrm>
          <a:off x="0" y="0"/>
          <a:ext cx="0" cy="0"/>
          <a:chOff x="0" y="0"/>
          <a:chExt cx="0" cy="0"/>
        </a:xfrm>
      </p:grpSpPr>
      <p:sp>
        <p:nvSpPr>
          <p:cNvPr id="100" name="Google Shape;100;p12"/>
          <p:cNvSpPr/>
          <p:nvPr/>
        </p:nvSpPr>
        <p:spPr>
          <a:xfrm>
            <a:off x="-55075" y="-38100"/>
            <a:ext cx="3312625" cy="5214650"/>
          </a:xfrm>
          <a:custGeom>
            <a:avLst/>
            <a:gdLst/>
            <a:ahLst/>
            <a:cxnLst/>
            <a:rect l="l" t="t" r="r" b="b"/>
            <a:pathLst>
              <a:path w="132505" h="208586" extrusionOk="0">
                <a:moveTo>
                  <a:pt x="132505" y="207264"/>
                </a:moveTo>
                <a:lnTo>
                  <a:pt x="25063" y="0"/>
                </a:lnTo>
                <a:lnTo>
                  <a:pt x="0" y="202"/>
                </a:lnTo>
                <a:lnTo>
                  <a:pt x="1322" y="208586"/>
                </a:lnTo>
                <a:close/>
              </a:path>
            </a:pathLst>
          </a:custGeom>
          <a:solidFill>
            <a:schemeClr val="accent3"/>
          </a:solidFill>
          <a:ln>
            <a:noFill/>
          </a:ln>
        </p:spPr>
      </p:sp>
      <p:sp>
        <p:nvSpPr>
          <p:cNvPr id="101" name="Google Shape;101;p12"/>
          <p:cNvSpPr/>
          <p:nvPr/>
        </p:nvSpPr>
        <p:spPr>
          <a:xfrm flipH="1">
            <a:off x="-903537" y="-17561"/>
            <a:ext cx="1759200" cy="749100"/>
          </a:xfrm>
          <a:prstGeom prst="parallelogram">
            <a:avLst>
              <a:gd name="adj" fmla="val 51542"/>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2"/>
          <p:cNvSpPr/>
          <p:nvPr/>
        </p:nvSpPr>
        <p:spPr>
          <a:xfrm flipH="1">
            <a:off x="472134" y="-9525"/>
            <a:ext cx="518400" cy="749100"/>
          </a:xfrm>
          <a:prstGeom prst="parallelogram">
            <a:avLst>
              <a:gd name="adj" fmla="val 75009"/>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2"/>
          <p:cNvSpPr/>
          <p:nvPr/>
        </p:nvSpPr>
        <p:spPr>
          <a:xfrm flipH="1">
            <a:off x="990375" y="4925850"/>
            <a:ext cx="8369700" cy="228000"/>
          </a:xfrm>
          <a:prstGeom prst="parallelogram">
            <a:avLst>
              <a:gd name="adj" fmla="val 51542"/>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2"/>
          <p:cNvSpPr txBox="1">
            <a:spLocks noGrp="1"/>
          </p:cNvSpPr>
          <p:nvPr>
            <p:ph type="sldNum" idx="12"/>
          </p:nvPr>
        </p:nvSpPr>
        <p:spPr>
          <a:xfrm>
            <a:off x="0" y="0"/>
            <a:ext cx="594900" cy="731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85"/>
        <p:cNvGrpSpPr/>
        <p:nvPr/>
      </p:nvGrpSpPr>
      <p:grpSpPr>
        <a:xfrm>
          <a:off x="0" y="0"/>
          <a:ext cx="0" cy="0"/>
          <a:chOff x="0" y="0"/>
          <a:chExt cx="0" cy="0"/>
        </a:xfrm>
      </p:grpSpPr>
      <p:sp>
        <p:nvSpPr>
          <p:cNvPr id="86" name="Google Shape;86;p10"/>
          <p:cNvSpPr/>
          <p:nvPr/>
        </p:nvSpPr>
        <p:spPr>
          <a:xfrm>
            <a:off x="-55075" y="-38100"/>
            <a:ext cx="3312625" cy="5214650"/>
          </a:xfrm>
          <a:custGeom>
            <a:avLst/>
            <a:gdLst/>
            <a:ahLst/>
            <a:cxnLst/>
            <a:rect l="l" t="t" r="r" b="b"/>
            <a:pathLst>
              <a:path w="132505" h="208586" extrusionOk="0">
                <a:moveTo>
                  <a:pt x="132505" y="207264"/>
                </a:moveTo>
                <a:lnTo>
                  <a:pt x="25063" y="0"/>
                </a:lnTo>
                <a:lnTo>
                  <a:pt x="0" y="202"/>
                </a:lnTo>
                <a:lnTo>
                  <a:pt x="1322" y="208586"/>
                </a:lnTo>
                <a:close/>
              </a:path>
            </a:pathLst>
          </a:custGeom>
          <a:solidFill>
            <a:schemeClr val="lt2"/>
          </a:solidFill>
          <a:ln>
            <a:noFill/>
          </a:ln>
        </p:spPr>
      </p:sp>
      <p:sp>
        <p:nvSpPr>
          <p:cNvPr id="87" name="Google Shape;87;p10"/>
          <p:cNvSpPr/>
          <p:nvPr/>
        </p:nvSpPr>
        <p:spPr>
          <a:xfrm flipH="1">
            <a:off x="742953" y="4406300"/>
            <a:ext cx="7505700" cy="749100"/>
          </a:xfrm>
          <a:prstGeom prst="parallelogram">
            <a:avLst>
              <a:gd name="adj" fmla="val 5154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10"/>
          <p:cNvSpPr/>
          <p:nvPr/>
        </p:nvSpPr>
        <p:spPr>
          <a:xfrm flipH="1">
            <a:off x="7861618" y="4406300"/>
            <a:ext cx="1759200" cy="749100"/>
          </a:xfrm>
          <a:prstGeom prst="parallelogram">
            <a:avLst>
              <a:gd name="adj" fmla="val 51542"/>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10"/>
          <p:cNvSpPr/>
          <p:nvPr/>
        </p:nvSpPr>
        <p:spPr>
          <a:xfrm flipH="1">
            <a:off x="-903537" y="-17561"/>
            <a:ext cx="1759200" cy="749100"/>
          </a:xfrm>
          <a:prstGeom prst="parallelogram">
            <a:avLst>
              <a:gd name="adj" fmla="val 5154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0"/>
          <p:cNvSpPr/>
          <p:nvPr/>
        </p:nvSpPr>
        <p:spPr>
          <a:xfrm flipH="1">
            <a:off x="472134" y="-9525"/>
            <a:ext cx="518400" cy="749100"/>
          </a:xfrm>
          <a:prstGeom prst="parallelogram">
            <a:avLst>
              <a:gd name="adj" fmla="val 75009"/>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0"/>
          <p:cNvSpPr txBox="1">
            <a:spLocks noGrp="1"/>
          </p:cNvSpPr>
          <p:nvPr>
            <p:ph type="body" idx="1"/>
          </p:nvPr>
        </p:nvSpPr>
        <p:spPr>
          <a:xfrm>
            <a:off x="1123950" y="4406300"/>
            <a:ext cx="6737400" cy="749100"/>
          </a:xfrm>
          <a:prstGeom prst="rect">
            <a:avLst/>
          </a:prstGeom>
        </p:spPr>
        <p:txBody>
          <a:bodyPr spcFirstLastPara="1" wrap="square" lIns="91425" tIns="91425" rIns="91425" bIns="91425" anchor="ctr" anchorCtr="0">
            <a:noAutofit/>
          </a:bodyPr>
          <a:lstStyle>
            <a:lvl1pPr marL="457200" lvl="0" indent="-228600">
              <a:spcBef>
                <a:spcPts val="360"/>
              </a:spcBef>
              <a:spcAft>
                <a:spcPts val="0"/>
              </a:spcAft>
              <a:buClr>
                <a:srgbClr val="FFFFFF"/>
              </a:buClr>
              <a:buSzPts val="1800"/>
              <a:buNone/>
              <a:defRPr sz="1800">
                <a:solidFill>
                  <a:srgbClr val="FFFFFF"/>
                </a:solidFill>
              </a:defRPr>
            </a:lvl1pPr>
          </a:lstStyle>
          <a:p>
            <a:endParaRPr/>
          </a:p>
        </p:txBody>
      </p:sp>
      <p:sp>
        <p:nvSpPr>
          <p:cNvPr id="92" name="Google Shape;92;p10"/>
          <p:cNvSpPr txBox="1">
            <a:spLocks noGrp="1"/>
          </p:cNvSpPr>
          <p:nvPr>
            <p:ph type="sldNum" idx="12"/>
          </p:nvPr>
        </p:nvSpPr>
        <p:spPr>
          <a:xfrm>
            <a:off x="0" y="0"/>
            <a:ext cx="594900" cy="731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8321395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bg>
      <p:bgPr>
        <a:solidFill>
          <a:schemeClr val="accent1"/>
        </a:solidFill>
        <a:effectLst/>
      </p:bgPr>
    </p:bg>
    <p:spTree>
      <p:nvGrpSpPr>
        <p:cNvPr id="1" name="Shape 15"/>
        <p:cNvGrpSpPr/>
        <p:nvPr/>
      </p:nvGrpSpPr>
      <p:grpSpPr>
        <a:xfrm>
          <a:off x="0" y="0"/>
          <a:ext cx="0" cy="0"/>
          <a:chOff x="0" y="0"/>
          <a:chExt cx="0" cy="0"/>
        </a:xfrm>
      </p:grpSpPr>
      <p:sp>
        <p:nvSpPr>
          <p:cNvPr id="16" name="Google Shape;16;p3"/>
          <p:cNvSpPr/>
          <p:nvPr/>
        </p:nvSpPr>
        <p:spPr>
          <a:xfrm>
            <a:off x="5086350" y="-38100"/>
            <a:ext cx="4114800" cy="5219700"/>
          </a:xfrm>
          <a:custGeom>
            <a:avLst/>
            <a:gdLst/>
            <a:ahLst/>
            <a:cxnLst/>
            <a:rect l="l" t="t" r="r" b="b"/>
            <a:pathLst>
              <a:path w="164592" h="208788" extrusionOk="0">
                <a:moveTo>
                  <a:pt x="0" y="1524"/>
                </a:moveTo>
                <a:lnTo>
                  <a:pt x="107442" y="208788"/>
                </a:lnTo>
                <a:lnTo>
                  <a:pt x="164592" y="208788"/>
                </a:lnTo>
                <a:lnTo>
                  <a:pt x="164592" y="0"/>
                </a:lnTo>
                <a:close/>
              </a:path>
            </a:pathLst>
          </a:custGeom>
          <a:solidFill>
            <a:srgbClr val="FFFFFF">
              <a:alpha val="17690"/>
            </a:srgbClr>
          </a:solidFill>
          <a:ln>
            <a:noFill/>
          </a:ln>
        </p:spPr>
      </p:sp>
      <p:sp>
        <p:nvSpPr>
          <p:cNvPr id="17" name="Google Shape;17;p3"/>
          <p:cNvSpPr/>
          <p:nvPr/>
        </p:nvSpPr>
        <p:spPr>
          <a:xfrm flipH="1">
            <a:off x="-418950" y="4394400"/>
            <a:ext cx="8172300" cy="749100"/>
          </a:xfrm>
          <a:prstGeom prst="parallelogram">
            <a:avLst>
              <a:gd name="adj" fmla="val 51542"/>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sp>
        <p:nvSpPr>
          <p:cNvPr id="18" name="Google Shape;18;p3"/>
          <p:cNvSpPr/>
          <p:nvPr/>
        </p:nvSpPr>
        <p:spPr>
          <a:xfrm flipH="1">
            <a:off x="1028475" y="4166400"/>
            <a:ext cx="8369700" cy="228000"/>
          </a:xfrm>
          <a:prstGeom prst="parallelogram">
            <a:avLst>
              <a:gd name="adj" fmla="val 5154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3"/>
          <p:cNvSpPr txBox="1">
            <a:spLocks noGrp="1"/>
          </p:cNvSpPr>
          <p:nvPr>
            <p:ph type="ctrTitle"/>
          </p:nvPr>
        </p:nvSpPr>
        <p:spPr>
          <a:xfrm>
            <a:off x="1028475" y="2345350"/>
            <a:ext cx="5220000" cy="1159800"/>
          </a:xfrm>
          <a:prstGeom prst="rect">
            <a:avLst/>
          </a:prstGeom>
        </p:spPr>
        <p:txBody>
          <a:bodyPr spcFirstLastPara="1" wrap="square" lIns="91425" tIns="91425" rIns="91425" bIns="91425" anchor="b"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20" name="Google Shape;20;p3"/>
          <p:cNvSpPr txBox="1">
            <a:spLocks noGrp="1"/>
          </p:cNvSpPr>
          <p:nvPr>
            <p:ph type="subTitle" idx="1"/>
          </p:nvPr>
        </p:nvSpPr>
        <p:spPr>
          <a:xfrm>
            <a:off x="1028475" y="3449650"/>
            <a:ext cx="5220000" cy="5700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222222"/>
              </a:buClr>
              <a:buSzPts val="2400"/>
              <a:buNone/>
              <a:defRPr sz="2400"/>
            </a:lvl1pPr>
            <a:lvl2pPr lvl="1" rtl="0">
              <a:spcBef>
                <a:spcPts val="0"/>
              </a:spcBef>
              <a:spcAft>
                <a:spcPts val="0"/>
              </a:spcAft>
              <a:buClr>
                <a:srgbClr val="222222"/>
              </a:buClr>
              <a:buSzPts val="2400"/>
              <a:buNone/>
              <a:defRPr/>
            </a:lvl2pPr>
            <a:lvl3pPr lvl="2" rtl="0">
              <a:spcBef>
                <a:spcPts val="0"/>
              </a:spcBef>
              <a:spcAft>
                <a:spcPts val="0"/>
              </a:spcAft>
              <a:buClr>
                <a:srgbClr val="222222"/>
              </a:buClr>
              <a:buSzPts val="2400"/>
              <a:buNone/>
              <a:defRPr/>
            </a:lvl3pPr>
            <a:lvl4pPr lvl="3" rtl="0">
              <a:spcBef>
                <a:spcPts val="0"/>
              </a:spcBef>
              <a:spcAft>
                <a:spcPts val="0"/>
              </a:spcAft>
              <a:buClr>
                <a:srgbClr val="222222"/>
              </a:buClr>
              <a:buSzPts val="2400"/>
              <a:buNone/>
              <a:defRPr sz="2400"/>
            </a:lvl4pPr>
            <a:lvl5pPr lvl="4" rtl="0">
              <a:spcBef>
                <a:spcPts val="0"/>
              </a:spcBef>
              <a:spcAft>
                <a:spcPts val="0"/>
              </a:spcAft>
              <a:buClr>
                <a:srgbClr val="222222"/>
              </a:buClr>
              <a:buSzPts val="2400"/>
              <a:buNone/>
              <a:defRPr sz="2400"/>
            </a:lvl5pPr>
            <a:lvl6pPr lvl="5" rtl="0">
              <a:spcBef>
                <a:spcPts val="0"/>
              </a:spcBef>
              <a:spcAft>
                <a:spcPts val="0"/>
              </a:spcAft>
              <a:buClr>
                <a:srgbClr val="222222"/>
              </a:buClr>
              <a:buSzPts val="2400"/>
              <a:buNone/>
              <a:defRPr sz="2400"/>
            </a:lvl6pPr>
            <a:lvl7pPr lvl="6" rtl="0">
              <a:spcBef>
                <a:spcPts val="0"/>
              </a:spcBef>
              <a:spcAft>
                <a:spcPts val="0"/>
              </a:spcAft>
              <a:buClr>
                <a:srgbClr val="222222"/>
              </a:buClr>
              <a:buSzPts val="2400"/>
              <a:buNone/>
              <a:defRPr sz="2400"/>
            </a:lvl7pPr>
            <a:lvl8pPr lvl="7" rtl="0">
              <a:spcBef>
                <a:spcPts val="0"/>
              </a:spcBef>
              <a:spcAft>
                <a:spcPts val="0"/>
              </a:spcAft>
              <a:buClr>
                <a:srgbClr val="222222"/>
              </a:buClr>
              <a:buSzPts val="2400"/>
              <a:buNone/>
              <a:defRPr sz="2400"/>
            </a:lvl8pPr>
            <a:lvl9pPr lvl="8" rtl="0">
              <a:spcBef>
                <a:spcPts val="0"/>
              </a:spcBef>
              <a:spcAft>
                <a:spcPts val="0"/>
              </a:spcAft>
              <a:buClr>
                <a:srgbClr val="222222"/>
              </a:buClr>
              <a:buSzPts val="2400"/>
              <a:buNone/>
              <a:defRPr sz="24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TITLE_1_1">
    <p:spTree>
      <p:nvGrpSpPr>
        <p:cNvPr id="1" name="Shape 21"/>
        <p:cNvGrpSpPr/>
        <p:nvPr/>
      </p:nvGrpSpPr>
      <p:grpSpPr>
        <a:xfrm>
          <a:off x="0" y="0"/>
          <a:ext cx="0" cy="0"/>
          <a:chOff x="0" y="0"/>
          <a:chExt cx="0" cy="0"/>
        </a:xfrm>
      </p:grpSpPr>
      <p:sp>
        <p:nvSpPr>
          <p:cNvPr id="22" name="Google Shape;22;p4"/>
          <p:cNvSpPr/>
          <p:nvPr/>
        </p:nvSpPr>
        <p:spPr>
          <a:xfrm>
            <a:off x="-44050" y="-38100"/>
            <a:ext cx="4139800" cy="5192625"/>
          </a:xfrm>
          <a:custGeom>
            <a:avLst/>
            <a:gdLst/>
            <a:ahLst/>
            <a:cxnLst/>
            <a:rect l="l" t="t" r="r" b="b"/>
            <a:pathLst>
              <a:path w="165592" h="207705" extrusionOk="0">
                <a:moveTo>
                  <a:pt x="165592" y="207264"/>
                </a:moveTo>
                <a:lnTo>
                  <a:pt x="58150" y="0"/>
                </a:lnTo>
                <a:lnTo>
                  <a:pt x="0" y="643"/>
                </a:lnTo>
                <a:lnTo>
                  <a:pt x="881" y="207705"/>
                </a:lnTo>
                <a:close/>
              </a:path>
            </a:pathLst>
          </a:custGeom>
          <a:solidFill>
            <a:schemeClr val="lt2"/>
          </a:solidFill>
          <a:ln>
            <a:noFill/>
          </a:ln>
        </p:spPr>
      </p:sp>
      <p:sp>
        <p:nvSpPr>
          <p:cNvPr id="23" name="Google Shape;23;p4"/>
          <p:cNvSpPr/>
          <p:nvPr/>
        </p:nvSpPr>
        <p:spPr>
          <a:xfrm flipH="1">
            <a:off x="-647600" y="-14750"/>
            <a:ext cx="2481900" cy="749100"/>
          </a:xfrm>
          <a:prstGeom prst="parallelogram">
            <a:avLst>
              <a:gd name="adj" fmla="val 5154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4"/>
          <p:cNvSpPr txBox="1">
            <a:spLocks noGrp="1"/>
          </p:cNvSpPr>
          <p:nvPr>
            <p:ph type="body" idx="1"/>
          </p:nvPr>
        </p:nvSpPr>
        <p:spPr>
          <a:xfrm>
            <a:off x="990375" y="1021950"/>
            <a:ext cx="7343100" cy="3372600"/>
          </a:xfrm>
          <a:prstGeom prst="rect">
            <a:avLst/>
          </a:prstGeom>
        </p:spPr>
        <p:txBody>
          <a:bodyPr spcFirstLastPara="1" wrap="square" lIns="91425" tIns="91425" rIns="91425" bIns="91425" anchor="ctr" anchorCtr="0">
            <a:noAutofit/>
          </a:bodyPr>
          <a:lstStyle>
            <a:lvl1pPr marL="457200" lvl="0" indent="-457200" rtl="0">
              <a:spcBef>
                <a:spcPts val="600"/>
              </a:spcBef>
              <a:spcAft>
                <a:spcPts val="0"/>
              </a:spcAft>
              <a:buSzPts val="3600"/>
              <a:buChar char="▸"/>
              <a:defRPr sz="3600" i="1"/>
            </a:lvl1pPr>
            <a:lvl2pPr marL="914400" lvl="1" indent="-457200" rtl="0">
              <a:spcBef>
                <a:spcPts val="0"/>
              </a:spcBef>
              <a:spcAft>
                <a:spcPts val="0"/>
              </a:spcAft>
              <a:buSzPts val="3600"/>
              <a:buChar char="▹"/>
              <a:defRPr sz="3600" i="1"/>
            </a:lvl2pPr>
            <a:lvl3pPr marL="1371600" lvl="2" indent="-457200" rtl="0">
              <a:spcBef>
                <a:spcPts val="0"/>
              </a:spcBef>
              <a:spcAft>
                <a:spcPts val="0"/>
              </a:spcAft>
              <a:buSzPts val="3600"/>
              <a:buChar char="▹"/>
              <a:defRPr sz="3600" i="1"/>
            </a:lvl3pPr>
            <a:lvl4pPr marL="1828800" lvl="3" indent="-457200" rtl="0">
              <a:spcBef>
                <a:spcPts val="0"/>
              </a:spcBef>
              <a:spcAft>
                <a:spcPts val="0"/>
              </a:spcAft>
              <a:buSzPts val="3600"/>
              <a:buChar char="▹"/>
              <a:defRPr sz="3600" i="1"/>
            </a:lvl4pPr>
            <a:lvl5pPr marL="2286000" lvl="4" indent="-457200" rtl="0">
              <a:spcBef>
                <a:spcPts val="0"/>
              </a:spcBef>
              <a:spcAft>
                <a:spcPts val="0"/>
              </a:spcAft>
              <a:buSzPts val="3600"/>
              <a:buChar char="▹"/>
              <a:defRPr sz="3600" i="1"/>
            </a:lvl5pPr>
            <a:lvl6pPr marL="2743200" lvl="5" indent="-457200" rtl="0">
              <a:spcBef>
                <a:spcPts val="0"/>
              </a:spcBef>
              <a:spcAft>
                <a:spcPts val="0"/>
              </a:spcAft>
              <a:buSzPts val="3600"/>
              <a:buChar char="▹"/>
              <a:defRPr sz="3600" i="1"/>
            </a:lvl6pPr>
            <a:lvl7pPr marL="3200400" lvl="6" indent="-457200" rtl="0">
              <a:spcBef>
                <a:spcPts val="0"/>
              </a:spcBef>
              <a:spcAft>
                <a:spcPts val="0"/>
              </a:spcAft>
              <a:buSzPts val="3600"/>
              <a:buChar char="▹"/>
              <a:defRPr sz="3600" i="1"/>
            </a:lvl7pPr>
            <a:lvl8pPr marL="3657600" lvl="7" indent="-457200" rtl="0">
              <a:spcBef>
                <a:spcPts val="0"/>
              </a:spcBef>
              <a:spcAft>
                <a:spcPts val="0"/>
              </a:spcAft>
              <a:buSzPts val="3600"/>
              <a:buChar char="▹"/>
              <a:defRPr sz="3600" i="1"/>
            </a:lvl8pPr>
            <a:lvl9pPr marL="4114800" lvl="8" indent="-457200">
              <a:spcBef>
                <a:spcPts val="0"/>
              </a:spcBef>
              <a:spcAft>
                <a:spcPts val="0"/>
              </a:spcAft>
              <a:buSzPts val="3600"/>
              <a:buChar char="▹"/>
              <a:defRPr sz="3600" i="1"/>
            </a:lvl9pPr>
          </a:lstStyle>
          <a:p>
            <a:endParaRPr/>
          </a:p>
        </p:txBody>
      </p:sp>
      <p:sp>
        <p:nvSpPr>
          <p:cNvPr id="25" name="Google Shape;25;p4"/>
          <p:cNvSpPr txBox="1"/>
          <p:nvPr/>
        </p:nvSpPr>
        <p:spPr>
          <a:xfrm>
            <a:off x="-121150" y="-271850"/>
            <a:ext cx="1955700" cy="653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5000">
                <a:solidFill>
                  <a:srgbClr val="FFFFFF"/>
                </a:solidFill>
                <a:latin typeface="Dosis"/>
                <a:ea typeface="Dosis"/>
                <a:cs typeface="Dosis"/>
                <a:sym typeface="Dosis"/>
              </a:rPr>
              <a:t>“</a:t>
            </a:r>
            <a:endParaRPr sz="15000">
              <a:solidFill>
                <a:srgbClr val="FFFFFF"/>
              </a:solidFill>
              <a:latin typeface="Dosis"/>
              <a:ea typeface="Dosis"/>
              <a:cs typeface="Dosis"/>
              <a:sym typeface="Dosis"/>
            </a:endParaRPr>
          </a:p>
        </p:txBody>
      </p:sp>
      <p:sp>
        <p:nvSpPr>
          <p:cNvPr id="26" name="Google Shape;26;p4"/>
          <p:cNvSpPr/>
          <p:nvPr/>
        </p:nvSpPr>
        <p:spPr>
          <a:xfrm flipH="1">
            <a:off x="1440947" y="-14750"/>
            <a:ext cx="745800" cy="749100"/>
          </a:xfrm>
          <a:prstGeom prst="parallelogram">
            <a:avLst>
              <a:gd name="adj" fmla="val 51542"/>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p:nvPr/>
        </p:nvSpPr>
        <p:spPr>
          <a:xfrm flipH="1">
            <a:off x="6957299" y="4394650"/>
            <a:ext cx="2643900" cy="749100"/>
          </a:xfrm>
          <a:prstGeom prst="parallelogram">
            <a:avLst>
              <a:gd name="adj" fmla="val 51542"/>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4"/>
          <p:cNvSpPr txBox="1"/>
          <p:nvPr/>
        </p:nvSpPr>
        <p:spPr>
          <a:xfrm>
            <a:off x="6957475" y="4137550"/>
            <a:ext cx="2186400" cy="653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5000">
                <a:solidFill>
                  <a:srgbClr val="FFFFFF"/>
                </a:solidFill>
                <a:latin typeface="Dosis"/>
                <a:ea typeface="Dosis"/>
                <a:cs typeface="Dosis"/>
                <a:sym typeface="Dosis"/>
              </a:rPr>
              <a:t>”</a:t>
            </a:r>
            <a:endParaRPr sz="15000">
              <a:solidFill>
                <a:srgbClr val="FFFFFF"/>
              </a:solidFill>
              <a:latin typeface="Dosis"/>
              <a:ea typeface="Dosis"/>
              <a:cs typeface="Dosis"/>
              <a:sym typeface="Dosis"/>
            </a:endParaRPr>
          </a:p>
        </p:txBody>
      </p:sp>
      <p:sp>
        <p:nvSpPr>
          <p:cNvPr id="29" name="Google Shape;29;p4"/>
          <p:cNvSpPr/>
          <p:nvPr/>
        </p:nvSpPr>
        <p:spPr>
          <a:xfrm flipH="1">
            <a:off x="6626547" y="4394650"/>
            <a:ext cx="745800" cy="749100"/>
          </a:xfrm>
          <a:prstGeom prst="parallelogram">
            <a:avLst>
              <a:gd name="adj" fmla="val 5154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30"/>
        <p:cNvGrpSpPr/>
        <p:nvPr/>
      </p:nvGrpSpPr>
      <p:grpSpPr>
        <a:xfrm>
          <a:off x="0" y="0"/>
          <a:ext cx="0" cy="0"/>
          <a:chOff x="0" y="0"/>
          <a:chExt cx="0" cy="0"/>
        </a:xfrm>
      </p:grpSpPr>
      <p:grpSp>
        <p:nvGrpSpPr>
          <p:cNvPr id="31" name="Google Shape;31;p5"/>
          <p:cNvGrpSpPr/>
          <p:nvPr/>
        </p:nvGrpSpPr>
        <p:grpSpPr>
          <a:xfrm>
            <a:off x="-903537" y="-38100"/>
            <a:ext cx="10524355" cy="5214650"/>
            <a:chOff x="-903537" y="-38100"/>
            <a:chExt cx="10524355" cy="5214650"/>
          </a:xfrm>
        </p:grpSpPr>
        <p:sp>
          <p:nvSpPr>
            <p:cNvPr id="32" name="Google Shape;32;p5"/>
            <p:cNvSpPr/>
            <p:nvPr/>
          </p:nvSpPr>
          <p:spPr>
            <a:xfrm>
              <a:off x="-55075" y="-38100"/>
              <a:ext cx="3312625" cy="5214650"/>
            </a:xfrm>
            <a:custGeom>
              <a:avLst/>
              <a:gdLst/>
              <a:ahLst/>
              <a:cxnLst/>
              <a:rect l="l" t="t" r="r" b="b"/>
              <a:pathLst>
                <a:path w="132505" h="208586" extrusionOk="0">
                  <a:moveTo>
                    <a:pt x="132505" y="207264"/>
                  </a:moveTo>
                  <a:lnTo>
                    <a:pt x="25063" y="0"/>
                  </a:lnTo>
                  <a:lnTo>
                    <a:pt x="0" y="202"/>
                  </a:lnTo>
                  <a:lnTo>
                    <a:pt x="1322" y="208586"/>
                  </a:lnTo>
                  <a:close/>
                </a:path>
              </a:pathLst>
            </a:custGeom>
            <a:solidFill>
              <a:schemeClr val="lt2"/>
            </a:solidFill>
            <a:ln>
              <a:noFill/>
            </a:ln>
          </p:spPr>
        </p:sp>
        <p:sp>
          <p:nvSpPr>
            <p:cNvPr id="33" name="Google Shape;33;p5"/>
            <p:cNvSpPr/>
            <p:nvPr/>
          </p:nvSpPr>
          <p:spPr>
            <a:xfrm flipH="1">
              <a:off x="-903537" y="-17561"/>
              <a:ext cx="1759200" cy="749100"/>
            </a:xfrm>
            <a:prstGeom prst="parallelogram">
              <a:avLst>
                <a:gd name="adj" fmla="val 5154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5"/>
            <p:cNvSpPr/>
            <p:nvPr/>
          </p:nvSpPr>
          <p:spPr>
            <a:xfrm flipH="1">
              <a:off x="472134" y="-9525"/>
              <a:ext cx="518400" cy="749100"/>
            </a:xfrm>
            <a:prstGeom prst="parallelogram">
              <a:avLst>
                <a:gd name="adj" fmla="val 75009"/>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5"/>
            <p:cNvSpPr/>
            <p:nvPr/>
          </p:nvSpPr>
          <p:spPr>
            <a:xfrm flipH="1">
              <a:off x="742953" y="272850"/>
              <a:ext cx="7505700" cy="749100"/>
            </a:xfrm>
            <a:prstGeom prst="parallelogram">
              <a:avLst>
                <a:gd name="adj" fmla="val 5154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5"/>
            <p:cNvSpPr/>
            <p:nvPr/>
          </p:nvSpPr>
          <p:spPr>
            <a:xfrm flipH="1">
              <a:off x="7861618" y="272850"/>
              <a:ext cx="1759200" cy="749100"/>
            </a:xfrm>
            <a:prstGeom prst="parallelogram">
              <a:avLst>
                <a:gd name="adj" fmla="val 51542"/>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5"/>
            <p:cNvSpPr/>
            <p:nvPr/>
          </p:nvSpPr>
          <p:spPr>
            <a:xfrm flipH="1">
              <a:off x="990375" y="4925850"/>
              <a:ext cx="8369700" cy="228000"/>
            </a:xfrm>
            <a:prstGeom prst="parallelogram">
              <a:avLst>
                <a:gd name="adj" fmla="val 51542"/>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 name="Google Shape;38;p5"/>
          <p:cNvSpPr txBox="1">
            <a:spLocks noGrp="1"/>
          </p:cNvSpPr>
          <p:nvPr>
            <p:ph type="title"/>
          </p:nvPr>
        </p:nvSpPr>
        <p:spPr>
          <a:xfrm>
            <a:off x="1104900" y="276075"/>
            <a:ext cx="6724500" cy="749100"/>
          </a:xfrm>
          <a:prstGeom prst="rect">
            <a:avLst/>
          </a:prstGeom>
        </p:spPr>
        <p:txBody>
          <a:bodyPr spcFirstLastPara="1" wrap="square" lIns="91425" tIns="91425" rIns="91425" bIns="91425" anchor="ctr" anchorCtr="0">
            <a:noAutofit/>
          </a:bodyPr>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a:endParaRPr/>
          </a:p>
        </p:txBody>
      </p:sp>
      <p:sp>
        <p:nvSpPr>
          <p:cNvPr id="39" name="Google Shape;39;p5"/>
          <p:cNvSpPr txBox="1">
            <a:spLocks noGrp="1"/>
          </p:cNvSpPr>
          <p:nvPr>
            <p:ph type="body" idx="1"/>
          </p:nvPr>
        </p:nvSpPr>
        <p:spPr>
          <a:xfrm>
            <a:off x="1104900" y="1277625"/>
            <a:ext cx="7581900" cy="3648300"/>
          </a:xfrm>
          <a:prstGeom prst="rect">
            <a:avLst/>
          </a:prstGeom>
        </p:spPr>
        <p:txBody>
          <a:bodyPr spcFirstLastPara="1" wrap="square" lIns="91425" tIns="91425" rIns="91425" bIns="91425" anchor="t" anchorCtr="0">
            <a:noAutofit/>
          </a:bodyPr>
          <a:lstStyle>
            <a:lvl1pPr marL="457200" lvl="0" indent="-419100">
              <a:spcBef>
                <a:spcPts val="600"/>
              </a:spcBef>
              <a:spcAft>
                <a:spcPts val="0"/>
              </a:spcAft>
              <a:buSzPts val="3000"/>
              <a:buChar char="▸"/>
              <a:defRPr/>
            </a:lvl1pPr>
            <a:lvl2pPr marL="914400" lvl="1" indent="-381000">
              <a:spcBef>
                <a:spcPts val="0"/>
              </a:spcBef>
              <a:spcAft>
                <a:spcPts val="0"/>
              </a:spcAft>
              <a:buSzPts val="2400"/>
              <a:buChar char="▹"/>
              <a:defRPr/>
            </a:lvl2pPr>
            <a:lvl3pPr marL="1371600" lvl="2" indent="-381000">
              <a:spcBef>
                <a:spcPts val="0"/>
              </a:spcBef>
              <a:spcAft>
                <a:spcPts val="0"/>
              </a:spcAft>
              <a:buSzPts val="2400"/>
              <a:buChar char="▹"/>
              <a:defRPr/>
            </a:lvl3pPr>
            <a:lvl4pPr marL="1828800" lvl="3" indent="-342900">
              <a:spcBef>
                <a:spcPts val="0"/>
              </a:spcBef>
              <a:spcAft>
                <a:spcPts val="0"/>
              </a:spcAft>
              <a:buSzPts val="1800"/>
              <a:buChar char="▹"/>
              <a:defRPr/>
            </a:lvl4pPr>
            <a:lvl5pPr marL="2286000" lvl="4" indent="-342900">
              <a:spcBef>
                <a:spcPts val="0"/>
              </a:spcBef>
              <a:spcAft>
                <a:spcPts val="0"/>
              </a:spcAft>
              <a:buSzPts val="1800"/>
              <a:buChar char="▹"/>
              <a:defRPr/>
            </a:lvl5pPr>
            <a:lvl6pPr marL="2743200" lvl="5" indent="-342900">
              <a:spcBef>
                <a:spcPts val="0"/>
              </a:spcBef>
              <a:spcAft>
                <a:spcPts val="0"/>
              </a:spcAft>
              <a:buSzPts val="1800"/>
              <a:buChar char="▹"/>
              <a:defRPr/>
            </a:lvl6pPr>
            <a:lvl7pPr marL="3200400" lvl="6" indent="-342900">
              <a:spcBef>
                <a:spcPts val="0"/>
              </a:spcBef>
              <a:spcAft>
                <a:spcPts val="0"/>
              </a:spcAft>
              <a:buSzPts val="1800"/>
              <a:buChar char="▹"/>
              <a:defRPr/>
            </a:lvl7pPr>
            <a:lvl8pPr marL="3657600" lvl="7" indent="-342900">
              <a:spcBef>
                <a:spcPts val="0"/>
              </a:spcBef>
              <a:spcAft>
                <a:spcPts val="0"/>
              </a:spcAft>
              <a:buSzPts val="1800"/>
              <a:buChar char="▹"/>
              <a:defRPr/>
            </a:lvl8pPr>
            <a:lvl9pPr marL="4114800" lvl="8" indent="-342900">
              <a:spcBef>
                <a:spcPts val="0"/>
              </a:spcBef>
              <a:spcAft>
                <a:spcPts val="0"/>
              </a:spcAft>
              <a:buSzPts val="1800"/>
              <a:buChar char="▹"/>
              <a:defRPr/>
            </a:lvl9pPr>
          </a:lstStyle>
          <a:p>
            <a:endParaRPr/>
          </a:p>
        </p:txBody>
      </p:sp>
      <p:sp>
        <p:nvSpPr>
          <p:cNvPr id="40" name="Google Shape;40;p5"/>
          <p:cNvSpPr txBox="1">
            <a:spLocks noGrp="1"/>
          </p:cNvSpPr>
          <p:nvPr>
            <p:ph type="sldNum" idx="12"/>
          </p:nvPr>
        </p:nvSpPr>
        <p:spPr>
          <a:xfrm>
            <a:off x="0" y="0"/>
            <a:ext cx="594900" cy="731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41"/>
        <p:cNvGrpSpPr/>
        <p:nvPr/>
      </p:nvGrpSpPr>
      <p:grpSpPr>
        <a:xfrm>
          <a:off x="0" y="0"/>
          <a:ext cx="0" cy="0"/>
          <a:chOff x="0" y="0"/>
          <a:chExt cx="0" cy="0"/>
        </a:xfrm>
      </p:grpSpPr>
      <p:grpSp>
        <p:nvGrpSpPr>
          <p:cNvPr id="42" name="Google Shape;42;p6"/>
          <p:cNvGrpSpPr/>
          <p:nvPr/>
        </p:nvGrpSpPr>
        <p:grpSpPr>
          <a:xfrm>
            <a:off x="-903537" y="-38100"/>
            <a:ext cx="10524355" cy="5214650"/>
            <a:chOff x="-903537" y="-38100"/>
            <a:chExt cx="10524355" cy="5214650"/>
          </a:xfrm>
        </p:grpSpPr>
        <p:sp>
          <p:nvSpPr>
            <p:cNvPr id="43" name="Google Shape;43;p6"/>
            <p:cNvSpPr/>
            <p:nvPr/>
          </p:nvSpPr>
          <p:spPr>
            <a:xfrm>
              <a:off x="-55075" y="-38100"/>
              <a:ext cx="3312625" cy="5214650"/>
            </a:xfrm>
            <a:custGeom>
              <a:avLst/>
              <a:gdLst/>
              <a:ahLst/>
              <a:cxnLst/>
              <a:rect l="l" t="t" r="r" b="b"/>
              <a:pathLst>
                <a:path w="132505" h="208586" extrusionOk="0">
                  <a:moveTo>
                    <a:pt x="132505" y="207264"/>
                  </a:moveTo>
                  <a:lnTo>
                    <a:pt x="25063" y="0"/>
                  </a:lnTo>
                  <a:lnTo>
                    <a:pt x="0" y="202"/>
                  </a:lnTo>
                  <a:lnTo>
                    <a:pt x="1322" y="208586"/>
                  </a:lnTo>
                  <a:close/>
                </a:path>
              </a:pathLst>
            </a:custGeom>
            <a:solidFill>
              <a:schemeClr val="lt2"/>
            </a:solidFill>
            <a:ln>
              <a:noFill/>
            </a:ln>
          </p:spPr>
        </p:sp>
        <p:sp>
          <p:nvSpPr>
            <p:cNvPr id="44" name="Google Shape;44;p6"/>
            <p:cNvSpPr/>
            <p:nvPr/>
          </p:nvSpPr>
          <p:spPr>
            <a:xfrm flipH="1">
              <a:off x="-903537" y="-17561"/>
              <a:ext cx="1759200" cy="749100"/>
            </a:xfrm>
            <a:prstGeom prst="parallelogram">
              <a:avLst>
                <a:gd name="adj" fmla="val 5154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6"/>
            <p:cNvSpPr/>
            <p:nvPr/>
          </p:nvSpPr>
          <p:spPr>
            <a:xfrm flipH="1">
              <a:off x="472134" y="-9525"/>
              <a:ext cx="518400" cy="749100"/>
            </a:xfrm>
            <a:prstGeom prst="parallelogram">
              <a:avLst>
                <a:gd name="adj" fmla="val 75009"/>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6"/>
            <p:cNvSpPr/>
            <p:nvPr/>
          </p:nvSpPr>
          <p:spPr>
            <a:xfrm flipH="1">
              <a:off x="742953" y="272850"/>
              <a:ext cx="7505700" cy="749100"/>
            </a:xfrm>
            <a:prstGeom prst="parallelogram">
              <a:avLst>
                <a:gd name="adj" fmla="val 5154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6"/>
            <p:cNvSpPr/>
            <p:nvPr/>
          </p:nvSpPr>
          <p:spPr>
            <a:xfrm flipH="1">
              <a:off x="7861618" y="272850"/>
              <a:ext cx="1759200" cy="749100"/>
            </a:xfrm>
            <a:prstGeom prst="parallelogram">
              <a:avLst>
                <a:gd name="adj" fmla="val 51542"/>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6"/>
            <p:cNvSpPr/>
            <p:nvPr/>
          </p:nvSpPr>
          <p:spPr>
            <a:xfrm flipH="1">
              <a:off x="990375" y="4925850"/>
              <a:ext cx="8369700" cy="228000"/>
            </a:xfrm>
            <a:prstGeom prst="parallelogram">
              <a:avLst>
                <a:gd name="adj" fmla="val 51542"/>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 name="Google Shape;49;p6"/>
          <p:cNvSpPr txBox="1">
            <a:spLocks noGrp="1"/>
          </p:cNvSpPr>
          <p:nvPr>
            <p:ph type="title"/>
          </p:nvPr>
        </p:nvSpPr>
        <p:spPr>
          <a:xfrm>
            <a:off x="1101386" y="272850"/>
            <a:ext cx="7574400" cy="749100"/>
          </a:xfrm>
          <a:prstGeom prst="rect">
            <a:avLst/>
          </a:prstGeom>
        </p:spPr>
        <p:txBody>
          <a:bodyPr spcFirstLastPara="1" wrap="square" lIns="91425" tIns="91425" rIns="91425" bIns="91425" anchor="ctr" anchorCtr="0">
            <a:noAutofit/>
          </a:bodyPr>
          <a:lstStyle>
            <a:lvl1pPr lvl="0">
              <a:spcBef>
                <a:spcPts val="0"/>
              </a:spcBef>
              <a:spcAft>
                <a:spcPts val="0"/>
              </a:spcAft>
              <a:buSzPts val="2400"/>
              <a:buNone/>
              <a:defRPr sz="2400" b="0"/>
            </a:lvl1pPr>
            <a:lvl2pPr lvl="1">
              <a:spcBef>
                <a:spcPts val="0"/>
              </a:spcBef>
              <a:spcAft>
                <a:spcPts val="0"/>
              </a:spcAft>
              <a:buSzPts val="2400"/>
              <a:buNone/>
              <a:defRPr sz="2400" b="0"/>
            </a:lvl2pPr>
            <a:lvl3pPr lvl="2">
              <a:spcBef>
                <a:spcPts val="0"/>
              </a:spcBef>
              <a:spcAft>
                <a:spcPts val="0"/>
              </a:spcAft>
              <a:buSzPts val="2400"/>
              <a:buNone/>
              <a:defRPr sz="2400" b="0"/>
            </a:lvl3pPr>
            <a:lvl4pPr lvl="3">
              <a:spcBef>
                <a:spcPts val="0"/>
              </a:spcBef>
              <a:spcAft>
                <a:spcPts val="0"/>
              </a:spcAft>
              <a:buSzPts val="2400"/>
              <a:buNone/>
              <a:defRPr sz="2400" b="0"/>
            </a:lvl4pPr>
            <a:lvl5pPr lvl="4">
              <a:spcBef>
                <a:spcPts val="0"/>
              </a:spcBef>
              <a:spcAft>
                <a:spcPts val="0"/>
              </a:spcAft>
              <a:buSzPts val="2400"/>
              <a:buNone/>
              <a:defRPr sz="2400" b="0"/>
            </a:lvl5pPr>
            <a:lvl6pPr lvl="5">
              <a:spcBef>
                <a:spcPts val="0"/>
              </a:spcBef>
              <a:spcAft>
                <a:spcPts val="0"/>
              </a:spcAft>
              <a:buSzPts val="2400"/>
              <a:buNone/>
              <a:defRPr sz="2400" b="0"/>
            </a:lvl6pPr>
            <a:lvl7pPr lvl="6">
              <a:spcBef>
                <a:spcPts val="0"/>
              </a:spcBef>
              <a:spcAft>
                <a:spcPts val="0"/>
              </a:spcAft>
              <a:buSzPts val="2400"/>
              <a:buNone/>
              <a:defRPr sz="2400" b="0"/>
            </a:lvl7pPr>
            <a:lvl8pPr lvl="7">
              <a:spcBef>
                <a:spcPts val="0"/>
              </a:spcBef>
              <a:spcAft>
                <a:spcPts val="0"/>
              </a:spcAft>
              <a:buSzPts val="2400"/>
              <a:buNone/>
              <a:defRPr sz="2400" b="0"/>
            </a:lvl8pPr>
            <a:lvl9pPr lvl="8">
              <a:spcBef>
                <a:spcPts val="0"/>
              </a:spcBef>
              <a:spcAft>
                <a:spcPts val="0"/>
              </a:spcAft>
              <a:buSzPts val="2400"/>
              <a:buNone/>
              <a:defRPr sz="2400" b="0"/>
            </a:lvl9pPr>
          </a:lstStyle>
          <a:p>
            <a:endParaRPr/>
          </a:p>
        </p:txBody>
      </p:sp>
      <p:sp>
        <p:nvSpPr>
          <p:cNvPr id="50" name="Google Shape;50;p6"/>
          <p:cNvSpPr txBox="1">
            <a:spLocks noGrp="1"/>
          </p:cNvSpPr>
          <p:nvPr>
            <p:ph type="body" idx="1"/>
          </p:nvPr>
        </p:nvSpPr>
        <p:spPr>
          <a:xfrm>
            <a:off x="1101375" y="1311550"/>
            <a:ext cx="3681900" cy="3537900"/>
          </a:xfrm>
          <a:prstGeom prst="rect">
            <a:avLst/>
          </a:prstGeom>
        </p:spPr>
        <p:txBody>
          <a:bodyPr spcFirstLastPara="1" wrap="square" lIns="91425" tIns="91425" rIns="91425" bIns="91425" anchor="t" anchorCtr="0">
            <a:noAutofit/>
          </a:bodyPr>
          <a:lstStyle>
            <a:lvl1pPr marL="457200" lvl="0" indent="-393700">
              <a:spcBef>
                <a:spcPts val="600"/>
              </a:spcBef>
              <a:spcAft>
                <a:spcPts val="0"/>
              </a:spcAft>
              <a:buSzPts val="2600"/>
              <a:buChar char="▸"/>
              <a:defRPr sz="2600"/>
            </a:lvl1pPr>
            <a:lvl2pPr marL="914400" lvl="1" indent="-393700">
              <a:spcBef>
                <a:spcPts val="0"/>
              </a:spcBef>
              <a:spcAft>
                <a:spcPts val="0"/>
              </a:spcAft>
              <a:buSzPts val="2600"/>
              <a:buChar char="▹"/>
              <a:defRPr sz="2600"/>
            </a:lvl2pPr>
            <a:lvl3pPr marL="1371600" lvl="2" indent="-393700">
              <a:spcBef>
                <a:spcPts val="0"/>
              </a:spcBef>
              <a:spcAft>
                <a:spcPts val="0"/>
              </a:spcAft>
              <a:buSzPts val="2600"/>
              <a:buChar char="▹"/>
              <a:defRPr sz="2600"/>
            </a:lvl3pPr>
            <a:lvl4pPr marL="1828800" lvl="3" indent="-393700">
              <a:spcBef>
                <a:spcPts val="0"/>
              </a:spcBef>
              <a:spcAft>
                <a:spcPts val="0"/>
              </a:spcAft>
              <a:buSzPts val="2600"/>
              <a:buChar char="▹"/>
              <a:defRPr sz="2600"/>
            </a:lvl4pPr>
            <a:lvl5pPr marL="2286000" lvl="4" indent="-393700">
              <a:spcBef>
                <a:spcPts val="0"/>
              </a:spcBef>
              <a:spcAft>
                <a:spcPts val="0"/>
              </a:spcAft>
              <a:buSzPts val="2600"/>
              <a:buChar char="▹"/>
              <a:defRPr sz="2600"/>
            </a:lvl5pPr>
            <a:lvl6pPr marL="2743200" lvl="5" indent="-393700">
              <a:spcBef>
                <a:spcPts val="0"/>
              </a:spcBef>
              <a:spcAft>
                <a:spcPts val="0"/>
              </a:spcAft>
              <a:buSzPts val="2600"/>
              <a:buChar char="▹"/>
              <a:defRPr sz="2600"/>
            </a:lvl6pPr>
            <a:lvl7pPr marL="3200400" lvl="6" indent="-393700">
              <a:spcBef>
                <a:spcPts val="0"/>
              </a:spcBef>
              <a:spcAft>
                <a:spcPts val="0"/>
              </a:spcAft>
              <a:buSzPts val="2600"/>
              <a:buChar char="▹"/>
              <a:defRPr sz="2600"/>
            </a:lvl7pPr>
            <a:lvl8pPr marL="3657600" lvl="7" indent="-393700">
              <a:spcBef>
                <a:spcPts val="0"/>
              </a:spcBef>
              <a:spcAft>
                <a:spcPts val="0"/>
              </a:spcAft>
              <a:buSzPts val="2600"/>
              <a:buChar char="▹"/>
              <a:defRPr sz="2600"/>
            </a:lvl8pPr>
            <a:lvl9pPr marL="4114800" lvl="8" indent="-393700">
              <a:spcBef>
                <a:spcPts val="0"/>
              </a:spcBef>
              <a:spcAft>
                <a:spcPts val="0"/>
              </a:spcAft>
              <a:buSzPts val="2600"/>
              <a:buChar char="▹"/>
              <a:defRPr sz="2600"/>
            </a:lvl9pPr>
          </a:lstStyle>
          <a:p>
            <a:endParaRPr/>
          </a:p>
        </p:txBody>
      </p:sp>
      <p:sp>
        <p:nvSpPr>
          <p:cNvPr id="51" name="Google Shape;51;p6"/>
          <p:cNvSpPr txBox="1">
            <a:spLocks noGrp="1"/>
          </p:cNvSpPr>
          <p:nvPr>
            <p:ph type="body" idx="2"/>
          </p:nvPr>
        </p:nvSpPr>
        <p:spPr>
          <a:xfrm>
            <a:off x="5004949" y="1311550"/>
            <a:ext cx="3681900" cy="3537900"/>
          </a:xfrm>
          <a:prstGeom prst="rect">
            <a:avLst/>
          </a:prstGeom>
        </p:spPr>
        <p:txBody>
          <a:bodyPr spcFirstLastPara="1" wrap="square" lIns="91425" tIns="91425" rIns="91425" bIns="91425" anchor="t" anchorCtr="0">
            <a:noAutofit/>
          </a:bodyPr>
          <a:lstStyle>
            <a:lvl1pPr marL="457200" lvl="0" indent="-393700">
              <a:spcBef>
                <a:spcPts val="600"/>
              </a:spcBef>
              <a:spcAft>
                <a:spcPts val="0"/>
              </a:spcAft>
              <a:buSzPts val="2600"/>
              <a:buChar char="▸"/>
              <a:defRPr sz="2600"/>
            </a:lvl1pPr>
            <a:lvl2pPr marL="914400" lvl="1" indent="-393700">
              <a:spcBef>
                <a:spcPts val="0"/>
              </a:spcBef>
              <a:spcAft>
                <a:spcPts val="0"/>
              </a:spcAft>
              <a:buSzPts val="2600"/>
              <a:buChar char="▹"/>
              <a:defRPr sz="2600"/>
            </a:lvl2pPr>
            <a:lvl3pPr marL="1371600" lvl="2" indent="-393700">
              <a:spcBef>
                <a:spcPts val="0"/>
              </a:spcBef>
              <a:spcAft>
                <a:spcPts val="0"/>
              </a:spcAft>
              <a:buSzPts val="2600"/>
              <a:buChar char="▹"/>
              <a:defRPr sz="2600"/>
            </a:lvl3pPr>
            <a:lvl4pPr marL="1828800" lvl="3" indent="-393700">
              <a:spcBef>
                <a:spcPts val="0"/>
              </a:spcBef>
              <a:spcAft>
                <a:spcPts val="0"/>
              </a:spcAft>
              <a:buSzPts val="2600"/>
              <a:buChar char="▹"/>
              <a:defRPr sz="2600"/>
            </a:lvl4pPr>
            <a:lvl5pPr marL="2286000" lvl="4" indent="-393700">
              <a:spcBef>
                <a:spcPts val="0"/>
              </a:spcBef>
              <a:spcAft>
                <a:spcPts val="0"/>
              </a:spcAft>
              <a:buSzPts val="2600"/>
              <a:buChar char="▹"/>
              <a:defRPr sz="2600"/>
            </a:lvl5pPr>
            <a:lvl6pPr marL="2743200" lvl="5" indent="-393700">
              <a:spcBef>
                <a:spcPts val="0"/>
              </a:spcBef>
              <a:spcAft>
                <a:spcPts val="0"/>
              </a:spcAft>
              <a:buSzPts val="2600"/>
              <a:buChar char="▹"/>
              <a:defRPr sz="2600"/>
            </a:lvl6pPr>
            <a:lvl7pPr marL="3200400" lvl="6" indent="-393700">
              <a:spcBef>
                <a:spcPts val="0"/>
              </a:spcBef>
              <a:spcAft>
                <a:spcPts val="0"/>
              </a:spcAft>
              <a:buSzPts val="2600"/>
              <a:buChar char="▹"/>
              <a:defRPr sz="2600"/>
            </a:lvl7pPr>
            <a:lvl8pPr marL="3657600" lvl="7" indent="-393700">
              <a:spcBef>
                <a:spcPts val="0"/>
              </a:spcBef>
              <a:spcAft>
                <a:spcPts val="0"/>
              </a:spcAft>
              <a:buSzPts val="2600"/>
              <a:buChar char="▹"/>
              <a:defRPr sz="2600"/>
            </a:lvl8pPr>
            <a:lvl9pPr marL="4114800" lvl="8" indent="-393700">
              <a:spcBef>
                <a:spcPts val="0"/>
              </a:spcBef>
              <a:spcAft>
                <a:spcPts val="0"/>
              </a:spcAft>
              <a:buSzPts val="2600"/>
              <a:buChar char="▹"/>
              <a:defRPr sz="2600"/>
            </a:lvl9pPr>
          </a:lstStyle>
          <a:p>
            <a:endParaRPr/>
          </a:p>
        </p:txBody>
      </p:sp>
      <p:sp>
        <p:nvSpPr>
          <p:cNvPr id="52" name="Google Shape;52;p6"/>
          <p:cNvSpPr txBox="1">
            <a:spLocks noGrp="1"/>
          </p:cNvSpPr>
          <p:nvPr>
            <p:ph type="sldNum" idx="12"/>
          </p:nvPr>
        </p:nvSpPr>
        <p:spPr>
          <a:xfrm>
            <a:off x="0" y="0"/>
            <a:ext cx="594900" cy="731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53"/>
        <p:cNvGrpSpPr/>
        <p:nvPr/>
      </p:nvGrpSpPr>
      <p:grpSpPr>
        <a:xfrm>
          <a:off x="0" y="0"/>
          <a:ext cx="0" cy="0"/>
          <a:chOff x="0" y="0"/>
          <a:chExt cx="0" cy="0"/>
        </a:xfrm>
      </p:grpSpPr>
      <p:grpSp>
        <p:nvGrpSpPr>
          <p:cNvPr id="54" name="Google Shape;54;p7"/>
          <p:cNvGrpSpPr/>
          <p:nvPr/>
        </p:nvGrpSpPr>
        <p:grpSpPr>
          <a:xfrm>
            <a:off x="-903537" y="-38100"/>
            <a:ext cx="10524355" cy="5214650"/>
            <a:chOff x="-903537" y="-38100"/>
            <a:chExt cx="10524355" cy="5214650"/>
          </a:xfrm>
        </p:grpSpPr>
        <p:sp>
          <p:nvSpPr>
            <p:cNvPr id="55" name="Google Shape;55;p7"/>
            <p:cNvSpPr/>
            <p:nvPr/>
          </p:nvSpPr>
          <p:spPr>
            <a:xfrm>
              <a:off x="-55075" y="-38100"/>
              <a:ext cx="3312625" cy="5214650"/>
            </a:xfrm>
            <a:custGeom>
              <a:avLst/>
              <a:gdLst/>
              <a:ahLst/>
              <a:cxnLst/>
              <a:rect l="l" t="t" r="r" b="b"/>
              <a:pathLst>
                <a:path w="132505" h="208586" extrusionOk="0">
                  <a:moveTo>
                    <a:pt x="132505" y="207264"/>
                  </a:moveTo>
                  <a:lnTo>
                    <a:pt x="25063" y="0"/>
                  </a:lnTo>
                  <a:lnTo>
                    <a:pt x="0" y="202"/>
                  </a:lnTo>
                  <a:lnTo>
                    <a:pt x="1322" y="208586"/>
                  </a:lnTo>
                  <a:close/>
                </a:path>
              </a:pathLst>
            </a:custGeom>
            <a:solidFill>
              <a:schemeClr val="lt2"/>
            </a:solidFill>
            <a:ln>
              <a:noFill/>
            </a:ln>
          </p:spPr>
        </p:sp>
        <p:sp>
          <p:nvSpPr>
            <p:cNvPr id="56" name="Google Shape;56;p7"/>
            <p:cNvSpPr/>
            <p:nvPr/>
          </p:nvSpPr>
          <p:spPr>
            <a:xfrm flipH="1">
              <a:off x="-903537" y="-17561"/>
              <a:ext cx="1759200" cy="749100"/>
            </a:xfrm>
            <a:prstGeom prst="parallelogram">
              <a:avLst>
                <a:gd name="adj" fmla="val 5154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7"/>
            <p:cNvSpPr/>
            <p:nvPr/>
          </p:nvSpPr>
          <p:spPr>
            <a:xfrm flipH="1">
              <a:off x="472134" y="-9525"/>
              <a:ext cx="518400" cy="749100"/>
            </a:xfrm>
            <a:prstGeom prst="parallelogram">
              <a:avLst>
                <a:gd name="adj" fmla="val 75009"/>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7"/>
            <p:cNvSpPr/>
            <p:nvPr/>
          </p:nvSpPr>
          <p:spPr>
            <a:xfrm flipH="1">
              <a:off x="742953" y="272850"/>
              <a:ext cx="7505700" cy="749100"/>
            </a:xfrm>
            <a:prstGeom prst="parallelogram">
              <a:avLst>
                <a:gd name="adj" fmla="val 5154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7"/>
            <p:cNvSpPr/>
            <p:nvPr/>
          </p:nvSpPr>
          <p:spPr>
            <a:xfrm flipH="1">
              <a:off x="7861618" y="272850"/>
              <a:ext cx="1759200" cy="749100"/>
            </a:xfrm>
            <a:prstGeom prst="parallelogram">
              <a:avLst>
                <a:gd name="adj" fmla="val 51542"/>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7"/>
            <p:cNvSpPr/>
            <p:nvPr/>
          </p:nvSpPr>
          <p:spPr>
            <a:xfrm flipH="1">
              <a:off x="990375" y="4925850"/>
              <a:ext cx="8369700" cy="228000"/>
            </a:xfrm>
            <a:prstGeom prst="parallelogram">
              <a:avLst>
                <a:gd name="adj" fmla="val 51542"/>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 name="Google Shape;61;p7"/>
          <p:cNvSpPr txBox="1">
            <a:spLocks noGrp="1"/>
          </p:cNvSpPr>
          <p:nvPr>
            <p:ph type="title"/>
          </p:nvPr>
        </p:nvSpPr>
        <p:spPr>
          <a:xfrm>
            <a:off x="1104900" y="276075"/>
            <a:ext cx="6724500" cy="7491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sp>
        <p:nvSpPr>
          <p:cNvPr id="62" name="Google Shape;62;p7"/>
          <p:cNvSpPr txBox="1">
            <a:spLocks noGrp="1"/>
          </p:cNvSpPr>
          <p:nvPr>
            <p:ph type="body" idx="1"/>
          </p:nvPr>
        </p:nvSpPr>
        <p:spPr>
          <a:xfrm>
            <a:off x="1104900" y="1224350"/>
            <a:ext cx="2423100" cy="3549000"/>
          </a:xfrm>
          <a:prstGeom prst="rect">
            <a:avLst/>
          </a:prstGeom>
        </p:spPr>
        <p:txBody>
          <a:bodyPr spcFirstLastPara="1" wrap="square" lIns="91425" tIns="91425" rIns="91425" bIns="91425" anchor="t" anchorCtr="0">
            <a:noAutofit/>
          </a:bodyPr>
          <a:lstStyle>
            <a:lvl1pPr marL="457200" lvl="0" indent="-355600" rtl="0">
              <a:spcBef>
                <a:spcPts val="600"/>
              </a:spcBef>
              <a:spcAft>
                <a:spcPts val="0"/>
              </a:spcAft>
              <a:buSzPts val="2000"/>
              <a:buChar char="▸"/>
              <a:defRPr sz="2000"/>
            </a:lvl1pPr>
            <a:lvl2pPr marL="914400" lvl="1" indent="-355600" rtl="0">
              <a:spcBef>
                <a:spcPts val="0"/>
              </a:spcBef>
              <a:spcAft>
                <a:spcPts val="0"/>
              </a:spcAft>
              <a:buSzPts val="2000"/>
              <a:buChar char="▹"/>
              <a:defRPr sz="2000"/>
            </a:lvl2pPr>
            <a:lvl3pPr marL="1371600" lvl="2" indent="-355600" rtl="0">
              <a:spcBef>
                <a:spcPts val="0"/>
              </a:spcBef>
              <a:spcAft>
                <a:spcPts val="0"/>
              </a:spcAft>
              <a:buSzPts val="2000"/>
              <a:buChar char="▹"/>
              <a:defRPr sz="2000"/>
            </a:lvl3pPr>
            <a:lvl4pPr marL="1828800" lvl="3" indent="-355600" rtl="0">
              <a:spcBef>
                <a:spcPts val="0"/>
              </a:spcBef>
              <a:spcAft>
                <a:spcPts val="0"/>
              </a:spcAft>
              <a:buSzPts val="2000"/>
              <a:buChar char="▹"/>
              <a:defRPr sz="2000"/>
            </a:lvl4pPr>
            <a:lvl5pPr marL="2286000" lvl="4" indent="-355600" rtl="0">
              <a:spcBef>
                <a:spcPts val="0"/>
              </a:spcBef>
              <a:spcAft>
                <a:spcPts val="0"/>
              </a:spcAft>
              <a:buSzPts val="2000"/>
              <a:buChar char="▹"/>
              <a:defRPr sz="2000"/>
            </a:lvl5pPr>
            <a:lvl6pPr marL="2743200" lvl="5" indent="-355600" rtl="0">
              <a:spcBef>
                <a:spcPts val="0"/>
              </a:spcBef>
              <a:spcAft>
                <a:spcPts val="0"/>
              </a:spcAft>
              <a:buSzPts val="2000"/>
              <a:buChar char="▹"/>
              <a:defRPr sz="2000"/>
            </a:lvl6pPr>
            <a:lvl7pPr marL="3200400" lvl="6" indent="-355600" rtl="0">
              <a:spcBef>
                <a:spcPts val="0"/>
              </a:spcBef>
              <a:spcAft>
                <a:spcPts val="0"/>
              </a:spcAft>
              <a:buSzPts val="2000"/>
              <a:buChar char="▹"/>
              <a:defRPr sz="2000"/>
            </a:lvl7pPr>
            <a:lvl8pPr marL="3657600" lvl="7" indent="-355600" rtl="0">
              <a:spcBef>
                <a:spcPts val="0"/>
              </a:spcBef>
              <a:spcAft>
                <a:spcPts val="0"/>
              </a:spcAft>
              <a:buSzPts val="2000"/>
              <a:buChar char="▹"/>
              <a:defRPr sz="2000"/>
            </a:lvl8pPr>
            <a:lvl9pPr marL="4114800" lvl="8" indent="-355600" rtl="0">
              <a:spcBef>
                <a:spcPts val="0"/>
              </a:spcBef>
              <a:spcAft>
                <a:spcPts val="0"/>
              </a:spcAft>
              <a:buSzPts val="2000"/>
              <a:buChar char="▹"/>
              <a:defRPr sz="2000"/>
            </a:lvl9pPr>
          </a:lstStyle>
          <a:p>
            <a:endParaRPr/>
          </a:p>
        </p:txBody>
      </p:sp>
      <p:sp>
        <p:nvSpPr>
          <p:cNvPr id="63" name="Google Shape;63;p7"/>
          <p:cNvSpPr txBox="1">
            <a:spLocks noGrp="1"/>
          </p:cNvSpPr>
          <p:nvPr>
            <p:ph type="body" idx="2"/>
          </p:nvPr>
        </p:nvSpPr>
        <p:spPr>
          <a:xfrm>
            <a:off x="3652189" y="1224350"/>
            <a:ext cx="2423100" cy="3549000"/>
          </a:xfrm>
          <a:prstGeom prst="rect">
            <a:avLst/>
          </a:prstGeom>
        </p:spPr>
        <p:txBody>
          <a:bodyPr spcFirstLastPara="1" wrap="square" lIns="91425" tIns="91425" rIns="91425" bIns="91425" anchor="t" anchorCtr="0">
            <a:noAutofit/>
          </a:bodyPr>
          <a:lstStyle>
            <a:lvl1pPr marL="457200" lvl="0" indent="-355600" rtl="0">
              <a:spcBef>
                <a:spcPts val="600"/>
              </a:spcBef>
              <a:spcAft>
                <a:spcPts val="0"/>
              </a:spcAft>
              <a:buSzPts val="2000"/>
              <a:buChar char="▸"/>
              <a:defRPr sz="2000"/>
            </a:lvl1pPr>
            <a:lvl2pPr marL="914400" lvl="1" indent="-355600" rtl="0">
              <a:spcBef>
                <a:spcPts val="0"/>
              </a:spcBef>
              <a:spcAft>
                <a:spcPts val="0"/>
              </a:spcAft>
              <a:buSzPts val="2000"/>
              <a:buChar char="▹"/>
              <a:defRPr sz="2000"/>
            </a:lvl2pPr>
            <a:lvl3pPr marL="1371600" lvl="2" indent="-355600" rtl="0">
              <a:spcBef>
                <a:spcPts val="0"/>
              </a:spcBef>
              <a:spcAft>
                <a:spcPts val="0"/>
              </a:spcAft>
              <a:buSzPts val="2000"/>
              <a:buChar char="▹"/>
              <a:defRPr sz="2000"/>
            </a:lvl3pPr>
            <a:lvl4pPr marL="1828800" lvl="3" indent="-355600" rtl="0">
              <a:spcBef>
                <a:spcPts val="0"/>
              </a:spcBef>
              <a:spcAft>
                <a:spcPts val="0"/>
              </a:spcAft>
              <a:buSzPts val="2000"/>
              <a:buChar char="▹"/>
              <a:defRPr sz="2000"/>
            </a:lvl4pPr>
            <a:lvl5pPr marL="2286000" lvl="4" indent="-355600" rtl="0">
              <a:spcBef>
                <a:spcPts val="0"/>
              </a:spcBef>
              <a:spcAft>
                <a:spcPts val="0"/>
              </a:spcAft>
              <a:buSzPts val="2000"/>
              <a:buChar char="▹"/>
              <a:defRPr sz="2000"/>
            </a:lvl5pPr>
            <a:lvl6pPr marL="2743200" lvl="5" indent="-355600" rtl="0">
              <a:spcBef>
                <a:spcPts val="0"/>
              </a:spcBef>
              <a:spcAft>
                <a:spcPts val="0"/>
              </a:spcAft>
              <a:buSzPts val="2000"/>
              <a:buChar char="▹"/>
              <a:defRPr sz="2000"/>
            </a:lvl6pPr>
            <a:lvl7pPr marL="3200400" lvl="6" indent="-355600" rtl="0">
              <a:spcBef>
                <a:spcPts val="0"/>
              </a:spcBef>
              <a:spcAft>
                <a:spcPts val="0"/>
              </a:spcAft>
              <a:buSzPts val="2000"/>
              <a:buChar char="▹"/>
              <a:defRPr sz="2000"/>
            </a:lvl7pPr>
            <a:lvl8pPr marL="3657600" lvl="7" indent="-355600" rtl="0">
              <a:spcBef>
                <a:spcPts val="0"/>
              </a:spcBef>
              <a:spcAft>
                <a:spcPts val="0"/>
              </a:spcAft>
              <a:buSzPts val="2000"/>
              <a:buChar char="▹"/>
              <a:defRPr sz="2000"/>
            </a:lvl8pPr>
            <a:lvl9pPr marL="4114800" lvl="8" indent="-355600" rtl="0">
              <a:spcBef>
                <a:spcPts val="0"/>
              </a:spcBef>
              <a:spcAft>
                <a:spcPts val="0"/>
              </a:spcAft>
              <a:buSzPts val="2000"/>
              <a:buChar char="▹"/>
              <a:defRPr sz="2000"/>
            </a:lvl9pPr>
          </a:lstStyle>
          <a:p>
            <a:endParaRPr/>
          </a:p>
        </p:txBody>
      </p:sp>
      <p:sp>
        <p:nvSpPr>
          <p:cNvPr id="64" name="Google Shape;64;p7"/>
          <p:cNvSpPr txBox="1">
            <a:spLocks noGrp="1"/>
          </p:cNvSpPr>
          <p:nvPr>
            <p:ph type="body" idx="3"/>
          </p:nvPr>
        </p:nvSpPr>
        <p:spPr>
          <a:xfrm>
            <a:off x="6199478" y="1224350"/>
            <a:ext cx="2423100" cy="3549000"/>
          </a:xfrm>
          <a:prstGeom prst="rect">
            <a:avLst/>
          </a:prstGeom>
        </p:spPr>
        <p:txBody>
          <a:bodyPr spcFirstLastPara="1" wrap="square" lIns="91425" tIns="91425" rIns="91425" bIns="91425" anchor="t" anchorCtr="0">
            <a:noAutofit/>
          </a:bodyPr>
          <a:lstStyle>
            <a:lvl1pPr marL="457200" lvl="0" indent="-355600" rtl="0">
              <a:spcBef>
                <a:spcPts val="600"/>
              </a:spcBef>
              <a:spcAft>
                <a:spcPts val="0"/>
              </a:spcAft>
              <a:buSzPts val="2000"/>
              <a:buChar char="▸"/>
              <a:defRPr sz="2000"/>
            </a:lvl1pPr>
            <a:lvl2pPr marL="914400" lvl="1" indent="-355600" rtl="0">
              <a:spcBef>
                <a:spcPts val="0"/>
              </a:spcBef>
              <a:spcAft>
                <a:spcPts val="0"/>
              </a:spcAft>
              <a:buSzPts val="2000"/>
              <a:buChar char="▹"/>
              <a:defRPr sz="2000"/>
            </a:lvl2pPr>
            <a:lvl3pPr marL="1371600" lvl="2" indent="-355600" rtl="0">
              <a:spcBef>
                <a:spcPts val="0"/>
              </a:spcBef>
              <a:spcAft>
                <a:spcPts val="0"/>
              </a:spcAft>
              <a:buSzPts val="2000"/>
              <a:buChar char="▹"/>
              <a:defRPr sz="2000"/>
            </a:lvl3pPr>
            <a:lvl4pPr marL="1828800" lvl="3" indent="-355600" rtl="0">
              <a:spcBef>
                <a:spcPts val="0"/>
              </a:spcBef>
              <a:spcAft>
                <a:spcPts val="0"/>
              </a:spcAft>
              <a:buSzPts val="2000"/>
              <a:buChar char="▹"/>
              <a:defRPr sz="2000"/>
            </a:lvl4pPr>
            <a:lvl5pPr marL="2286000" lvl="4" indent="-355600" rtl="0">
              <a:spcBef>
                <a:spcPts val="0"/>
              </a:spcBef>
              <a:spcAft>
                <a:spcPts val="0"/>
              </a:spcAft>
              <a:buSzPts val="2000"/>
              <a:buChar char="▹"/>
              <a:defRPr sz="2000"/>
            </a:lvl5pPr>
            <a:lvl6pPr marL="2743200" lvl="5" indent="-355600" rtl="0">
              <a:spcBef>
                <a:spcPts val="0"/>
              </a:spcBef>
              <a:spcAft>
                <a:spcPts val="0"/>
              </a:spcAft>
              <a:buSzPts val="2000"/>
              <a:buChar char="▹"/>
              <a:defRPr sz="2000"/>
            </a:lvl6pPr>
            <a:lvl7pPr marL="3200400" lvl="6" indent="-355600" rtl="0">
              <a:spcBef>
                <a:spcPts val="0"/>
              </a:spcBef>
              <a:spcAft>
                <a:spcPts val="0"/>
              </a:spcAft>
              <a:buSzPts val="2000"/>
              <a:buChar char="▹"/>
              <a:defRPr sz="2000"/>
            </a:lvl7pPr>
            <a:lvl8pPr marL="3657600" lvl="7" indent="-355600" rtl="0">
              <a:spcBef>
                <a:spcPts val="0"/>
              </a:spcBef>
              <a:spcAft>
                <a:spcPts val="0"/>
              </a:spcAft>
              <a:buSzPts val="2000"/>
              <a:buChar char="▹"/>
              <a:defRPr sz="2000"/>
            </a:lvl8pPr>
            <a:lvl9pPr marL="4114800" lvl="8" indent="-355600" rtl="0">
              <a:spcBef>
                <a:spcPts val="0"/>
              </a:spcBef>
              <a:spcAft>
                <a:spcPts val="0"/>
              </a:spcAft>
              <a:buSzPts val="2000"/>
              <a:buChar char="▹"/>
              <a:defRPr sz="2000"/>
            </a:lvl9pPr>
          </a:lstStyle>
          <a:p>
            <a:endParaRPr/>
          </a:p>
        </p:txBody>
      </p:sp>
      <p:sp>
        <p:nvSpPr>
          <p:cNvPr id="65" name="Google Shape;65;p7"/>
          <p:cNvSpPr txBox="1">
            <a:spLocks noGrp="1"/>
          </p:cNvSpPr>
          <p:nvPr>
            <p:ph type="sldNum" idx="12"/>
          </p:nvPr>
        </p:nvSpPr>
        <p:spPr>
          <a:xfrm>
            <a:off x="0" y="0"/>
            <a:ext cx="594900" cy="731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6"/>
        <p:cNvGrpSpPr/>
        <p:nvPr/>
      </p:nvGrpSpPr>
      <p:grpSpPr>
        <a:xfrm>
          <a:off x="0" y="0"/>
          <a:ext cx="0" cy="0"/>
          <a:chOff x="0" y="0"/>
          <a:chExt cx="0" cy="0"/>
        </a:xfrm>
      </p:grpSpPr>
      <p:grpSp>
        <p:nvGrpSpPr>
          <p:cNvPr id="67" name="Google Shape;67;p8"/>
          <p:cNvGrpSpPr/>
          <p:nvPr/>
        </p:nvGrpSpPr>
        <p:grpSpPr>
          <a:xfrm>
            <a:off x="-903537" y="-38100"/>
            <a:ext cx="10524355" cy="5214650"/>
            <a:chOff x="-903537" y="-38100"/>
            <a:chExt cx="10524355" cy="5214650"/>
          </a:xfrm>
        </p:grpSpPr>
        <p:sp>
          <p:nvSpPr>
            <p:cNvPr id="68" name="Google Shape;68;p8"/>
            <p:cNvSpPr/>
            <p:nvPr/>
          </p:nvSpPr>
          <p:spPr>
            <a:xfrm>
              <a:off x="-55075" y="-38100"/>
              <a:ext cx="3312625" cy="5214650"/>
            </a:xfrm>
            <a:custGeom>
              <a:avLst/>
              <a:gdLst/>
              <a:ahLst/>
              <a:cxnLst/>
              <a:rect l="l" t="t" r="r" b="b"/>
              <a:pathLst>
                <a:path w="132505" h="208586" extrusionOk="0">
                  <a:moveTo>
                    <a:pt x="132505" y="207264"/>
                  </a:moveTo>
                  <a:lnTo>
                    <a:pt x="25063" y="0"/>
                  </a:lnTo>
                  <a:lnTo>
                    <a:pt x="0" y="202"/>
                  </a:lnTo>
                  <a:lnTo>
                    <a:pt x="1322" y="208586"/>
                  </a:lnTo>
                  <a:close/>
                </a:path>
              </a:pathLst>
            </a:custGeom>
            <a:solidFill>
              <a:schemeClr val="lt2"/>
            </a:solidFill>
            <a:ln>
              <a:noFill/>
            </a:ln>
          </p:spPr>
        </p:sp>
        <p:sp>
          <p:nvSpPr>
            <p:cNvPr id="69" name="Google Shape;69;p8"/>
            <p:cNvSpPr/>
            <p:nvPr/>
          </p:nvSpPr>
          <p:spPr>
            <a:xfrm flipH="1">
              <a:off x="-903537" y="-17561"/>
              <a:ext cx="1759200" cy="749100"/>
            </a:xfrm>
            <a:prstGeom prst="parallelogram">
              <a:avLst>
                <a:gd name="adj" fmla="val 5154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8"/>
            <p:cNvSpPr/>
            <p:nvPr/>
          </p:nvSpPr>
          <p:spPr>
            <a:xfrm flipH="1">
              <a:off x="472134" y="-9525"/>
              <a:ext cx="518400" cy="749100"/>
            </a:xfrm>
            <a:prstGeom prst="parallelogram">
              <a:avLst>
                <a:gd name="adj" fmla="val 75009"/>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8"/>
            <p:cNvSpPr/>
            <p:nvPr/>
          </p:nvSpPr>
          <p:spPr>
            <a:xfrm flipH="1">
              <a:off x="742953" y="272850"/>
              <a:ext cx="7505700" cy="749100"/>
            </a:xfrm>
            <a:prstGeom prst="parallelogram">
              <a:avLst>
                <a:gd name="adj" fmla="val 5154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8"/>
            <p:cNvSpPr/>
            <p:nvPr/>
          </p:nvSpPr>
          <p:spPr>
            <a:xfrm flipH="1">
              <a:off x="7861618" y="272850"/>
              <a:ext cx="1759200" cy="749100"/>
            </a:xfrm>
            <a:prstGeom prst="parallelogram">
              <a:avLst>
                <a:gd name="adj" fmla="val 51542"/>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8"/>
            <p:cNvSpPr/>
            <p:nvPr/>
          </p:nvSpPr>
          <p:spPr>
            <a:xfrm flipH="1">
              <a:off x="990375" y="4925850"/>
              <a:ext cx="8369700" cy="228000"/>
            </a:xfrm>
            <a:prstGeom prst="parallelogram">
              <a:avLst>
                <a:gd name="adj" fmla="val 51542"/>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 name="Google Shape;74;p8"/>
          <p:cNvSpPr txBox="1">
            <a:spLocks noGrp="1"/>
          </p:cNvSpPr>
          <p:nvPr>
            <p:ph type="title"/>
          </p:nvPr>
        </p:nvSpPr>
        <p:spPr>
          <a:xfrm>
            <a:off x="1104900" y="276075"/>
            <a:ext cx="6724500" cy="749100"/>
          </a:xfrm>
          <a:prstGeom prst="rect">
            <a:avLst/>
          </a:prstGeom>
        </p:spPr>
        <p:txBody>
          <a:bodyPr spcFirstLastPara="1" wrap="square" lIns="91425" tIns="91425" rIns="91425" bIns="91425" anchor="ctr" anchorCtr="0">
            <a:noAutofit/>
          </a:bodyPr>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a:endParaRPr/>
          </a:p>
        </p:txBody>
      </p:sp>
      <p:sp>
        <p:nvSpPr>
          <p:cNvPr id="75" name="Google Shape;75;p8"/>
          <p:cNvSpPr txBox="1">
            <a:spLocks noGrp="1"/>
          </p:cNvSpPr>
          <p:nvPr>
            <p:ph type="sldNum" idx="12"/>
          </p:nvPr>
        </p:nvSpPr>
        <p:spPr>
          <a:xfrm>
            <a:off x="0" y="0"/>
            <a:ext cx="594900" cy="731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Image background">
  <p:cSld name="TITLE_ONLY_1">
    <p:spTree>
      <p:nvGrpSpPr>
        <p:cNvPr id="1" name="Shape 76"/>
        <p:cNvGrpSpPr/>
        <p:nvPr/>
      </p:nvGrpSpPr>
      <p:grpSpPr>
        <a:xfrm>
          <a:off x="0" y="0"/>
          <a:ext cx="0" cy="0"/>
          <a:chOff x="0" y="0"/>
          <a:chExt cx="0" cy="0"/>
        </a:xfrm>
      </p:grpSpPr>
      <p:sp>
        <p:nvSpPr>
          <p:cNvPr id="77" name="Google Shape;77;p9"/>
          <p:cNvSpPr/>
          <p:nvPr/>
        </p:nvSpPr>
        <p:spPr>
          <a:xfrm>
            <a:off x="-55075" y="-38100"/>
            <a:ext cx="3312625" cy="5214650"/>
          </a:xfrm>
          <a:custGeom>
            <a:avLst/>
            <a:gdLst/>
            <a:ahLst/>
            <a:cxnLst/>
            <a:rect l="l" t="t" r="r" b="b"/>
            <a:pathLst>
              <a:path w="132505" h="208586" extrusionOk="0">
                <a:moveTo>
                  <a:pt x="132505" y="207264"/>
                </a:moveTo>
                <a:lnTo>
                  <a:pt x="25063" y="0"/>
                </a:lnTo>
                <a:lnTo>
                  <a:pt x="0" y="202"/>
                </a:lnTo>
                <a:lnTo>
                  <a:pt x="1322" y="208586"/>
                </a:lnTo>
                <a:close/>
              </a:path>
            </a:pathLst>
          </a:custGeom>
          <a:solidFill>
            <a:srgbClr val="FFFFFF">
              <a:alpha val="17690"/>
            </a:srgbClr>
          </a:solidFill>
          <a:ln>
            <a:noFill/>
          </a:ln>
        </p:spPr>
      </p:sp>
      <p:sp>
        <p:nvSpPr>
          <p:cNvPr id="78" name="Google Shape;78;p9"/>
          <p:cNvSpPr/>
          <p:nvPr/>
        </p:nvSpPr>
        <p:spPr>
          <a:xfrm flipH="1">
            <a:off x="-903537" y="-17561"/>
            <a:ext cx="1759200" cy="749100"/>
          </a:xfrm>
          <a:prstGeom prst="parallelogram">
            <a:avLst>
              <a:gd name="adj" fmla="val 5154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9"/>
          <p:cNvSpPr/>
          <p:nvPr/>
        </p:nvSpPr>
        <p:spPr>
          <a:xfrm flipH="1">
            <a:off x="472134" y="-9525"/>
            <a:ext cx="518400" cy="749100"/>
          </a:xfrm>
          <a:prstGeom prst="parallelogram">
            <a:avLst>
              <a:gd name="adj" fmla="val 75009"/>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9"/>
          <p:cNvSpPr/>
          <p:nvPr/>
        </p:nvSpPr>
        <p:spPr>
          <a:xfrm flipH="1">
            <a:off x="742953" y="272850"/>
            <a:ext cx="7505700" cy="749100"/>
          </a:xfrm>
          <a:prstGeom prst="parallelogram">
            <a:avLst>
              <a:gd name="adj" fmla="val 51542"/>
            </a:avLst>
          </a:prstGeom>
          <a:solidFill>
            <a:srgbClr val="222222">
              <a:alpha val="64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9"/>
          <p:cNvSpPr/>
          <p:nvPr/>
        </p:nvSpPr>
        <p:spPr>
          <a:xfrm flipH="1">
            <a:off x="7861618" y="272850"/>
            <a:ext cx="1759200" cy="749100"/>
          </a:xfrm>
          <a:prstGeom prst="parallelogram">
            <a:avLst>
              <a:gd name="adj" fmla="val 51542"/>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9"/>
          <p:cNvSpPr/>
          <p:nvPr/>
        </p:nvSpPr>
        <p:spPr>
          <a:xfrm flipH="1">
            <a:off x="990375" y="4925850"/>
            <a:ext cx="8369700" cy="228000"/>
          </a:xfrm>
          <a:prstGeom prst="parallelogram">
            <a:avLst>
              <a:gd name="adj" fmla="val 51542"/>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9"/>
          <p:cNvSpPr txBox="1">
            <a:spLocks noGrp="1"/>
          </p:cNvSpPr>
          <p:nvPr>
            <p:ph type="title"/>
          </p:nvPr>
        </p:nvSpPr>
        <p:spPr>
          <a:xfrm>
            <a:off x="1104900" y="276075"/>
            <a:ext cx="6724500" cy="7491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sp>
        <p:nvSpPr>
          <p:cNvPr id="84" name="Google Shape;84;p9"/>
          <p:cNvSpPr txBox="1">
            <a:spLocks noGrp="1"/>
          </p:cNvSpPr>
          <p:nvPr>
            <p:ph type="sldNum" idx="12"/>
          </p:nvPr>
        </p:nvSpPr>
        <p:spPr>
          <a:xfrm>
            <a:off x="0" y="0"/>
            <a:ext cx="594900" cy="731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3"/>
        <p:cNvGrpSpPr/>
        <p:nvPr/>
      </p:nvGrpSpPr>
      <p:grpSpPr>
        <a:xfrm>
          <a:off x="0" y="0"/>
          <a:ext cx="0" cy="0"/>
          <a:chOff x="0" y="0"/>
          <a:chExt cx="0" cy="0"/>
        </a:xfrm>
      </p:grpSpPr>
      <p:sp>
        <p:nvSpPr>
          <p:cNvPr id="94" name="Google Shape;94;p11"/>
          <p:cNvSpPr/>
          <p:nvPr/>
        </p:nvSpPr>
        <p:spPr>
          <a:xfrm>
            <a:off x="-55075" y="-38100"/>
            <a:ext cx="3312625" cy="5214650"/>
          </a:xfrm>
          <a:custGeom>
            <a:avLst/>
            <a:gdLst/>
            <a:ahLst/>
            <a:cxnLst/>
            <a:rect l="l" t="t" r="r" b="b"/>
            <a:pathLst>
              <a:path w="132505" h="208586" extrusionOk="0">
                <a:moveTo>
                  <a:pt x="132505" y="207264"/>
                </a:moveTo>
                <a:lnTo>
                  <a:pt x="25063" y="0"/>
                </a:lnTo>
                <a:lnTo>
                  <a:pt x="0" y="202"/>
                </a:lnTo>
                <a:lnTo>
                  <a:pt x="1322" y="208586"/>
                </a:lnTo>
                <a:close/>
              </a:path>
            </a:pathLst>
          </a:custGeom>
          <a:solidFill>
            <a:schemeClr val="lt2"/>
          </a:solidFill>
          <a:ln>
            <a:noFill/>
          </a:ln>
        </p:spPr>
      </p:sp>
      <p:sp>
        <p:nvSpPr>
          <p:cNvPr id="95" name="Google Shape;95;p11"/>
          <p:cNvSpPr/>
          <p:nvPr/>
        </p:nvSpPr>
        <p:spPr>
          <a:xfrm flipH="1">
            <a:off x="-903537" y="-17561"/>
            <a:ext cx="1759200" cy="749100"/>
          </a:xfrm>
          <a:prstGeom prst="parallelogram">
            <a:avLst>
              <a:gd name="adj" fmla="val 5154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1"/>
          <p:cNvSpPr/>
          <p:nvPr/>
        </p:nvSpPr>
        <p:spPr>
          <a:xfrm flipH="1">
            <a:off x="472134" y="-9525"/>
            <a:ext cx="518400" cy="749100"/>
          </a:xfrm>
          <a:prstGeom prst="parallelogram">
            <a:avLst>
              <a:gd name="adj" fmla="val 75009"/>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1"/>
          <p:cNvSpPr/>
          <p:nvPr/>
        </p:nvSpPr>
        <p:spPr>
          <a:xfrm flipH="1">
            <a:off x="990375" y="4925850"/>
            <a:ext cx="8369700" cy="228000"/>
          </a:xfrm>
          <a:prstGeom prst="parallelogram">
            <a:avLst>
              <a:gd name="adj" fmla="val 51542"/>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1"/>
          <p:cNvSpPr txBox="1">
            <a:spLocks noGrp="1"/>
          </p:cNvSpPr>
          <p:nvPr>
            <p:ph type="sldNum" idx="12"/>
          </p:nvPr>
        </p:nvSpPr>
        <p:spPr>
          <a:xfrm>
            <a:off x="0" y="0"/>
            <a:ext cx="594900" cy="731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104900" y="276075"/>
            <a:ext cx="6724500" cy="749100"/>
          </a:xfrm>
          <a:prstGeom prst="rect">
            <a:avLst/>
          </a:prstGeom>
          <a:noFill/>
          <a:ln>
            <a:noFill/>
          </a:ln>
        </p:spPr>
        <p:txBody>
          <a:bodyPr spcFirstLastPara="1" wrap="square" lIns="91425" tIns="91425" rIns="91425" bIns="91425" anchor="ctr" anchorCtr="0">
            <a:noAutofit/>
          </a:bodyPr>
          <a:lstStyle>
            <a:lvl1pPr lvl="0">
              <a:spcBef>
                <a:spcPts val="0"/>
              </a:spcBef>
              <a:spcAft>
                <a:spcPts val="0"/>
              </a:spcAft>
              <a:buClr>
                <a:schemeClr val="lt1"/>
              </a:buClr>
              <a:buSzPts val="2400"/>
              <a:buFont typeface="Dosis"/>
              <a:buNone/>
              <a:defRPr sz="2400">
                <a:solidFill>
                  <a:schemeClr val="lt1"/>
                </a:solidFill>
                <a:latin typeface="Dosis"/>
                <a:ea typeface="Dosis"/>
                <a:cs typeface="Dosis"/>
                <a:sym typeface="Dosis"/>
              </a:defRPr>
            </a:lvl1pPr>
            <a:lvl2pPr lvl="1">
              <a:spcBef>
                <a:spcPts val="0"/>
              </a:spcBef>
              <a:spcAft>
                <a:spcPts val="0"/>
              </a:spcAft>
              <a:buClr>
                <a:schemeClr val="lt1"/>
              </a:buClr>
              <a:buSzPts val="2400"/>
              <a:buFont typeface="Dosis"/>
              <a:buNone/>
              <a:defRPr sz="2400">
                <a:solidFill>
                  <a:schemeClr val="lt1"/>
                </a:solidFill>
                <a:latin typeface="Dosis"/>
                <a:ea typeface="Dosis"/>
                <a:cs typeface="Dosis"/>
                <a:sym typeface="Dosis"/>
              </a:defRPr>
            </a:lvl2pPr>
            <a:lvl3pPr lvl="2">
              <a:spcBef>
                <a:spcPts val="0"/>
              </a:spcBef>
              <a:spcAft>
                <a:spcPts val="0"/>
              </a:spcAft>
              <a:buClr>
                <a:schemeClr val="lt1"/>
              </a:buClr>
              <a:buSzPts val="2400"/>
              <a:buFont typeface="Dosis"/>
              <a:buNone/>
              <a:defRPr sz="2400">
                <a:solidFill>
                  <a:schemeClr val="lt1"/>
                </a:solidFill>
                <a:latin typeface="Dosis"/>
                <a:ea typeface="Dosis"/>
                <a:cs typeface="Dosis"/>
                <a:sym typeface="Dosis"/>
              </a:defRPr>
            </a:lvl3pPr>
            <a:lvl4pPr lvl="3">
              <a:spcBef>
                <a:spcPts val="0"/>
              </a:spcBef>
              <a:spcAft>
                <a:spcPts val="0"/>
              </a:spcAft>
              <a:buClr>
                <a:schemeClr val="lt1"/>
              </a:buClr>
              <a:buSzPts val="2400"/>
              <a:buFont typeface="Dosis"/>
              <a:buNone/>
              <a:defRPr sz="2400">
                <a:solidFill>
                  <a:schemeClr val="lt1"/>
                </a:solidFill>
                <a:latin typeface="Dosis"/>
                <a:ea typeface="Dosis"/>
                <a:cs typeface="Dosis"/>
                <a:sym typeface="Dosis"/>
              </a:defRPr>
            </a:lvl4pPr>
            <a:lvl5pPr lvl="4">
              <a:spcBef>
                <a:spcPts val="0"/>
              </a:spcBef>
              <a:spcAft>
                <a:spcPts val="0"/>
              </a:spcAft>
              <a:buClr>
                <a:schemeClr val="lt1"/>
              </a:buClr>
              <a:buSzPts val="2400"/>
              <a:buFont typeface="Dosis"/>
              <a:buNone/>
              <a:defRPr sz="2400">
                <a:solidFill>
                  <a:schemeClr val="lt1"/>
                </a:solidFill>
                <a:latin typeface="Dosis"/>
                <a:ea typeface="Dosis"/>
                <a:cs typeface="Dosis"/>
                <a:sym typeface="Dosis"/>
              </a:defRPr>
            </a:lvl5pPr>
            <a:lvl6pPr lvl="5">
              <a:spcBef>
                <a:spcPts val="0"/>
              </a:spcBef>
              <a:spcAft>
                <a:spcPts val="0"/>
              </a:spcAft>
              <a:buClr>
                <a:schemeClr val="lt1"/>
              </a:buClr>
              <a:buSzPts val="2400"/>
              <a:buFont typeface="Dosis"/>
              <a:buNone/>
              <a:defRPr sz="2400">
                <a:solidFill>
                  <a:schemeClr val="lt1"/>
                </a:solidFill>
                <a:latin typeface="Dosis"/>
                <a:ea typeface="Dosis"/>
                <a:cs typeface="Dosis"/>
                <a:sym typeface="Dosis"/>
              </a:defRPr>
            </a:lvl6pPr>
            <a:lvl7pPr lvl="6">
              <a:spcBef>
                <a:spcPts val="0"/>
              </a:spcBef>
              <a:spcAft>
                <a:spcPts val="0"/>
              </a:spcAft>
              <a:buClr>
                <a:schemeClr val="lt1"/>
              </a:buClr>
              <a:buSzPts val="2400"/>
              <a:buFont typeface="Dosis"/>
              <a:buNone/>
              <a:defRPr sz="2400">
                <a:solidFill>
                  <a:schemeClr val="lt1"/>
                </a:solidFill>
                <a:latin typeface="Dosis"/>
                <a:ea typeface="Dosis"/>
                <a:cs typeface="Dosis"/>
                <a:sym typeface="Dosis"/>
              </a:defRPr>
            </a:lvl7pPr>
            <a:lvl8pPr lvl="7">
              <a:spcBef>
                <a:spcPts val="0"/>
              </a:spcBef>
              <a:spcAft>
                <a:spcPts val="0"/>
              </a:spcAft>
              <a:buClr>
                <a:schemeClr val="lt1"/>
              </a:buClr>
              <a:buSzPts val="2400"/>
              <a:buFont typeface="Dosis"/>
              <a:buNone/>
              <a:defRPr sz="2400">
                <a:solidFill>
                  <a:schemeClr val="lt1"/>
                </a:solidFill>
                <a:latin typeface="Dosis"/>
                <a:ea typeface="Dosis"/>
                <a:cs typeface="Dosis"/>
                <a:sym typeface="Dosis"/>
              </a:defRPr>
            </a:lvl8pPr>
            <a:lvl9pPr lvl="8">
              <a:spcBef>
                <a:spcPts val="0"/>
              </a:spcBef>
              <a:spcAft>
                <a:spcPts val="0"/>
              </a:spcAft>
              <a:buClr>
                <a:schemeClr val="lt1"/>
              </a:buClr>
              <a:buSzPts val="2400"/>
              <a:buFont typeface="Dosis"/>
              <a:buNone/>
              <a:defRPr sz="2400">
                <a:solidFill>
                  <a:schemeClr val="lt1"/>
                </a:solidFill>
                <a:latin typeface="Dosis"/>
                <a:ea typeface="Dosis"/>
                <a:cs typeface="Dosis"/>
                <a:sym typeface="Dosis"/>
              </a:defRPr>
            </a:lvl9pPr>
          </a:lstStyle>
          <a:p>
            <a:endParaRPr/>
          </a:p>
        </p:txBody>
      </p:sp>
      <p:sp>
        <p:nvSpPr>
          <p:cNvPr id="7" name="Google Shape;7;p1"/>
          <p:cNvSpPr txBox="1">
            <a:spLocks noGrp="1"/>
          </p:cNvSpPr>
          <p:nvPr>
            <p:ph type="body" idx="1"/>
          </p:nvPr>
        </p:nvSpPr>
        <p:spPr>
          <a:xfrm>
            <a:off x="1104900" y="1200150"/>
            <a:ext cx="7581900" cy="3725700"/>
          </a:xfrm>
          <a:prstGeom prst="rect">
            <a:avLst/>
          </a:prstGeom>
          <a:noFill/>
          <a:ln>
            <a:noFill/>
          </a:ln>
        </p:spPr>
        <p:txBody>
          <a:bodyPr spcFirstLastPara="1" wrap="square" lIns="91425" tIns="91425" rIns="91425" bIns="91425" anchor="t" anchorCtr="0">
            <a:noAutofit/>
          </a:bodyPr>
          <a:lstStyle>
            <a:lvl1pPr marL="457200" lvl="0" indent="-419100">
              <a:spcBef>
                <a:spcPts val="600"/>
              </a:spcBef>
              <a:spcAft>
                <a:spcPts val="0"/>
              </a:spcAft>
              <a:buClr>
                <a:schemeClr val="accent1"/>
              </a:buClr>
              <a:buSzPts val="3000"/>
              <a:buFont typeface="Roboto"/>
              <a:buChar char="▸"/>
              <a:defRPr sz="3000">
                <a:solidFill>
                  <a:schemeClr val="dk1"/>
                </a:solidFill>
                <a:latin typeface="Roboto"/>
                <a:ea typeface="Roboto"/>
                <a:cs typeface="Roboto"/>
                <a:sym typeface="Roboto"/>
              </a:defRPr>
            </a:lvl1pPr>
            <a:lvl2pPr marL="914400" lvl="1" indent="-381000">
              <a:spcBef>
                <a:spcPts val="0"/>
              </a:spcBef>
              <a:spcAft>
                <a:spcPts val="0"/>
              </a:spcAft>
              <a:buClr>
                <a:schemeClr val="accent2"/>
              </a:buClr>
              <a:buSzPts val="2400"/>
              <a:buFont typeface="Roboto"/>
              <a:buChar char="▹"/>
              <a:defRPr sz="2400">
                <a:solidFill>
                  <a:schemeClr val="dk1"/>
                </a:solidFill>
                <a:latin typeface="Roboto"/>
                <a:ea typeface="Roboto"/>
                <a:cs typeface="Roboto"/>
                <a:sym typeface="Roboto"/>
              </a:defRPr>
            </a:lvl2pPr>
            <a:lvl3pPr marL="1371600" lvl="2" indent="-381000">
              <a:spcBef>
                <a:spcPts val="0"/>
              </a:spcBef>
              <a:spcAft>
                <a:spcPts val="0"/>
              </a:spcAft>
              <a:buClr>
                <a:schemeClr val="accent5"/>
              </a:buClr>
              <a:buSzPts val="2400"/>
              <a:buFont typeface="Roboto"/>
              <a:buChar char="▹"/>
              <a:defRPr sz="2400">
                <a:solidFill>
                  <a:schemeClr val="dk1"/>
                </a:solidFill>
                <a:latin typeface="Roboto"/>
                <a:ea typeface="Roboto"/>
                <a:cs typeface="Roboto"/>
                <a:sym typeface="Roboto"/>
              </a:defRPr>
            </a:lvl3pPr>
            <a:lvl4pPr marL="1828800" lvl="3" indent="-342900">
              <a:spcBef>
                <a:spcPts val="0"/>
              </a:spcBef>
              <a:spcAft>
                <a:spcPts val="0"/>
              </a:spcAft>
              <a:buClr>
                <a:schemeClr val="accent5"/>
              </a:buClr>
              <a:buSzPts val="1800"/>
              <a:buFont typeface="Roboto"/>
              <a:buChar char="▹"/>
              <a:defRPr sz="1800">
                <a:solidFill>
                  <a:schemeClr val="dk1"/>
                </a:solidFill>
                <a:latin typeface="Roboto"/>
                <a:ea typeface="Roboto"/>
                <a:cs typeface="Roboto"/>
                <a:sym typeface="Roboto"/>
              </a:defRPr>
            </a:lvl4pPr>
            <a:lvl5pPr marL="2286000" lvl="4" indent="-342900">
              <a:spcBef>
                <a:spcPts val="0"/>
              </a:spcBef>
              <a:spcAft>
                <a:spcPts val="0"/>
              </a:spcAft>
              <a:buClr>
                <a:schemeClr val="accent5"/>
              </a:buClr>
              <a:buSzPts val="1800"/>
              <a:buFont typeface="Roboto"/>
              <a:buChar char="▹"/>
              <a:defRPr sz="1800">
                <a:solidFill>
                  <a:schemeClr val="dk1"/>
                </a:solidFill>
                <a:latin typeface="Roboto"/>
                <a:ea typeface="Roboto"/>
                <a:cs typeface="Roboto"/>
                <a:sym typeface="Roboto"/>
              </a:defRPr>
            </a:lvl5pPr>
            <a:lvl6pPr marL="2743200" lvl="5" indent="-342900">
              <a:spcBef>
                <a:spcPts val="0"/>
              </a:spcBef>
              <a:spcAft>
                <a:spcPts val="0"/>
              </a:spcAft>
              <a:buClr>
                <a:schemeClr val="accent5"/>
              </a:buClr>
              <a:buSzPts val="1800"/>
              <a:buFont typeface="Roboto"/>
              <a:buChar char="▹"/>
              <a:defRPr sz="1800">
                <a:solidFill>
                  <a:schemeClr val="dk1"/>
                </a:solidFill>
                <a:latin typeface="Roboto"/>
                <a:ea typeface="Roboto"/>
                <a:cs typeface="Roboto"/>
                <a:sym typeface="Roboto"/>
              </a:defRPr>
            </a:lvl6pPr>
            <a:lvl7pPr marL="3200400" lvl="6" indent="-342900">
              <a:spcBef>
                <a:spcPts val="0"/>
              </a:spcBef>
              <a:spcAft>
                <a:spcPts val="0"/>
              </a:spcAft>
              <a:buClr>
                <a:schemeClr val="accent5"/>
              </a:buClr>
              <a:buSzPts val="1800"/>
              <a:buFont typeface="Roboto"/>
              <a:buChar char="▹"/>
              <a:defRPr sz="1800">
                <a:solidFill>
                  <a:schemeClr val="dk1"/>
                </a:solidFill>
                <a:latin typeface="Roboto"/>
                <a:ea typeface="Roboto"/>
                <a:cs typeface="Roboto"/>
                <a:sym typeface="Roboto"/>
              </a:defRPr>
            </a:lvl7pPr>
            <a:lvl8pPr marL="3657600" lvl="7" indent="-342900">
              <a:spcBef>
                <a:spcPts val="0"/>
              </a:spcBef>
              <a:spcAft>
                <a:spcPts val="0"/>
              </a:spcAft>
              <a:buClr>
                <a:schemeClr val="accent5"/>
              </a:buClr>
              <a:buSzPts val="1800"/>
              <a:buFont typeface="Roboto"/>
              <a:buChar char="▹"/>
              <a:defRPr sz="1800">
                <a:solidFill>
                  <a:schemeClr val="dk1"/>
                </a:solidFill>
                <a:latin typeface="Roboto"/>
                <a:ea typeface="Roboto"/>
                <a:cs typeface="Roboto"/>
                <a:sym typeface="Roboto"/>
              </a:defRPr>
            </a:lvl8pPr>
            <a:lvl9pPr marL="4114800" lvl="8" indent="-342900">
              <a:spcBef>
                <a:spcPts val="0"/>
              </a:spcBef>
              <a:spcAft>
                <a:spcPts val="0"/>
              </a:spcAft>
              <a:buClr>
                <a:schemeClr val="accent5"/>
              </a:buClr>
              <a:buSzPts val="1800"/>
              <a:buFont typeface="Roboto"/>
              <a:buChar char="▹"/>
              <a:defRPr sz="1800">
                <a:solidFill>
                  <a:schemeClr val="dk1"/>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0" y="0"/>
            <a:ext cx="594900" cy="731700"/>
          </a:xfrm>
          <a:prstGeom prst="rect">
            <a:avLst/>
          </a:prstGeom>
          <a:noFill/>
          <a:ln>
            <a:noFill/>
          </a:ln>
        </p:spPr>
        <p:txBody>
          <a:bodyPr spcFirstLastPara="1" wrap="square" lIns="91425" tIns="91425" rIns="91425" bIns="91425" anchor="ctr" anchorCtr="0">
            <a:noAutofit/>
          </a:bodyPr>
          <a:lstStyle>
            <a:lvl1pPr lvl="0" algn="ctr">
              <a:buNone/>
              <a:defRPr sz="1300" b="1">
                <a:solidFill>
                  <a:schemeClr val="lt1"/>
                </a:solidFill>
                <a:latin typeface="Roboto"/>
                <a:ea typeface="Roboto"/>
                <a:cs typeface="Roboto"/>
                <a:sym typeface="Roboto"/>
              </a:defRPr>
            </a:lvl1pPr>
            <a:lvl2pPr lvl="1" algn="ctr">
              <a:buNone/>
              <a:defRPr sz="1300" b="1">
                <a:solidFill>
                  <a:schemeClr val="lt1"/>
                </a:solidFill>
                <a:latin typeface="Roboto"/>
                <a:ea typeface="Roboto"/>
                <a:cs typeface="Roboto"/>
                <a:sym typeface="Roboto"/>
              </a:defRPr>
            </a:lvl2pPr>
            <a:lvl3pPr lvl="2" algn="ctr">
              <a:buNone/>
              <a:defRPr sz="1300" b="1">
                <a:solidFill>
                  <a:schemeClr val="lt1"/>
                </a:solidFill>
                <a:latin typeface="Roboto"/>
                <a:ea typeface="Roboto"/>
                <a:cs typeface="Roboto"/>
                <a:sym typeface="Roboto"/>
              </a:defRPr>
            </a:lvl3pPr>
            <a:lvl4pPr lvl="3" algn="ctr">
              <a:buNone/>
              <a:defRPr sz="1300" b="1">
                <a:solidFill>
                  <a:schemeClr val="lt1"/>
                </a:solidFill>
                <a:latin typeface="Roboto"/>
                <a:ea typeface="Roboto"/>
                <a:cs typeface="Roboto"/>
                <a:sym typeface="Roboto"/>
              </a:defRPr>
            </a:lvl4pPr>
            <a:lvl5pPr lvl="4" algn="ctr">
              <a:buNone/>
              <a:defRPr sz="1300" b="1">
                <a:solidFill>
                  <a:schemeClr val="lt1"/>
                </a:solidFill>
                <a:latin typeface="Roboto"/>
                <a:ea typeface="Roboto"/>
                <a:cs typeface="Roboto"/>
                <a:sym typeface="Roboto"/>
              </a:defRPr>
            </a:lvl5pPr>
            <a:lvl6pPr lvl="5" algn="ctr">
              <a:buNone/>
              <a:defRPr sz="1300" b="1">
                <a:solidFill>
                  <a:schemeClr val="lt1"/>
                </a:solidFill>
                <a:latin typeface="Roboto"/>
                <a:ea typeface="Roboto"/>
                <a:cs typeface="Roboto"/>
                <a:sym typeface="Roboto"/>
              </a:defRPr>
            </a:lvl6pPr>
            <a:lvl7pPr lvl="6" algn="ctr">
              <a:buNone/>
              <a:defRPr sz="1300" b="1">
                <a:solidFill>
                  <a:schemeClr val="lt1"/>
                </a:solidFill>
                <a:latin typeface="Roboto"/>
                <a:ea typeface="Roboto"/>
                <a:cs typeface="Roboto"/>
                <a:sym typeface="Roboto"/>
              </a:defRPr>
            </a:lvl7pPr>
            <a:lvl8pPr lvl="7" algn="ctr">
              <a:buNone/>
              <a:defRPr sz="1300" b="1">
                <a:solidFill>
                  <a:schemeClr val="lt1"/>
                </a:solidFill>
                <a:latin typeface="Roboto"/>
                <a:ea typeface="Roboto"/>
                <a:cs typeface="Roboto"/>
                <a:sym typeface="Roboto"/>
              </a:defRPr>
            </a:lvl8pPr>
            <a:lvl9pPr lvl="8" algn="ctr">
              <a:buNone/>
              <a:defRPr sz="1300" b="1">
                <a:solidFill>
                  <a:schemeClr val="lt1"/>
                </a:solidFill>
                <a:latin typeface="Roboto"/>
                <a:ea typeface="Roboto"/>
                <a:cs typeface="Roboto"/>
                <a:sym typeface="Roboto"/>
              </a:defRPr>
            </a:lvl9pPr>
          </a:lstStyle>
          <a:p>
            <a:pPr marL="0" lvl="0" indent="0" algn="ct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7" r:id="rId9"/>
    <p:sldLayoutId id="2147483658" r:id="rId10"/>
    <p:sldLayoutId id="2147483660" r:id="rId11"/>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1.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2.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9.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1.xml"/><Relationship Id="rId1" Type="http://schemas.openxmlformats.org/officeDocument/2006/relationships/slideLayout" Target="../slideLayouts/slideLayout11.xml"/><Relationship Id="rId4" Type="http://schemas.openxmlformats.org/officeDocument/2006/relationships/image" Target="../media/image11.png"/></Relationships>
</file>

<file path=ppt/slides/_rels/slide4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2.xml"/><Relationship Id="rId1" Type="http://schemas.openxmlformats.org/officeDocument/2006/relationships/slideLayout" Target="../slideLayouts/slideLayout9.xml"/><Relationship Id="rId4" Type="http://schemas.openxmlformats.org/officeDocument/2006/relationships/image" Target="../media/image13.png"/></Relationships>
</file>

<file path=ppt/slides/_rels/slide44.xml.rels><?xml version="1.0" encoding="UTF-8" standalone="yes"?>
<Relationships xmlns="http://schemas.openxmlformats.org/package/2006/relationships"><Relationship Id="rId3" Type="http://schemas.openxmlformats.org/officeDocument/2006/relationships/hyperlink" Target="https://link.springer.com/article/10.1007/s11356-022-21985-2" TargetMode="External"/><Relationship Id="rId2" Type="http://schemas.openxmlformats.org/officeDocument/2006/relationships/notesSlide" Target="../notesSlides/notesSlide43.xml"/><Relationship Id="rId1" Type="http://schemas.openxmlformats.org/officeDocument/2006/relationships/slideLayout" Target="../slideLayouts/slideLayout10.xml"/><Relationship Id="rId6" Type="http://schemas.openxmlformats.org/officeDocument/2006/relationships/hyperlink" Target="https://www.researchgate.net/publication/358197843_Bike_Share_Usage_and_the_Built_Environment_A_Review" TargetMode="External"/><Relationship Id="rId5" Type="http://schemas.openxmlformats.org/officeDocument/2006/relationships/hyperlink" Target="https://www.researchgate.net/publication/359117484_An_Analysis_of_a_Bike-Sharing_System_from_a_Business_Model_Perspective" TargetMode="External"/><Relationship Id="rId4" Type="http://schemas.openxmlformats.org/officeDocument/2006/relationships/hyperlink" Target="https://link.springer.com/article/10.1007/s00521-022-07380-5" TargetMode="External"/></Relationships>
</file>

<file path=ppt/slides/_rels/slide45.xml.rels><?xml version="1.0" encoding="UTF-8" standalone="yes"?>
<Relationships xmlns="http://schemas.openxmlformats.org/package/2006/relationships"><Relationship Id="rId3" Type="http://schemas.openxmlformats.org/officeDocument/2006/relationships/hyperlink" Target="https://www.researchgate.net/publication/357379581_Examining_factors_associated_with_bike-and-ride_BnR_activities_around_metro_stations_in_large-scale_dockless_bikesharing_systems" TargetMode="External"/><Relationship Id="rId7" Type="http://schemas.openxmlformats.org/officeDocument/2006/relationships/hyperlink" Target="https://www.researchgate.net/publication/348974351_Machine_Learning_Approaches_to_Bike-Sharing_Systems_A_Systematic_Literature_Review" TargetMode="External"/><Relationship Id="rId2" Type="http://schemas.openxmlformats.org/officeDocument/2006/relationships/notesSlide" Target="../notesSlides/notesSlide44.xml"/><Relationship Id="rId1" Type="http://schemas.openxmlformats.org/officeDocument/2006/relationships/slideLayout" Target="../slideLayouts/slideLayout10.xml"/><Relationship Id="rId6" Type="http://schemas.openxmlformats.org/officeDocument/2006/relationships/hyperlink" Target="https://www.researchgate.net/publication/353932990_Bicycle_Industry_in_India_and_its_Challenges_-_A_Case_Study" TargetMode="External"/><Relationship Id="rId5" Type="http://schemas.openxmlformats.org/officeDocument/2006/relationships/hyperlink" Target="https://www.researchgate.net/publication/356740694_Understanding_the_intention_to_use_bike-sharing_system_A_case_study_in_Xi'an_China" TargetMode="External"/><Relationship Id="rId4" Type="http://schemas.openxmlformats.org/officeDocument/2006/relationships/hyperlink" Target="https://www.researchgate.net/publication/357914672_Increasing_Bike-Sharing_Users'_Willingness_to_Pay_-_A_Study_of_China_Based_on_Perceived_Value_Theory_and_Structural_Equation_Model" TargetMode="External"/></Relationships>
</file>

<file path=ppt/slides/_rels/slide46.xml.rels><?xml version="1.0" encoding="UTF-8" standalone="yes"?>
<Relationships xmlns="http://schemas.openxmlformats.org/package/2006/relationships"><Relationship Id="rId3" Type="http://schemas.openxmlformats.org/officeDocument/2006/relationships/hyperlink" Target="https://www.academia.edu/52478004/Factors_motivating_buying_behavior_of_female_two_wheeler_users_in_the_district_of_Palghar" TargetMode="External"/><Relationship Id="rId7" Type="http://schemas.openxmlformats.org/officeDocument/2006/relationships/hyperlink" Target="https://www.researchgate.net/publication/345243616_Optimizing_Bike_Sharing_Systems_Dynamic_Prediction_and_Rebalancing_Using_Machine_Learning_and_Statistical_Techniques" TargetMode="External"/><Relationship Id="rId2" Type="http://schemas.openxmlformats.org/officeDocument/2006/relationships/notesSlide" Target="../notesSlides/notesSlide45.xml"/><Relationship Id="rId1" Type="http://schemas.openxmlformats.org/officeDocument/2006/relationships/slideLayout" Target="../slideLayouts/slideLayout10.xml"/><Relationship Id="rId6" Type="http://schemas.openxmlformats.org/officeDocument/2006/relationships/hyperlink" Target="https://www.researchgate.net/publication/340075155_An_approach_to_modeling_bike-sharing_systems_based_on_spatial_equity_concept" TargetMode="External"/><Relationship Id="rId5" Type="http://schemas.openxmlformats.org/officeDocument/2006/relationships/hyperlink" Target="https://reader.elsevier.com/reader/sd/pii/S2046043020300058?token=6C9D6070240937426196A4D506E9AE2F55742CE160D30AB4BC9B27CC5061B14A3C5215EA30F40A9F369017804C448154&amp;originRegion=eu-west-1&amp;originCreation=20221004040425" TargetMode="External"/><Relationship Id="rId4" Type="http://schemas.openxmlformats.org/officeDocument/2006/relationships/hyperlink" Target="https://www.academia.edu/45606253/FACTORS_INFLUENCING_PURCHASE_OF_TWO_WHEELER_A_STUDY_WITH_REFERNCE_TO_CHENNAI_CITY" TargetMode="External"/></Relationships>
</file>

<file path=ppt/slides/_rels/slide47.xml.rels><?xml version="1.0" encoding="UTF-8" standalone="yes"?>
<Relationships xmlns="http://schemas.openxmlformats.org/package/2006/relationships"><Relationship Id="rId3" Type="http://schemas.openxmlformats.org/officeDocument/2006/relationships/hyperlink" Target="https://etrr.springeropen.com/articles/10.1007/s12544-017-0279-z" TargetMode="External"/><Relationship Id="rId7" Type="http://schemas.openxmlformats.org/officeDocument/2006/relationships/hyperlink" Target="https://www.researchgate.net/publication/273196454_Are_Bikeshare_Users_Different_from_Regular_Cyclists" TargetMode="External"/><Relationship Id="rId2" Type="http://schemas.openxmlformats.org/officeDocument/2006/relationships/notesSlide" Target="../notesSlides/notesSlide46.xml"/><Relationship Id="rId1" Type="http://schemas.openxmlformats.org/officeDocument/2006/relationships/slideLayout" Target="../slideLayouts/slideLayout10.xml"/><Relationship Id="rId6" Type="http://schemas.openxmlformats.org/officeDocument/2006/relationships/hyperlink" Target="https://www.researchgate.net/publication/260227758_Bicycle_Sharing_Systems_Demand" TargetMode="External"/><Relationship Id="rId5" Type="http://schemas.openxmlformats.org/officeDocument/2006/relationships/hyperlink" Target="https://scholarworks.waldenu.edu/cgi/viewcontent.cgi?referer=&amp;httpsredir=1&amp;article=2772&amp;context=dissertations" TargetMode="External"/><Relationship Id="rId4" Type="http://schemas.openxmlformats.org/officeDocument/2006/relationships/hyperlink" Target="https://nacto.org/wp-content/uploads/2016/02/2015_Ricci_Bike-Sharing-Review-of-Evidence-on-Impacts-and-Processes-of-Implementation-and-Operation.pdf" TargetMode="External"/></Relationships>
</file>

<file path=ppt/slides/_rels/slide48.xml.rels><?xml version="1.0" encoding="UTF-8" standalone="yes"?>
<Relationships xmlns="http://schemas.openxmlformats.org/package/2006/relationships"><Relationship Id="rId3" Type="http://schemas.openxmlformats.org/officeDocument/2006/relationships/hyperlink" Target="https://doi.org/10.3390/su13041829" TargetMode="External"/><Relationship Id="rId2" Type="http://schemas.openxmlformats.org/officeDocument/2006/relationships/notesSlide" Target="../notesSlides/notesSlide47.xml"/><Relationship Id="rId1" Type="http://schemas.openxmlformats.org/officeDocument/2006/relationships/slideLayout" Target="../slideLayouts/slideLayout10.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0.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9.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8.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9.xml"/><Relationship Id="rId1" Type="http://schemas.openxmlformats.org/officeDocument/2006/relationships/slideLayout" Target="../slideLayouts/slideLayout9.xml"/></Relationships>
</file>

<file path=ppt/slides/_rels/slide61.xml.rels><?xml version="1.0" encoding="UTF-8" standalone="yes"?>
<Relationships xmlns="http://schemas.openxmlformats.org/package/2006/relationships"><Relationship Id="rId3" Type="http://schemas.openxmlformats.org/officeDocument/2006/relationships/hyperlink" Target="http://www.slidescarnival.com/" TargetMode="External"/><Relationship Id="rId2" Type="http://schemas.openxmlformats.org/officeDocument/2006/relationships/notesSlide" Target="../notesSlides/notesSlide60.xml"/><Relationship Id="rId1" Type="http://schemas.openxmlformats.org/officeDocument/2006/relationships/slideLayout" Target="../slideLayouts/slideLayout4.xml"/><Relationship Id="rId4" Type="http://schemas.openxmlformats.org/officeDocument/2006/relationships/hyperlink" Target="http://startupstockphotos.com/" TargetMode="External"/></Relationships>
</file>

<file path=ppt/slides/_rels/slide62.xml.rels><?xml version="1.0" encoding="UTF-8" standalone="yes"?>
<Relationships xmlns="http://schemas.openxmlformats.org/package/2006/relationships"><Relationship Id="rId3" Type="http://schemas.openxmlformats.org/officeDocument/2006/relationships/hyperlink" Target="https://www.fontsquirrel.com/fonts/dosis" TargetMode="External"/><Relationship Id="rId2" Type="http://schemas.openxmlformats.org/officeDocument/2006/relationships/notesSlide" Target="../notesSlides/notesSlide61.xml"/><Relationship Id="rId1" Type="http://schemas.openxmlformats.org/officeDocument/2006/relationships/slideLayout" Target="../slideLayouts/slideLayout4.xml"/><Relationship Id="rId4" Type="http://schemas.openxmlformats.org/officeDocument/2006/relationships/hyperlink" Target="https://material.google.com/resources/roboto-noto-fonts.html" TargetMode="Externa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0.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68.xml"/><Relationship Id="rId1" Type="http://schemas.openxmlformats.org/officeDocument/2006/relationships/slideLayout" Target="../slideLayouts/slideLayout7.xml"/><Relationship Id="rId6" Type="http://schemas.openxmlformats.org/officeDocument/2006/relationships/image" Target="../media/image19.jpg"/><Relationship Id="rId5" Type="http://schemas.openxmlformats.org/officeDocument/2006/relationships/image" Target="../media/image18.jpg"/><Relationship Id="rId4" Type="http://schemas.openxmlformats.org/officeDocument/2006/relationships/image" Target="../media/image17.jp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0.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9.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9.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3"/>
          <p:cNvSpPr txBox="1">
            <a:spLocks noGrp="1"/>
          </p:cNvSpPr>
          <p:nvPr>
            <p:ph type="ctrTitle"/>
          </p:nvPr>
        </p:nvSpPr>
        <p:spPr>
          <a:xfrm>
            <a:off x="755576" y="339502"/>
            <a:ext cx="7632848" cy="2096322"/>
          </a:xfrm>
          <a:prstGeom prst="rect">
            <a:avLst/>
          </a:prstGeom>
        </p:spPr>
        <p:txBody>
          <a:bodyPr spcFirstLastPara="1" wrap="square" lIns="91425" tIns="91425" rIns="91425" bIns="91425" anchor="b" anchorCtr="0">
            <a:noAutofit/>
          </a:bodyPr>
          <a:lstStyle/>
          <a:p>
            <a:pPr lvl="0"/>
            <a:r>
              <a:rPr lang="en" sz="4000" dirty="0" smtClean="0">
                <a:latin typeface="Roboto" charset="0"/>
                <a:ea typeface="Roboto" charset="0"/>
              </a:rPr>
              <a:t>TITLE </a:t>
            </a:r>
            <a:r>
              <a:rPr lang="en" sz="4000" dirty="0">
                <a:latin typeface="Roboto" charset="0"/>
                <a:ea typeface="Roboto" charset="0"/>
              </a:rPr>
              <a:t>:</a:t>
            </a:r>
            <a:r>
              <a:rPr lang="en" sz="4000" dirty="0" smtClean="0">
                <a:latin typeface="Roboto" charset="0"/>
                <a:ea typeface="Roboto" charset="0"/>
              </a:rPr>
              <a:t> </a:t>
            </a:r>
            <a:r>
              <a:rPr lang="en-US" sz="4000" dirty="0">
                <a:latin typeface="Roboto" charset="0"/>
                <a:ea typeface="Roboto" charset="0"/>
              </a:rPr>
              <a:t>Cyclistic Bike-share Analysis for Targeted Casual-users marketing </a:t>
            </a:r>
            <a:endParaRPr sz="4000" dirty="0">
              <a:latin typeface="Roboto" charset="0"/>
              <a:ea typeface="Roboto" charset="0"/>
            </a:endParaRPr>
          </a:p>
        </p:txBody>
      </p:sp>
      <p:sp>
        <p:nvSpPr>
          <p:cNvPr id="2" name="TextBox 1"/>
          <p:cNvSpPr txBox="1"/>
          <p:nvPr/>
        </p:nvSpPr>
        <p:spPr>
          <a:xfrm>
            <a:off x="755576" y="2643758"/>
            <a:ext cx="4129657" cy="1246495"/>
          </a:xfrm>
          <a:prstGeom prst="rect">
            <a:avLst/>
          </a:prstGeom>
          <a:noFill/>
        </p:spPr>
        <p:txBody>
          <a:bodyPr wrap="none" rtlCol="0">
            <a:spAutoFit/>
          </a:bodyPr>
          <a:lstStyle/>
          <a:p>
            <a:r>
              <a:rPr lang="en-US" sz="2500" dirty="0" smtClean="0">
                <a:solidFill>
                  <a:schemeClr val="bg1"/>
                </a:solidFill>
                <a:latin typeface="Roboto" charset="0"/>
                <a:ea typeface="Roboto" charset="0"/>
              </a:rPr>
              <a:t>Name : Tamojit Roy</a:t>
            </a:r>
          </a:p>
          <a:p>
            <a:r>
              <a:rPr lang="en-US" sz="2500" dirty="0" smtClean="0">
                <a:solidFill>
                  <a:schemeClr val="bg1"/>
                </a:solidFill>
                <a:latin typeface="Roboto" charset="0"/>
                <a:ea typeface="Roboto" charset="0"/>
              </a:rPr>
              <a:t>Reg. No : 19BCE1156</a:t>
            </a:r>
          </a:p>
          <a:p>
            <a:r>
              <a:rPr lang="en-US" sz="2500" dirty="0" smtClean="0">
                <a:solidFill>
                  <a:schemeClr val="bg1"/>
                </a:solidFill>
                <a:latin typeface="Roboto" charset="0"/>
                <a:ea typeface="Roboto" charset="0"/>
              </a:rPr>
              <a:t>Guide : Dr. A Sheik Abdullah</a:t>
            </a:r>
            <a:endParaRPr lang="en-IN" sz="2500" dirty="0">
              <a:solidFill>
                <a:schemeClr val="bg1"/>
              </a:solidFill>
              <a:latin typeface="Roboto" charset="0"/>
              <a:ea typeface="Roboto" charset="0"/>
            </a:endParaRPr>
          </a:p>
        </p:txBody>
      </p:sp>
      <p:sp>
        <p:nvSpPr>
          <p:cNvPr id="3" name="TextBox 2"/>
          <p:cNvSpPr txBox="1"/>
          <p:nvPr/>
        </p:nvSpPr>
        <p:spPr>
          <a:xfrm>
            <a:off x="2123728" y="4731990"/>
            <a:ext cx="5389617" cy="307777"/>
          </a:xfrm>
          <a:prstGeom prst="rect">
            <a:avLst/>
          </a:prstGeom>
          <a:noFill/>
        </p:spPr>
        <p:txBody>
          <a:bodyPr wrap="none" rtlCol="0">
            <a:spAutoFit/>
          </a:bodyPr>
          <a:lstStyle/>
          <a:p>
            <a:r>
              <a:rPr lang="en-US" dirty="0" smtClean="0">
                <a:solidFill>
                  <a:schemeClr val="bg1"/>
                </a:solidFill>
              </a:rPr>
              <a:t>Review-1 : Capstone Project (Final Year) – B.Tech CSE [2019-23]</a:t>
            </a:r>
            <a:endParaRPr lang="en-IN" dirty="0">
              <a:solidFill>
                <a:schemeClr val="bg1"/>
              </a:solidFill>
            </a:endParaRPr>
          </a:p>
        </p:txBody>
      </p:sp>
    </p:spTree>
    <p:extLst>
      <p:ext uri="{BB962C8B-B14F-4D97-AF65-F5344CB8AC3E}">
        <p14:creationId xmlns:p14="http://schemas.microsoft.com/office/powerpoint/2010/main" val="113689640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3" name="Google Shape;133;p16"/>
          <p:cNvSpPr txBox="1">
            <a:spLocks noGrp="1"/>
          </p:cNvSpPr>
          <p:nvPr>
            <p:ph type="sldNum" idx="4294967295"/>
          </p:nvPr>
        </p:nvSpPr>
        <p:spPr>
          <a:xfrm>
            <a:off x="0" y="0"/>
            <a:ext cx="595313" cy="731838"/>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10</a:t>
            </a:fld>
            <a:endParaRPr/>
          </a:p>
        </p:txBody>
      </p:sp>
      <p:pic>
        <p:nvPicPr>
          <p:cNvPr id="5" name="Picture 2" descr="F:\VIT\BOOKS AND REFERENCES\7. FALL SEMESTER 2022-23\Cyclistic-Bike-Share\vault\E-Bikes_In_Number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576" y="411510"/>
            <a:ext cx="7949020" cy="43924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872532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16"/>
          <p:cNvSpPr txBox="1">
            <a:spLocks noGrp="1"/>
          </p:cNvSpPr>
          <p:nvPr>
            <p:ph type="ctrTitle"/>
          </p:nvPr>
        </p:nvSpPr>
        <p:spPr>
          <a:xfrm>
            <a:off x="1043608" y="1275606"/>
            <a:ext cx="6927901" cy="2095904"/>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6500" dirty="0" smtClean="0"/>
              <a:t>II. LITERATURE REVIEW</a:t>
            </a:r>
            <a:endParaRPr sz="6500" dirty="0"/>
          </a:p>
        </p:txBody>
      </p:sp>
      <p:sp>
        <p:nvSpPr>
          <p:cNvPr id="133" name="Google Shape;133;p16"/>
          <p:cNvSpPr txBox="1">
            <a:spLocks noGrp="1"/>
          </p:cNvSpPr>
          <p:nvPr>
            <p:ph type="sldNum" idx="4294967295"/>
          </p:nvPr>
        </p:nvSpPr>
        <p:spPr>
          <a:xfrm>
            <a:off x="0" y="0"/>
            <a:ext cx="595313" cy="731838"/>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11</a:t>
            </a:fld>
            <a:endParaRPr/>
          </a:p>
        </p:txBody>
      </p:sp>
    </p:spTree>
    <p:extLst>
      <p:ext uri="{BB962C8B-B14F-4D97-AF65-F5344CB8AC3E}">
        <p14:creationId xmlns:p14="http://schemas.microsoft.com/office/powerpoint/2010/main" val="369123706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93"/>
        <p:cNvGrpSpPr/>
        <p:nvPr/>
      </p:nvGrpSpPr>
      <p:grpSpPr>
        <a:xfrm>
          <a:off x="0" y="0"/>
          <a:ext cx="0" cy="0"/>
          <a:chOff x="0" y="0"/>
          <a:chExt cx="0" cy="0"/>
        </a:xfrm>
      </p:grpSpPr>
      <p:sp>
        <p:nvSpPr>
          <p:cNvPr id="194" name="Google Shape;194;p23"/>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800" dirty="0" smtClean="0"/>
              <a:t>A. THEMES DISCOVERED IN REVIEW</a:t>
            </a:r>
            <a:endParaRPr sz="2800" dirty="0"/>
          </a:p>
        </p:txBody>
      </p:sp>
      <p:sp>
        <p:nvSpPr>
          <p:cNvPr id="195" name="Google Shape;195;p23"/>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12</a:t>
            </a:fld>
            <a:endParaRPr/>
          </a:p>
        </p:txBody>
      </p:sp>
      <p:sp>
        <p:nvSpPr>
          <p:cNvPr id="4" name="Google Shape;115;p14"/>
          <p:cNvSpPr txBox="1">
            <a:spLocks/>
          </p:cNvSpPr>
          <p:nvPr/>
        </p:nvSpPr>
        <p:spPr>
          <a:xfrm>
            <a:off x="323528" y="1131590"/>
            <a:ext cx="8640961" cy="3816424"/>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Bef>
                <a:spcPts val="600"/>
              </a:spcBef>
            </a:pPr>
            <a:r>
              <a:rPr lang="en-US" b="1" dirty="0"/>
              <a:t>[1] Bicycle industry as a post‑pandemic green recovery driver in an emerging economy: a SWOT analysis</a:t>
            </a:r>
          </a:p>
          <a:p>
            <a:pPr>
              <a:spcBef>
                <a:spcPts val="600"/>
              </a:spcBef>
            </a:pPr>
            <a:r>
              <a:rPr lang="en-US" b="1" dirty="0"/>
              <a:t>Theme:</a:t>
            </a:r>
            <a:r>
              <a:rPr lang="en-US" dirty="0"/>
              <a:t> This paper deals with analyzing and examining the various factors, which portray the bicycle-industry as a potent industry which can lead to the green recovery and sustainable development of economy and environment in Bangladesh. The authors performed a SWOT analysis after collecting and analyzing information with regards to the bicycle industry in the </a:t>
            </a:r>
            <a:r>
              <a:rPr lang="en-US" dirty="0" smtClean="0"/>
              <a:t>south-</a:t>
            </a:r>
            <a:r>
              <a:rPr lang="en-US" dirty="0"/>
              <a:t>A</a:t>
            </a:r>
            <a:r>
              <a:rPr lang="en-US" dirty="0" smtClean="0"/>
              <a:t>sian </a:t>
            </a:r>
            <a:r>
              <a:rPr lang="en-US" dirty="0"/>
              <a:t>developing economy from many research publications, and by interviewing industry experts, </a:t>
            </a:r>
            <a:r>
              <a:rPr lang="en-US" dirty="0" smtClean="0"/>
              <a:t>government </a:t>
            </a:r>
            <a:r>
              <a:rPr lang="en-US" dirty="0"/>
              <a:t>officials and university professors and finally a joint discussion by all the experts. Based on the findings in which both internal factors (strengths and weaknesses) as well as external factors (opportunities and threats) were taken into consideration, they came up with an internal factor evaluation matrix (IFEM) to find out that the bicycling industry in Bangladesh has enormous potential, given that some reforms be conducted upon the same with a view towards reducing carbon-emissions and decarbonizing the commute sector by facilitating green investment in bicycling as a non-motorized transport (NMT) option to reduce GHG emissions in the post-pandemic settings. Suggested potential strategies to facilitate the adoption of bicycles as a resilient and sustainable transport option such as by developing local manufacturing capability, dedicated infrastructure, reducing import duties, attracting FDIs, eliminating gender differences, etc., were also mentioned.</a:t>
            </a: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93"/>
        <p:cNvGrpSpPr/>
        <p:nvPr/>
      </p:nvGrpSpPr>
      <p:grpSpPr>
        <a:xfrm>
          <a:off x="0" y="0"/>
          <a:ext cx="0" cy="0"/>
          <a:chOff x="0" y="0"/>
          <a:chExt cx="0" cy="0"/>
        </a:xfrm>
      </p:grpSpPr>
      <p:sp>
        <p:nvSpPr>
          <p:cNvPr id="195" name="Google Shape;195;p23"/>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13</a:t>
            </a:fld>
            <a:endParaRPr/>
          </a:p>
        </p:txBody>
      </p:sp>
      <p:sp>
        <p:nvSpPr>
          <p:cNvPr id="4" name="Google Shape;115;p14"/>
          <p:cNvSpPr txBox="1">
            <a:spLocks/>
          </p:cNvSpPr>
          <p:nvPr/>
        </p:nvSpPr>
        <p:spPr>
          <a:xfrm>
            <a:off x="323528" y="1131590"/>
            <a:ext cx="8640961" cy="3454448"/>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Bef>
                <a:spcPts val="600"/>
              </a:spcBef>
            </a:pPr>
            <a:r>
              <a:rPr lang="en-US" b="1" dirty="0"/>
              <a:t>[2] Bike sharing usage prediction with deep learning: a survey</a:t>
            </a:r>
          </a:p>
          <a:p>
            <a:pPr>
              <a:spcBef>
                <a:spcPts val="600"/>
              </a:spcBef>
            </a:pPr>
            <a:r>
              <a:rPr lang="en-US" b="1" dirty="0"/>
              <a:t>Theme: </a:t>
            </a:r>
            <a:r>
              <a:rPr lang="en-US" dirty="0"/>
              <a:t>The analysis of the pattern of bike-sharing in a region plays the most significant role in predicting the bike usage in any particular region. The authors in this paper, have provided a comprehensive review of bike-sharing usage prediction with many invaluable approaches to predict the bike-sharing usage pattern with deep learning. Following a set of procedures of the following modules: data aggregation to build the prediction input-features and targets, defining 3 data formats (time-series format, grid format and graph format), addressing 3 types of prediction problems (time series-input prediction, graph-input prediction and grid-input prediction), quantifying the prediction error using different evaluation metrics, and finally some prediction challenges (complex spatial dependencies and complex temporal dependencies) and prediction models like FFNN, LSTM, RNN, GNN, GRU, MLP, SVR, etc., were illustrated  with a different section for each type of model was mentioned for both docked and dock-less bike-sharing systems. Finally, application scenarios within the bike-sharing systems and beyond were brought up followed by the challenges and the development directions in the research paper. More open datasets, various applications based on bike usage prediction and potential research directions were summarized to encourage future research.</a:t>
            </a:r>
          </a:p>
        </p:txBody>
      </p:sp>
      <p:sp>
        <p:nvSpPr>
          <p:cNvPr id="2" name="Title 1"/>
          <p:cNvSpPr>
            <a:spLocks noGrp="1"/>
          </p:cNvSpPr>
          <p:nvPr>
            <p:ph type="title"/>
          </p:nvPr>
        </p:nvSpPr>
        <p:spPr/>
        <p:txBody>
          <a:bodyPr/>
          <a:lstStyle/>
          <a:p>
            <a:r>
              <a:rPr lang="en-US" dirty="0" smtClean="0"/>
              <a:t>CONTINUED.</a:t>
            </a:r>
            <a:endParaRPr lang="en-IN" dirty="0"/>
          </a:p>
        </p:txBody>
      </p:sp>
    </p:spTree>
    <p:extLst>
      <p:ext uri="{BB962C8B-B14F-4D97-AF65-F5344CB8AC3E}">
        <p14:creationId xmlns:p14="http://schemas.microsoft.com/office/powerpoint/2010/main" val="38939526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93"/>
        <p:cNvGrpSpPr/>
        <p:nvPr/>
      </p:nvGrpSpPr>
      <p:grpSpPr>
        <a:xfrm>
          <a:off x="0" y="0"/>
          <a:ext cx="0" cy="0"/>
          <a:chOff x="0" y="0"/>
          <a:chExt cx="0" cy="0"/>
        </a:xfrm>
      </p:grpSpPr>
      <p:sp>
        <p:nvSpPr>
          <p:cNvPr id="195" name="Google Shape;195;p23"/>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14</a:t>
            </a:fld>
            <a:endParaRPr/>
          </a:p>
        </p:txBody>
      </p:sp>
      <p:sp>
        <p:nvSpPr>
          <p:cNvPr id="4" name="Google Shape;115;p14"/>
          <p:cNvSpPr txBox="1">
            <a:spLocks/>
          </p:cNvSpPr>
          <p:nvPr/>
        </p:nvSpPr>
        <p:spPr>
          <a:xfrm>
            <a:off x="323528" y="1131590"/>
            <a:ext cx="8640961" cy="3454448"/>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Bef>
                <a:spcPts val="600"/>
              </a:spcBef>
            </a:pPr>
            <a:r>
              <a:rPr lang="en-US" b="1" dirty="0"/>
              <a:t>[3] An Analysis of a Bike-Sharing System from a Business Model Perspective</a:t>
            </a:r>
          </a:p>
          <a:p>
            <a:pPr>
              <a:spcBef>
                <a:spcPts val="600"/>
              </a:spcBef>
            </a:pPr>
            <a:r>
              <a:rPr lang="en-US" b="1" dirty="0"/>
              <a:t>Theme: </a:t>
            </a:r>
            <a:r>
              <a:rPr lang="en-US" dirty="0"/>
              <a:t>A vision of developing a sustainable bike-sharing system as viewed a PSS (product-service system) was expressed by the authors in this research paper. Although, it was initially developed considering a single focal-company, restricted to a particular region (southern region of developing country, Brazil) only, the authors emphasized the significance of their research-work </a:t>
            </a:r>
            <a:r>
              <a:rPr lang="en-US" dirty="0" smtClean="0"/>
              <a:t>claiming </a:t>
            </a:r>
            <a:r>
              <a:rPr lang="en-US" dirty="0"/>
              <a:t>that it was the first one to be done keeping in mind the scenario of a developing country. The design of the system-model organized in 4 stages: (i) value proposition, (ii) value configuration, (iii) value delivery and (iv) value capture was introduced. Although, the strategy doesn't hold the providers of the service as the manufacturers themselves, the business-model analyzed was a use-oriented in the context of shared mobility. By conducting face-to-face interviews with those involved in developing the business model, a research protocol was developed. The authors expressed that the PSS business model analyzed by them could represent significant contributions to improve micro-mobility.</a:t>
            </a:r>
          </a:p>
        </p:txBody>
      </p:sp>
      <p:sp>
        <p:nvSpPr>
          <p:cNvPr id="2" name="Title 1"/>
          <p:cNvSpPr>
            <a:spLocks noGrp="1"/>
          </p:cNvSpPr>
          <p:nvPr>
            <p:ph type="title"/>
          </p:nvPr>
        </p:nvSpPr>
        <p:spPr/>
        <p:txBody>
          <a:bodyPr/>
          <a:lstStyle/>
          <a:p>
            <a:r>
              <a:rPr lang="en-US" dirty="0" smtClean="0"/>
              <a:t>CONTINUED.</a:t>
            </a:r>
            <a:endParaRPr lang="en-IN" dirty="0"/>
          </a:p>
        </p:txBody>
      </p:sp>
    </p:spTree>
    <p:extLst>
      <p:ext uri="{BB962C8B-B14F-4D97-AF65-F5344CB8AC3E}">
        <p14:creationId xmlns:p14="http://schemas.microsoft.com/office/powerpoint/2010/main" val="247225753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93"/>
        <p:cNvGrpSpPr/>
        <p:nvPr/>
      </p:nvGrpSpPr>
      <p:grpSpPr>
        <a:xfrm>
          <a:off x="0" y="0"/>
          <a:ext cx="0" cy="0"/>
          <a:chOff x="0" y="0"/>
          <a:chExt cx="0" cy="0"/>
        </a:xfrm>
      </p:grpSpPr>
      <p:sp>
        <p:nvSpPr>
          <p:cNvPr id="195" name="Google Shape;195;p23"/>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15</a:t>
            </a:fld>
            <a:endParaRPr/>
          </a:p>
        </p:txBody>
      </p:sp>
      <p:sp>
        <p:nvSpPr>
          <p:cNvPr id="4" name="Google Shape;115;p14"/>
          <p:cNvSpPr txBox="1">
            <a:spLocks/>
          </p:cNvSpPr>
          <p:nvPr/>
        </p:nvSpPr>
        <p:spPr>
          <a:xfrm>
            <a:off x="323528" y="1131590"/>
            <a:ext cx="8640961" cy="3454448"/>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Bef>
                <a:spcPts val="600"/>
              </a:spcBef>
            </a:pPr>
            <a:r>
              <a:rPr lang="en-US" b="1" dirty="0"/>
              <a:t>[4] Bike Share Usage and the Built Environment: A Review</a:t>
            </a:r>
          </a:p>
          <a:p>
            <a:pPr>
              <a:spcBef>
                <a:spcPts val="600"/>
              </a:spcBef>
            </a:pPr>
            <a:r>
              <a:rPr lang="en-US" b="1" dirty="0"/>
              <a:t>Theme: </a:t>
            </a:r>
            <a:r>
              <a:rPr lang="en-US" dirty="0"/>
              <a:t>This paper entirely deals with understanding, analyzing and illustrating the multiple modes and forms of relationships between build environment (i.e., land-use, transportation system and urban design) and bike-share usage. Quite a many variances between the build environment and bike-usage were stated and described with some outliers in notable cases. Variance in relationship in the build environment across different mobility patterns, docked and </a:t>
            </a:r>
            <a:r>
              <a:rPr lang="en-US" dirty="0" err="1"/>
              <a:t>dockless</a:t>
            </a:r>
            <a:r>
              <a:rPr lang="en-US" dirty="0"/>
              <a:t> bike-share patterns, w.r.t. trip purpose, between arrival and departure patterns, based upon the day of week, etc. and the bike-share usage were elaborated. The paper concluded with a brief summary of the major findings of the authors and them encouraging the recommendations for the future research works</a:t>
            </a:r>
            <a:r>
              <a:rPr lang="en-US" dirty="0" smtClean="0"/>
              <a:t>.</a:t>
            </a:r>
          </a:p>
        </p:txBody>
      </p:sp>
      <p:sp>
        <p:nvSpPr>
          <p:cNvPr id="2" name="Title 1"/>
          <p:cNvSpPr>
            <a:spLocks noGrp="1"/>
          </p:cNvSpPr>
          <p:nvPr>
            <p:ph type="title"/>
          </p:nvPr>
        </p:nvSpPr>
        <p:spPr/>
        <p:txBody>
          <a:bodyPr/>
          <a:lstStyle/>
          <a:p>
            <a:r>
              <a:rPr lang="en-US" dirty="0" smtClean="0"/>
              <a:t>CONTINUED.</a:t>
            </a:r>
            <a:endParaRPr lang="en-IN" dirty="0"/>
          </a:p>
        </p:txBody>
      </p:sp>
    </p:spTree>
    <p:extLst>
      <p:ext uri="{BB962C8B-B14F-4D97-AF65-F5344CB8AC3E}">
        <p14:creationId xmlns:p14="http://schemas.microsoft.com/office/powerpoint/2010/main" val="365667632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93"/>
        <p:cNvGrpSpPr/>
        <p:nvPr/>
      </p:nvGrpSpPr>
      <p:grpSpPr>
        <a:xfrm>
          <a:off x="0" y="0"/>
          <a:ext cx="0" cy="0"/>
          <a:chOff x="0" y="0"/>
          <a:chExt cx="0" cy="0"/>
        </a:xfrm>
      </p:grpSpPr>
      <p:sp>
        <p:nvSpPr>
          <p:cNvPr id="195" name="Google Shape;195;p23"/>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16</a:t>
            </a:fld>
            <a:endParaRPr/>
          </a:p>
        </p:txBody>
      </p:sp>
      <p:sp>
        <p:nvSpPr>
          <p:cNvPr id="4" name="Google Shape;115;p14"/>
          <p:cNvSpPr txBox="1">
            <a:spLocks/>
          </p:cNvSpPr>
          <p:nvPr/>
        </p:nvSpPr>
        <p:spPr>
          <a:xfrm>
            <a:off x="323528" y="1131590"/>
            <a:ext cx="8640961" cy="3454448"/>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Bef>
                <a:spcPts val="600"/>
              </a:spcBef>
            </a:pPr>
            <a:r>
              <a:rPr lang="en-US" b="1" dirty="0"/>
              <a:t>[5] Examining factors associated with bike-and-ride (</a:t>
            </a:r>
            <a:r>
              <a:rPr lang="en-US" b="1" dirty="0" err="1"/>
              <a:t>BnR</a:t>
            </a:r>
            <a:r>
              <a:rPr lang="en-US" b="1" dirty="0"/>
              <a:t>) activities around metro stations in large-scale </a:t>
            </a:r>
            <a:r>
              <a:rPr lang="en-US" b="1" dirty="0" err="1"/>
              <a:t>dockless</a:t>
            </a:r>
            <a:r>
              <a:rPr lang="en-US" b="1" dirty="0"/>
              <a:t> </a:t>
            </a:r>
            <a:r>
              <a:rPr lang="en-US" b="1" dirty="0" err="1"/>
              <a:t>bikesharing</a:t>
            </a:r>
            <a:r>
              <a:rPr lang="en-US" b="1" dirty="0"/>
              <a:t> systems</a:t>
            </a:r>
          </a:p>
          <a:p>
            <a:pPr>
              <a:spcBef>
                <a:spcPts val="600"/>
              </a:spcBef>
            </a:pPr>
            <a:r>
              <a:rPr lang="en-US" b="1" dirty="0"/>
              <a:t>Theme: </a:t>
            </a:r>
            <a:r>
              <a:rPr lang="en-US" dirty="0"/>
              <a:t>The study attempted to examine the associations of </a:t>
            </a:r>
            <a:r>
              <a:rPr lang="en-US" dirty="0" err="1"/>
              <a:t>BnR</a:t>
            </a:r>
            <a:r>
              <a:rPr lang="en-US" dirty="0"/>
              <a:t> (bike and ride) activities with metro area w.r.t. DBS (</a:t>
            </a:r>
            <a:r>
              <a:rPr lang="en-US" dirty="0" err="1"/>
              <a:t>dockless</a:t>
            </a:r>
            <a:r>
              <a:rPr lang="en-US" dirty="0"/>
              <a:t> bike sharing) systems, in the city of Shanghai, China. The study </a:t>
            </a:r>
            <a:r>
              <a:rPr lang="en-US" dirty="0" smtClean="0"/>
              <a:t>signaled </a:t>
            </a:r>
            <a:r>
              <a:rPr lang="en-US" dirty="0"/>
              <a:t>that </a:t>
            </a:r>
            <a:r>
              <a:rPr lang="en-US" dirty="0" err="1"/>
              <a:t>BnR</a:t>
            </a:r>
            <a:r>
              <a:rPr lang="en-US" dirty="0"/>
              <a:t> behaviors were affected by features like station features, land use, socio-demographics, roadway designs, transportation facilities, etc. Mainly four metrics were employed in the entire study to understand </a:t>
            </a:r>
            <a:r>
              <a:rPr lang="en-US" dirty="0" err="1"/>
              <a:t>BnR</a:t>
            </a:r>
            <a:r>
              <a:rPr lang="en-US" dirty="0"/>
              <a:t> behaviors from the perspective of different participators viz. local govt., DBS users, etc. The metrics were </a:t>
            </a:r>
            <a:r>
              <a:rPr lang="en-US" dirty="0" err="1"/>
              <a:t>BnR</a:t>
            </a:r>
            <a:r>
              <a:rPr lang="en-US" dirty="0"/>
              <a:t> trip count, shared-bike utilization rate, metro catchment area and </a:t>
            </a:r>
            <a:r>
              <a:rPr lang="en-US" dirty="0" err="1"/>
              <a:t>BnR</a:t>
            </a:r>
            <a:r>
              <a:rPr lang="en-US" dirty="0"/>
              <a:t> rate, for the assessment of </a:t>
            </a:r>
            <a:r>
              <a:rPr lang="en-US" dirty="0" err="1"/>
              <a:t>BnR</a:t>
            </a:r>
            <a:r>
              <a:rPr lang="en-US" dirty="0"/>
              <a:t> performance. The generalized additive model (GAM) was utilized to build statistical inference. Several statistical issues such as over-dispersion, </a:t>
            </a:r>
            <a:r>
              <a:rPr lang="en-US" dirty="0" err="1"/>
              <a:t>skewness</a:t>
            </a:r>
            <a:r>
              <a:rPr lang="en-US" dirty="0"/>
              <a:t> and spatial autocorrelation were addressed while </a:t>
            </a:r>
            <a:r>
              <a:rPr lang="en-US" dirty="0" smtClean="0"/>
              <a:t>modeling </a:t>
            </a:r>
            <a:r>
              <a:rPr lang="en-US" dirty="0"/>
              <a:t>DBS usage. The spatial distribution of the 4 metrics suggested that shared bikes were oversupplied in the city center while undersupplied in the suburb. Based on other things, various other conclusions were drawn for comprehensive analysis.</a:t>
            </a:r>
          </a:p>
        </p:txBody>
      </p:sp>
      <p:sp>
        <p:nvSpPr>
          <p:cNvPr id="2" name="Title 1"/>
          <p:cNvSpPr>
            <a:spLocks noGrp="1"/>
          </p:cNvSpPr>
          <p:nvPr>
            <p:ph type="title"/>
          </p:nvPr>
        </p:nvSpPr>
        <p:spPr/>
        <p:txBody>
          <a:bodyPr/>
          <a:lstStyle/>
          <a:p>
            <a:r>
              <a:rPr lang="en-US" dirty="0" smtClean="0"/>
              <a:t>CONTINUED.</a:t>
            </a:r>
            <a:endParaRPr lang="en-IN" dirty="0"/>
          </a:p>
        </p:txBody>
      </p:sp>
    </p:spTree>
    <p:extLst>
      <p:ext uri="{BB962C8B-B14F-4D97-AF65-F5344CB8AC3E}">
        <p14:creationId xmlns:p14="http://schemas.microsoft.com/office/powerpoint/2010/main" val="359115074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93"/>
        <p:cNvGrpSpPr/>
        <p:nvPr/>
      </p:nvGrpSpPr>
      <p:grpSpPr>
        <a:xfrm>
          <a:off x="0" y="0"/>
          <a:ext cx="0" cy="0"/>
          <a:chOff x="0" y="0"/>
          <a:chExt cx="0" cy="0"/>
        </a:xfrm>
      </p:grpSpPr>
      <p:sp>
        <p:nvSpPr>
          <p:cNvPr id="195" name="Google Shape;195;p23"/>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17</a:t>
            </a:fld>
            <a:endParaRPr/>
          </a:p>
        </p:txBody>
      </p:sp>
      <p:sp>
        <p:nvSpPr>
          <p:cNvPr id="4" name="Google Shape;115;p14"/>
          <p:cNvSpPr txBox="1">
            <a:spLocks/>
          </p:cNvSpPr>
          <p:nvPr/>
        </p:nvSpPr>
        <p:spPr>
          <a:xfrm>
            <a:off x="323528" y="1131590"/>
            <a:ext cx="8640961" cy="3454448"/>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Bef>
                <a:spcPts val="600"/>
              </a:spcBef>
            </a:pPr>
            <a:r>
              <a:rPr lang="en-US" b="1" dirty="0"/>
              <a:t>[6] Increasing Bike-Sharing Users’ Willingness to Pay — A Study of China Based on Perceived Value Theory and Structural Equation Model</a:t>
            </a:r>
          </a:p>
          <a:p>
            <a:pPr>
              <a:spcBef>
                <a:spcPts val="600"/>
              </a:spcBef>
            </a:pPr>
            <a:r>
              <a:rPr lang="en-US" b="1" dirty="0"/>
              <a:t>Theme: </a:t>
            </a:r>
            <a:r>
              <a:rPr lang="en-US" dirty="0"/>
              <a:t>In this research paper, the authors sought to investigate the correlation of the various factors of the perceived value upon the users willingness to pay for bike-sharing services in the first-tier and second-tier cities of China. A structural analysis was also conducted to validate the findings and visualize the significance of the different factors as variables. The paper analyzed the direct and indirect factors that affect bike-sharing users' willingness to pay. Based upon the findings, the authors concluded that, perceived </a:t>
            </a:r>
            <a:r>
              <a:rPr lang="en-US" dirty="0" smtClean="0"/>
              <a:t>usefulness </a:t>
            </a:r>
            <a:r>
              <a:rPr lang="en-US" dirty="0"/>
              <a:t>and perceived ease-of-use have positive impact on perceived value; and perceived trust, perceived value, individual paying consciousness and environmental protection have positive impact on perceived value; the users' word-of-mouth and perceived entertainment have no significance; and finally perceived cost and perceived risk have negative impact on perceived value.</a:t>
            </a:r>
          </a:p>
        </p:txBody>
      </p:sp>
      <p:sp>
        <p:nvSpPr>
          <p:cNvPr id="2" name="Title 1"/>
          <p:cNvSpPr>
            <a:spLocks noGrp="1"/>
          </p:cNvSpPr>
          <p:nvPr>
            <p:ph type="title"/>
          </p:nvPr>
        </p:nvSpPr>
        <p:spPr/>
        <p:txBody>
          <a:bodyPr/>
          <a:lstStyle/>
          <a:p>
            <a:r>
              <a:rPr lang="en-US" dirty="0" smtClean="0"/>
              <a:t>CONTINUED.</a:t>
            </a:r>
            <a:endParaRPr lang="en-IN" dirty="0"/>
          </a:p>
        </p:txBody>
      </p:sp>
    </p:spTree>
    <p:extLst>
      <p:ext uri="{BB962C8B-B14F-4D97-AF65-F5344CB8AC3E}">
        <p14:creationId xmlns:p14="http://schemas.microsoft.com/office/powerpoint/2010/main" val="381754731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93"/>
        <p:cNvGrpSpPr/>
        <p:nvPr/>
      </p:nvGrpSpPr>
      <p:grpSpPr>
        <a:xfrm>
          <a:off x="0" y="0"/>
          <a:ext cx="0" cy="0"/>
          <a:chOff x="0" y="0"/>
          <a:chExt cx="0" cy="0"/>
        </a:xfrm>
      </p:grpSpPr>
      <p:sp>
        <p:nvSpPr>
          <p:cNvPr id="195" name="Google Shape;195;p23"/>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18</a:t>
            </a:fld>
            <a:endParaRPr/>
          </a:p>
        </p:txBody>
      </p:sp>
      <p:sp>
        <p:nvSpPr>
          <p:cNvPr id="4" name="Google Shape;115;p14"/>
          <p:cNvSpPr txBox="1">
            <a:spLocks/>
          </p:cNvSpPr>
          <p:nvPr/>
        </p:nvSpPr>
        <p:spPr>
          <a:xfrm>
            <a:off x="323528" y="1131590"/>
            <a:ext cx="8640961" cy="3454448"/>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Bef>
                <a:spcPts val="600"/>
              </a:spcBef>
            </a:pPr>
            <a:r>
              <a:rPr lang="en-US" b="1" dirty="0"/>
              <a:t>[7] Understanding the intention to use bike-sharing system: A case study in Xi’an, China</a:t>
            </a:r>
          </a:p>
          <a:p>
            <a:pPr>
              <a:spcBef>
                <a:spcPts val="600"/>
              </a:spcBef>
            </a:pPr>
            <a:r>
              <a:rPr lang="en-US" b="1" dirty="0"/>
              <a:t>Theme: </a:t>
            </a:r>
            <a:r>
              <a:rPr lang="en-US" dirty="0"/>
              <a:t>This paper investigates the various factors which make the bike-sharing services to be retained by the users, and not just be opted by them in the first place. For data collection purposes, questionnaires were collected through both online and offline survey. A total of 650 questionnaires were collected, including 500 field surveys and 150 online questionnaires, resulting in 622 valid questionnaires. The authors introduced the related concepts of participation in purchasing decisions, customer engagement, and customer-perceived value, and uses a structural equation model to identify the interaction and influence mechanisms between the three variables and usage intent. It not only extends the scope of consumer behavior theory, but also provides management and marketing strategies for bike-sharing companies.</a:t>
            </a:r>
          </a:p>
        </p:txBody>
      </p:sp>
      <p:sp>
        <p:nvSpPr>
          <p:cNvPr id="2" name="Title 1"/>
          <p:cNvSpPr>
            <a:spLocks noGrp="1"/>
          </p:cNvSpPr>
          <p:nvPr>
            <p:ph type="title"/>
          </p:nvPr>
        </p:nvSpPr>
        <p:spPr/>
        <p:txBody>
          <a:bodyPr/>
          <a:lstStyle/>
          <a:p>
            <a:r>
              <a:rPr lang="en-US" dirty="0" smtClean="0"/>
              <a:t>CONTINUED.</a:t>
            </a:r>
            <a:endParaRPr lang="en-IN" dirty="0"/>
          </a:p>
        </p:txBody>
      </p:sp>
    </p:spTree>
    <p:extLst>
      <p:ext uri="{BB962C8B-B14F-4D97-AF65-F5344CB8AC3E}">
        <p14:creationId xmlns:p14="http://schemas.microsoft.com/office/powerpoint/2010/main" val="347700444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93"/>
        <p:cNvGrpSpPr/>
        <p:nvPr/>
      </p:nvGrpSpPr>
      <p:grpSpPr>
        <a:xfrm>
          <a:off x="0" y="0"/>
          <a:ext cx="0" cy="0"/>
          <a:chOff x="0" y="0"/>
          <a:chExt cx="0" cy="0"/>
        </a:xfrm>
      </p:grpSpPr>
      <p:sp>
        <p:nvSpPr>
          <p:cNvPr id="195" name="Google Shape;195;p23"/>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19</a:t>
            </a:fld>
            <a:endParaRPr/>
          </a:p>
        </p:txBody>
      </p:sp>
      <p:sp>
        <p:nvSpPr>
          <p:cNvPr id="4" name="Google Shape;115;p14"/>
          <p:cNvSpPr txBox="1">
            <a:spLocks/>
          </p:cNvSpPr>
          <p:nvPr/>
        </p:nvSpPr>
        <p:spPr>
          <a:xfrm>
            <a:off x="324956" y="915566"/>
            <a:ext cx="8640961" cy="4176464"/>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Bef>
                <a:spcPts val="600"/>
              </a:spcBef>
            </a:pPr>
            <a:r>
              <a:rPr lang="en-US" b="1" dirty="0"/>
              <a:t>[8] Bicycle Industry in India and its Challenges – A Case Study</a:t>
            </a:r>
          </a:p>
          <a:p>
            <a:pPr>
              <a:spcBef>
                <a:spcPts val="600"/>
              </a:spcBef>
            </a:pPr>
            <a:r>
              <a:rPr lang="en-US" b="1" dirty="0"/>
              <a:t>Theme: </a:t>
            </a:r>
            <a:r>
              <a:rPr lang="en-US" dirty="0"/>
              <a:t>Through the paper, the authors tried to </a:t>
            </a:r>
            <a:r>
              <a:rPr lang="en-US" dirty="0" smtClean="0"/>
              <a:t>analyze </a:t>
            </a:r>
            <a:r>
              <a:rPr lang="en-US" dirty="0"/>
              <a:t>and discuss the current bicycle market scenario in India and where the developing country presently makes its stand in the world when it comes to manufacturing, exporting and ranking in terms of bikes' usage and procurement of raw materials. The objectives which they proposed in the research papers include, gaining knowledge about India's cycle industry, learning </a:t>
            </a:r>
            <a:r>
              <a:rPr lang="en-US" dirty="0" smtClean="0"/>
              <a:t>about </a:t>
            </a:r>
            <a:r>
              <a:rPr lang="en-US" dirty="0"/>
              <a:t>the industry's development, comparative analysis between sales and production, study of the future growth and analysis of the industry, the bicycle industry's contribution in international economic development, research on how latest gadgets can be added in bikes, understanding CORONA's impact on the Indian cycle industry, and finally, a SWOT analysis to aggregate the facts and figures for recommendation purposes favoring the success of the Indian cycle manufacturing industry in the future. After collecting the data from various sources, viz., journal, published papers, archived newspaper articles, official bicycle industry websites, and other ventures, the authors discussed various aspects: the growth of bicycle industry in India; future analysis of bicycle industry in India; major competitors of India in the industry; the contribution of bicycle industry in international economy development; the research and development </a:t>
            </a:r>
            <a:r>
              <a:rPr lang="en-US" dirty="0" err="1"/>
              <a:t>centre</a:t>
            </a:r>
            <a:r>
              <a:rPr lang="en-US" dirty="0"/>
              <a:t> for bicycle in India; the analysis highlighting the strengths, weaknesses, opportunities and threats of the Indian bicycle industry; CSR activities; COVID-19 impact on the Indian bicycle industry. Based upon the aforementioned, they provided their recommendations and concluded with areas for future development of the industry.</a:t>
            </a:r>
          </a:p>
        </p:txBody>
      </p:sp>
      <p:sp>
        <p:nvSpPr>
          <p:cNvPr id="2" name="Title 1"/>
          <p:cNvSpPr>
            <a:spLocks noGrp="1"/>
          </p:cNvSpPr>
          <p:nvPr>
            <p:ph type="title"/>
          </p:nvPr>
        </p:nvSpPr>
        <p:spPr/>
        <p:txBody>
          <a:bodyPr/>
          <a:lstStyle/>
          <a:p>
            <a:r>
              <a:rPr lang="en-US" dirty="0" smtClean="0"/>
              <a:t>CONTINUED.</a:t>
            </a:r>
            <a:endParaRPr lang="en-IN" dirty="0"/>
          </a:p>
        </p:txBody>
      </p:sp>
    </p:spTree>
    <p:extLst>
      <p:ext uri="{BB962C8B-B14F-4D97-AF65-F5344CB8AC3E}">
        <p14:creationId xmlns:p14="http://schemas.microsoft.com/office/powerpoint/2010/main" val="185693499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5" name="Google Shape;125;p15"/>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2</a:t>
            </a:fld>
            <a:endParaRPr dirty="0"/>
          </a:p>
        </p:txBody>
      </p:sp>
      <p:pic>
        <p:nvPicPr>
          <p:cNvPr id="2050" name="Picture 2" descr="F:\VIT\BOOKS AND REFERENCES\7. FALL SEMESTER 2022-23\Cyclistic-Bike-Share\vault\Bicycle_Picture_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5616" y="51470"/>
            <a:ext cx="7704856" cy="4810134"/>
          </a:xfrm>
          <a:prstGeom prst="rect">
            <a:avLst/>
          </a:prstGeom>
          <a:noFill/>
          <a:extLst>
            <a:ext uri="{909E8E84-426E-40DD-AFC4-6F175D3DCCD1}">
              <a14:hiddenFill xmlns:a14="http://schemas.microsoft.com/office/drawing/2010/main">
                <a:solidFill>
                  <a:srgbClr val="FFFFFF"/>
                </a:solidFill>
              </a14:hiddenFill>
            </a:ext>
          </a:extLst>
        </p:spPr>
      </p:pic>
      <p:sp>
        <p:nvSpPr>
          <p:cNvPr id="6" name="Google Shape;124;p15"/>
          <p:cNvSpPr txBox="1">
            <a:spLocks/>
          </p:cNvSpPr>
          <p:nvPr/>
        </p:nvSpPr>
        <p:spPr>
          <a:xfrm>
            <a:off x="1673678" y="1491630"/>
            <a:ext cx="7092788" cy="252028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419100" algn="l" rtl="0">
              <a:lnSpc>
                <a:spcPct val="100000"/>
              </a:lnSpc>
              <a:spcBef>
                <a:spcPts val="600"/>
              </a:spcBef>
              <a:spcAft>
                <a:spcPts val="0"/>
              </a:spcAft>
              <a:buClr>
                <a:schemeClr val="accent1"/>
              </a:buClr>
              <a:buSzPts val="3000"/>
              <a:buFont typeface="Roboto"/>
              <a:buChar char="▸"/>
              <a:defRPr sz="3000" b="0" i="0" u="none" strike="noStrike" cap="none">
                <a:solidFill>
                  <a:schemeClr val="dk1"/>
                </a:solidFill>
                <a:latin typeface="Roboto"/>
                <a:ea typeface="Roboto"/>
                <a:cs typeface="Roboto"/>
                <a:sym typeface="Roboto"/>
              </a:defRPr>
            </a:lvl1pPr>
            <a:lvl2pPr marL="914400" marR="0" lvl="1" indent="-381000" algn="l" rtl="0">
              <a:lnSpc>
                <a:spcPct val="100000"/>
              </a:lnSpc>
              <a:spcBef>
                <a:spcPts val="0"/>
              </a:spcBef>
              <a:spcAft>
                <a:spcPts val="0"/>
              </a:spcAft>
              <a:buClr>
                <a:schemeClr val="accent2"/>
              </a:buClr>
              <a:buSzPts val="2400"/>
              <a:buFont typeface="Roboto"/>
              <a:buChar char="▹"/>
              <a:defRPr sz="2400" b="0" i="0" u="none" strike="noStrike" cap="none">
                <a:solidFill>
                  <a:schemeClr val="dk1"/>
                </a:solidFill>
                <a:latin typeface="Roboto"/>
                <a:ea typeface="Roboto"/>
                <a:cs typeface="Roboto"/>
                <a:sym typeface="Roboto"/>
              </a:defRPr>
            </a:lvl2pPr>
            <a:lvl3pPr marL="1371600" marR="0" lvl="2" indent="-381000" algn="l" rtl="0">
              <a:lnSpc>
                <a:spcPct val="100000"/>
              </a:lnSpc>
              <a:spcBef>
                <a:spcPts val="0"/>
              </a:spcBef>
              <a:spcAft>
                <a:spcPts val="0"/>
              </a:spcAft>
              <a:buClr>
                <a:schemeClr val="accent5"/>
              </a:buClr>
              <a:buSzPts val="2400"/>
              <a:buFont typeface="Roboto"/>
              <a:buChar char="▹"/>
              <a:defRPr sz="2400" b="0" i="0" u="none" strike="noStrike" cap="none">
                <a:solidFill>
                  <a:schemeClr val="dk1"/>
                </a:solidFill>
                <a:latin typeface="Roboto"/>
                <a:ea typeface="Roboto"/>
                <a:cs typeface="Roboto"/>
                <a:sym typeface="Roboto"/>
              </a:defRPr>
            </a:lvl3pPr>
            <a:lvl4pPr marL="1828800" marR="0" lvl="3" indent="-342900" algn="l" rtl="0">
              <a:lnSpc>
                <a:spcPct val="100000"/>
              </a:lnSpc>
              <a:spcBef>
                <a:spcPts val="0"/>
              </a:spcBef>
              <a:spcAft>
                <a:spcPts val="0"/>
              </a:spcAft>
              <a:buClr>
                <a:schemeClr val="accent5"/>
              </a:buClr>
              <a:buSzPts val="1800"/>
              <a:buFont typeface="Roboto"/>
              <a:buChar char="▹"/>
              <a:defRPr sz="1800" b="0" i="0" u="none" strike="noStrike" cap="none">
                <a:solidFill>
                  <a:schemeClr val="dk1"/>
                </a:solidFill>
                <a:latin typeface="Roboto"/>
                <a:ea typeface="Roboto"/>
                <a:cs typeface="Roboto"/>
                <a:sym typeface="Roboto"/>
              </a:defRPr>
            </a:lvl4pPr>
            <a:lvl5pPr marL="2286000" marR="0" lvl="4" indent="-342900" algn="l" rtl="0">
              <a:lnSpc>
                <a:spcPct val="100000"/>
              </a:lnSpc>
              <a:spcBef>
                <a:spcPts val="0"/>
              </a:spcBef>
              <a:spcAft>
                <a:spcPts val="0"/>
              </a:spcAft>
              <a:buClr>
                <a:schemeClr val="accent5"/>
              </a:buClr>
              <a:buSzPts val="1800"/>
              <a:buFont typeface="Roboto"/>
              <a:buChar char="▹"/>
              <a:defRPr sz="1800" b="0" i="0" u="none" strike="noStrike" cap="none">
                <a:solidFill>
                  <a:schemeClr val="dk1"/>
                </a:solidFill>
                <a:latin typeface="Roboto"/>
                <a:ea typeface="Roboto"/>
                <a:cs typeface="Roboto"/>
                <a:sym typeface="Roboto"/>
              </a:defRPr>
            </a:lvl5pPr>
            <a:lvl6pPr marL="2743200" marR="0" lvl="5" indent="-342900" algn="l" rtl="0">
              <a:lnSpc>
                <a:spcPct val="100000"/>
              </a:lnSpc>
              <a:spcBef>
                <a:spcPts val="0"/>
              </a:spcBef>
              <a:spcAft>
                <a:spcPts val="0"/>
              </a:spcAft>
              <a:buClr>
                <a:schemeClr val="accent5"/>
              </a:buClr>
              <a:buSzPts val="1800"/>
              <a:buFont typeface="Roboto"/>
              <a:buChar char="▹"/>
              <a:defRPr sz="1800" b="0" i="0" u="none" strike="noStrike" cap="none">
                <a:solidFill>
                  <a:schemeClr val="dk1"/>
                </a:solidFill>
                <a:latin typeface="Roboto"/>
                <a:ea typeface="Roboto"/>
                <a:cs typeface="Roboto"/>
                <a:sym typeface="Roboto"/>
              </a:defRPr>
            </a:lvl6pPr>
            <a:lvl7pPr marL="3200400" marR="0" lvl="6" indent="-342900" algn="l" rtl="0">
              <a:lnSpc>
                <a:spcPct val="100000"/>
              </a:lnSpc>
              <a:spcBef>
                <a:spcPts val="0"/>
              </a:spcBef>
              <a:spcAft>
                <a:spcPts val="0"/>
              </a:spcAft>
              <a:buClr>
                <a:schemeClr val="accent5"/>
              </a:buClr>
              <a:buSzPts val="1800"/>
              <a:buFont typeface="Roboto"/>
              <a:buChar char="▹"/>
              <a:defRPr sz="1800" b="0" i="0" u="none" strike="noStrike" cap="none">
                <a:solidFill>
                  <a:schemeClr val="dk1"/>
                </a:solidFill>
                <a:latin typeface="Roboto"/>
                <a:ea typeface="Roboto"/>
                <a:cs typeface="Roboto"/>
                <a:sym typeface="Roboto"/>
              </a:defRPr>
            </a:lvl7pPr>
            <a:lvl8pPr marL="3657600" marR="0" lvl="7" indent="-342900" algn="l" rtl="0">
              <a:lnSpc>
                <a:spcPct val="100000"/>
              </a:lnSpc>
              <a:spcBef>
                <a:spcPts val="0"/>
              </a:spcBef>
              <a:spcAft>
                <a:spcPts val="0"/>
              </a:spcAft>
              <a:buClr>
                <a:schemeClr val="accent5"/>
              </a:buClr>
              <a:buSzPts val="1800"/>
              <a:buFont typeface="Roboto"/>
              <a:buChar char="▹"/>
              <a:defRPr sz="1800" b="0" i="0" u="none" strike="noStrike" cap="none">
                <a:solidFill>
                  <a:schemeClr val="dk1"/>
                </a:solidFill>
                <a:latin typeface="Roboto"/>
                <a:ea typeface="Roboto"/>
                <a:cs typeface="Roboto"/>
                <a:sym typeface="Roboto"/>
              </a:defRPr>
            </a:lvl8pPr>
            <a:lvl9pPr marL="4114800" marR="0" lvl="8" indent="-342900" algn="l" rtl="0">
              <a:lnSpc>
                <a:spcPct val="100000"/>
              </a:lnSpc>
              <a:spcBef>
                <a:spcPts val="0"/>
              </a:spcBef>
              <a:spcAft>
                <a:spcPts val="0"/>
              </a:spcAft>
              <a:buClr>
                <a:schemeClr val="accent5"/>
              </a:buClr>
              <a:buSzPts val="1800"/>
              <a:buFont typeface="Roboto"/>
              <a:buChar char="▹"/>
              <a:defRPr sz="1800" b="0" i="0" u="none" strike="noStrike" cap="none">
                <a:solidFill>
                  <a:schemeClr val="dk1"/>
                </a:solidFill>
                <a:latin typeface="Roboto"/>
                <a:ea typeface="Roboto"/>
                <a:cs typeface="Roboto"/>
                <a:sym typeface="Roboto"/>
              </a:defRPr>
            </a:lvl9pPr>
          </a:lstStyle>
          <a:p>
            <a:pPr marL="0" indent="0">
              <a:buFont typeface="Roboto"/>
              <a:buNone/>
            </a:pPr>
            <a:r>
              <a:rPr lang="en-US" sz="2000" dirty="0" smtClean="0">
                <a:solidFill>
                  <a:schemeClr val="bg1"/>
                </a:solidFill>
              </a:rPr>
              <a:t>This research work will mainly revolve around understanding how annual members and casual riders use cyclistic bikes differently. The comparison along with other tasks will later be used to design marketing strategies aimed at converting casual riders to annual members.</a:t>
            </a:r>
            <a:endParaRPr lang="en-US" sz="2000" b="1" dirty="0">
              <a:solidFill>
                <a:schemeClr val="bg1"/>
              </a:solidFill>
            </a:endParaRPr>
          </a:p>
        </p:txBody>
      </p:sp>
      <p:sp>
        <p:nvSpPr>
          <p:cNvPr id="7" name="Google Shape;123;p15"/>
          <p:cNvSpPr txBox="1">
            <a:spLocks/>
          </p:cNvSpPr>
          <p:nvPr/>
        </p:nvSpPr>
        <p:spPr>
          <a:xfrm>
            <a:off x="1763688" y="195486"/>
            <a:ext cx="3550500" cy="1159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400"/>
              <a:buFont typeface="Dosis"/>
              <a:buNone/>
              <a:defRPr sz="2400" b="0" i="0" u="none" strike="noStrike" cap="none">
                <a:solidFill>
                  <a:schemeClr val="lt1"/>
                </a:solidFill>
                <a:latin typeface="Dosis"/>
                <a:ea typeface="Dosis"/>
                <a:cs typeface="Dosis"/>
                <a:sym typeface="Dosis"/>
              </a:defRPr>
            </a:lvl1pPr>
            <a:lvl2pPr marR="0" lvl="1" algn="l" rtl="0">
              <a:lnSpc>
                <a:spcPct val="100000"/>
              </a:lnSpc>
              <a:spcBef>
                <a:spcPts val="0"/>
              </a:spcBef>
              <a:spcAft>
                <a:spcPts val="0"/>
              </a:spcAft>
              <a:buClr>
                <a:schemeClr val="lt1"/>
              </a:buClr>
              <a:buSzPts val="2400"/>
              <a:buFont typeface="Dosis"/>
              <a:buNone/>
              <a:defRPr sz="2400" b="0" i="0" u="none" strike="noStrike" cap="none">
                <a:solidFill>
                  <a:schemeClr val="lt1"/>
                </a:solidFill>
                <a:latin typeface="Dosis"/>
                <a:ea typeface="Dosis"/>
                <a:cs typeface="Dosis"/>
                <a:sym typeface="Dosis"/>
              </a:defRPr>
            </a:lvl2pPr>
            <a:lvl3pPr marR="0" lvl="2" algn="l" rtl="0">
              <a:lnSpc>
                <a:spcPct val="100000"/>
              </a:lnSpc>
              <a:spcBef>
                <a:spcPts val="0"/>
              </a:spcBef>
              <a:spcAft>
                <a:spcPts val="0"/>
              </a:spcAft>
              <a:buClr>
                <a:schemeClr val="lt1"/>
              </a:buClr>
              <a:buSzPts val="2400"/>
              <a:buFont typeface="Dosis"/>
              <a:buNone/>
              <a:defRPr sz="2400" b="0" i="0" u="none" strike="noStrike" cap="none">
                <a:solidFill>
                  <a:schemeClr val="lt1"/>
                </a:solidFill>
                <a:latin typeface="Dosis"/>
                <a:ea typeface="Dosis"/>
                <a:cs typeface="Dosis"/>
                <a:sym typeface="Dosis"/>
              </a:defRPr>
            </a:lvl3pPr>
            <a:lvl4pPr marR="0" lvl="3" algn="l" rtl="0">
              <a:lnSpc>
                <a:spcPct val="100000"/>
              </a:lnSpc>
              <a:spcBef>
                <a:spcPts val="0"/>
              </a:spcBef>
              <a:spcAft>
                <a:spcPts val="0"/>
              </a:spcAft>
              <a:buClr>
                <a:schemeClr val="lt1"/>
              </a:buClr>
              <a:buSzPts val="2400"/>
              <a:buFont typeface="Dosis"/>
              <a:buNone/>
              <a:defRPr sz="2400" b="0" i="0" u="none" strike="noStrike" cap="none">
                <a:solidFill>
                  <a:schemeClr val="lt1"/>
                </a:solidFill>
                <a:latin typeface="Dosis"/>
                <a:ea typeface="Dosis"/>
                <a:cs typeface="Dosis"/>
                <a:sym typeface="Dosis"/>
              </a:defRPr>
            </a:lvl4pPr>
            <a:lvl5pPr marR="0" lvl="4" algn="l" rtl="0">
              <a:lnSpc>
                <a:spcPct val="100000"/>
              </a:lnSpc>
              <a:spcBef>
                <a:spcPts val="0"/>
              </a:spcBef>
              <a:spcAft>
                <a:spcPts val="0"/>
              </a:spcAft>
              <a:buClr>
                <a:schemeClr val="lt1"/>
              </a:buClr>
              <a:buSzPts val="2400"/>
              <a:buFont typeface="Dosis"/>
              <a:buNone/>
              <a:defRPr sz="2400" b="0" i="0" u="none" strike="noStrike" cap="none">
                <a:solidFill>
                  <a:schemeClr val="lt1"/>
                </a:solidFill>
                <a:latin typeface="Dosis"/>
                <a:ea typeface="Dosis"/>
                <a:cs typeface="Dosis"/>
                <a:sym typeface="Dosis"/>
              </a:defRPr>
            </a:lvl5pPr>
            <a:lvl6pPr marR="0" lvl="5" algn="l" rtl="0">
              <a:lnSpc>
                <a:spcPct val="100000"/>
              </a:lnSpc>
              <a:spcBef>
                <a:spcPts val="0"/>
              </a:spcBef>
              <a:spcAft>
                <a:spcPts val="0"/>
              </a:spcAft>
              <a:buClr>
                <a:schemeClr val="lt1"/>
              </a:buClr>
              <a:buSzPts val="2400"/>
              <a:buFont typeface="Dosis"/>
              <a:buNone/>
              <a:defRPr sz="2400" b="0" i="0" u="none" strike="noStrike" cap="none">
                <a:solidFill>
                  <a:schemeClr val="lt1"/>
                </a:solidFill>
                <a:latin typeface="Dosis"/>
                <a:ea typeface="Dosis"/>
                <a:cs typeface="Dosis"/>
                <a:sym typeface="Dosis"/>
              </a:defRPr>
            </a:lvl6pPr>
            <a:lvl7pPr marR="0" lvl="6" algn="l" rtl="0">
              <a:lnSpc>
                <a:spcPct val="100000"/>
              </a:lnSpc>
              <a:spcBef>
                <a:spcPts val="0"/>
              </a:spcBef>
              <a:spcAft>
                <a:spcPts val="0"/>
              </a:spcAft>
              <a:buClr>
                <a:schemeClr val="lt1"/>
              </a:buClr>
              <a:buSzPts val="2400"/>
              <a:buFont typeface="Dosis"/>
              <a:buNone/>
              <a:defRPr sz="2400" b="0" i="0" u="none" strike="noStrike" cap="none">
                <a:solidFill>
                  <a:schemeClr val="lt1"/>
                </a:solidFill>
                <a:latin typeface="Dosis"/>
                <a:ea typeface="Dosis"/>
                <a:cs typeface="Dosis"/>
                <a:sym typeface="Dosis"/>
              </a:defRPr>
            </a:lvl7pPr>
            <a:lvl8pPr marR="0" lvl="7" algn="l" rtl="0">
              <a:lnSpc>
                <a:spcPct val="100000"/>
              </a:lnSpc>
              <a:spcBef>
                <a:spcPts val="0"/>
              </a:spcBef>
              <a:spcAft>
                <a:spcPts val="0"/>
              </a:spcAft>
              <a:buClr>
                <a:schemeClr val="lt1"/>
              </a:buClr>
              <a:buSzPts val="2400"/>
              <a:buFont typeface="Dosis"/>
              <a:buNone/>
              <a:defRPr sz="2400" b="0" i="0" u="none" strike="noStrike" cap="none">
                <a:solidFill>
                  <a:schemeClr val="lt1"/>
                </a:solidFill>
                <a:latin typeface="Dosis"/>
                <a:ea typeface="Dosis"/>
                <a:cs typeface="Dosis"/>
                <a:sym typeface="Dosis"/>
              </a:defRPr>
            </a:lvl8pPr>
            <a:lvl9pPr marR="0" lvl="8" algn="l" rtl="0">
              <a:lnSpc>
                <a:spcPct val="100000"/>
              </a:lnSpc>
              <a:spcBef>
                <a:spcPts val="0"/>
              </a:spcBef>
              <a:spcAft>
                <a:spcPts val="0"/>
              </a:spcAft>
              <a:buClr>
                <a:schemeClr val="lt1"/>
              </a:buClr>
              <a:buSzPts val="2400"/>
              <a:buFont typeface="Dosis"/>
              <a:buNone/>
              <a:defRPr sz="2400" b="0" i="0" u="none" strike="noStrike" cap="none">
                <a:solidFill>
                  <a:schemeClr val="lt1"/>
                </a:solidFill>
                <a:latin typeface="Dosis"/>
                <a:ea typeface="Dosis"/>
                <a:cs typeface="Dosis"/>
                <a:sym typeface="Dosis"/>
              </a:defRPr>
            </a:lvl9pPr>
          </a:lstStyle>
          <a:p>
            <a:r>
              <a:rPr lang="en-IN" sz="4800" dirty="0" smtClean="0">
                <a:solidFill>
                  <a:srgbClr val="FF8700"/>
                </a:solidFill>
              </a:rPr>
              <a:t>OUTLINE</a:t>
            </a:r>
            <a:endParaRPr lang="en-IN" sz="4800" dirty="0">
              <a:solidFill>
                <a:srgbClr val="FF8700"/>
              </a:solidFill>
            </a:endParaRPr>
          </a:p>
        </p:txBody>
      </p:sp>
    </p:spTree>
    <p:extLst>
      <p:ext uri="{BB962C8B-B14F-4D97-AF65-F5344CB8AC3E}">
        <p14:creationId xmlns:p14="http://schemas.microsoft.com/office/powerpoint/2010/main" val="425185507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93"/>
        <p:cNvGrpSpPr/>
        <p:nvPr/>
      </p:nvGrpSpPr>
      <p:grpSpPr>
        <a:xfrm>
          <a:off x="0" y="0"/>
          <a:ext cx="0" cy="0"/>
          <a:chOff x="0" y="0"/>
          <a:chExt cx="0" cy="0"/>
        </a:xfrm>
      </p:grpSpPr>
      <p:sp>
        <p:nvSpPr>
          <p:cNvPr id="195" name="Google Shape;195;p23"/>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20</a:t>
            </a:fld>
            <a:endParaRPr/>
          </a:p>
        </p:txBody>
      </p:sp>
      <p:sp>
        <p:nvSpPr>
          <p:cNvPr id="4" name="Google Shape;115;p14"/>
          <p:cNvSpPr txBox="1">
            <a:spLocks/>
          </p:cNvSpPr>
          <p:nvPr/>
        </p:nvSpPr>
        <p:spPr>
          <a:xfrm>
            <a:off x="324955" y="915566"/>
            <a:ext cx="8640961" cy="4176464"/>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Bef>
                <a:spcPts val="600"/>
              </a:spcBef>
            </a:pPr>
            <a:r>
              <a:rPr lang="en-US" b="1" dirty="0"/>
              <a:t>[9] Machine Learning Approaches to Bike-Sharing Systems: A Systematic Literature Review</a:t>
            </a:r>
          </a:p>
          <a:p>
            <a:pPr>
              <a:spcBef>
                <a:spcPts val="600"/>
              </a:spcBef>
            </a:pPr>
            <a:r>
              <a:rPr lang="en-US" b="1" dirty="0"/>
              <a:t>Theme: </a:t>
            </a:r>
            <a:r>
              <a:rPr lang="en-US" dirty="0"/>
              <a:t>The paper provides a systematic literature review (SLR) of various research papers specializing in exploring and analyzing the multifarious machine learning approaches applies to bike-sharing systems (BSS). Based on a preferred reporting items for systematic reviews and meta-analyses (PRISMA) methodology, that consists of a checklist and a flow diagram, the systematic literature survey was performed. A four-phased flow diagram consisting of the following phases: identification, screening, eligibility, was aimed to describe and understand the items of the different sections. The authors framed a process workflow to understand all the stages of the study, viz., keyword identification and search, repositories, </a:t>
            </a:r>
            <a:r>
              <a:rPr lang="en-US" dirty="0" err="1"/>
              <a:t>bibliometric</a:t>
            </a:r>
            <a:r>
              <a:rPr lang="en-US" dirty="0"/>
              <a:t> analysis, etc. The open </a:t>
            </a:r>
            <a:r>
              <a:rPr lang="en-US" dirty="0" smtClean="0"/>
              <a:t>source tool </a:t>
            </a:r>
            <a:r>
              <a:rPr lang="en-US" dirty="0" err="1"/>
              <a:t>VOSviewer</a:t>
            </a:r>
            <a:r>
              <a:rPr lang="en-US" dirty="0"/>
              <a:t>, was used as the </a:t>
            </a:r>
            <a:r>
              <a:rPr lang="en-US" dirty="0" err="1"/>
              <a:t>bibliometric</a:t>
            </a:r>
            <a:r>
              <a:rPr lang="en-US" dirty="0"/>
              <a:t> research tool for network analysis. The tool helped to </a:t>
            </a:r>
            <a:r>
              <a:rPr lang="en-US" dirty="0" err="1"/>
              <a:t>to</a:t>
            </a:r>
            <a:r>
              <a:rPr lang="en-US" dirty="0"/>
              <a:t> identify the main keywords, authors, co-authors and their respective relations, within the SLR data set, for quantitative analysis. Many graphs were created for each of the sections of interest, by the authors in order to bring out reasonable insights from the study. Based on the findings, the authors asserted that the two main problems addressed by the machine learning techniques in the context of bike-share systems are clustering (classification) and prediction. Three clustering algorithms, viz., hierarchical-clustering, community-detection-clustering and k-means-clustering are more commonly used. The authors additionally also discussed the various research and study limitations in their whole study. The study tried to raise some recommendations for the future work within the overarching theme of machine learning techniques applied to BSSs.</a:t>
            </a:r>
          </a:p>
        </p:txBody>
      </p:sp>
      <p:sp>
        <p:nvSpPr>
          <p:cNvPr id="2" name="Title 1"/>
          <p:cNvSpPr>
            <a:spLocks noGrp="1"/>
          </p:cNvSpPr>
          <p:nvPr>
            <p:ph type="title"/>
          </p:nvPr>
        </p:nvSpPr>
        <p:spPr/>
        <p:txBody>
          <a:bodyPr/>
          <a:lstStyle/>
          <a:p>
            <a:r>
              <a:rPr lang="en-US" dirty="0" smtClean="0"/>
              <a:t>CONTINUED.</a:t>
            </a:r>
            <a:endParaRPr lang="en-IN" dirty="0"/>
          </a:p>
        </p:txBody>
      </p:sp>
    </p:spTree>
    <p:extLst>
      <p:ext uri="{BB962C8B-B14F-4D97-AF65-F5344CB8AC3E}">
        <p14:creationId xmlns:p14="http://schemas.microsoft.com/office/powerpoint/2010/main" val="101532401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93"/>
        <p:cNvGrpSpPr/>
        <p:nvPr/>
      </p:nvGrpSpPr>
      <p:grpSpPr>
        <a:xfrm>
          <a:off x="0" y="0"/>
          <a:ext cx="0" cy="0"/>
          <a:chOff x="0" y="0"/>
          <a:chExt cx="0" cy="0"/>
        </a:xfrm>
      </p:grpSpPr>
      <p:sp>
        <p:nvSpPr>
          <p:cNvPr id="195" name="Google Shape;195;p23"/>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21</a:t>
            </a:fld>
            <a:endParaRPr/>
          </a:p>
        </p:txBody>
      </p:sp>
      <p:sp>
        <p:nvSpPr>
          <p:cNvPr id="4" name="Google Shape;115;p14"/>
          <p:cNvSpPr txBox="1">
            <a:spLocks/>
          </p:cNvSpPr>
          <p:nvPr/>
        </p:nvSpPr>
        <p:spPr>
          <a:xfrm>
            <a:off x="324956" y="987574"/>
            <a:ext cx="8640961" cy="3454448"/>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Bef>
                <a:spcPts val="600"/>
              </a:spcBef>
            </a:pPr>
            <a:r>
              <a:rPr lang="en-US" b="1" dirty="0"/>
              <a:t>[10] Factors motivating buying behavior of female two wheeler users in the district of </a:t>
            </a:r>
            <a:r>
              <a:rPr lang="en-US" b="1" dirty="0" err="1"/>
              <a:t>Palghar</a:t>
            </a:r>
            <a:endParaRPr lang="en-US" b="1" dirty="0"/>
          </a:p>
          <a:p>
            <a:pPr>
              <a:spcBef>
                <a:spcPts val="600"/>
              </a:spcBef>
            </a:pPr>
            <a:r>
              <a:rPr lang="en-US" b="1" dirty="0"/>
              <a:t>Theme: </a:t>
            </a:r>
            <a:r>
              <a:rPr lang="en-US" dirty="0"/>
              <a:t>The research paper examines the various factors influencing the buying of two wheeler vehicles by the females in </a:t>
            </a:r>
            <a:r>
              <a:rPr lang="en-US" dirty="0" err="1"/>
              <a:t>Palghar</a:t>
            </a:r>
            <a:r>
              <a:rPr lang="en-US" dirty="0"/>
              <a:t>, distant suburb of Mumbai city. For collecting the data, the authors used structured questionnaires (primary data) and websites, journals, research articles and news reports (</a:t>
            </a:r>
            <a:r>
              <a:rPr lang="en-US" dirty="0" smtClean="0"/>
              <a:t>secondary </a:t>
            </a:r>
            <a:r>
              <a:rPr lang="en-US" dirty="0"/>
              <a:t>data). For their research purposes, the authors collected data samples from a total of 150 respondents. Random sampling was used for the collection of primary data. The authors specified a set of hypothesis and performed a data analysis report, which put light upon the various aspects of the female buying behavior and more, viz., popularity of brands among female riders, use of internet in buying decision, awareness of celebrity endorsement, mode of purchasing the vehicle, etc. They concluded that necessity was the most influential factor affecting the buying decision of female two wheeler users. Based on the calculations, as the Chi square value was significantly high, it made them to accept the alternate hypothesis which they set. Other conclusion drawn were, celebrity endorsement had no significant </a:t>
            </a:r>
            <a:r>
              <a:rPr lang="en-US" dirty="0" smtClean="0"/>
              <a:t>impact </a:t>
            </a:r>
            <a:r>
              <a:rPr lang="en-US" dirty="0"/>
              <a:t>on the buying behavior and most of the women use the two-wheelers jointly with other family members.</a:t>
            </a:r>
          </a:p>
        </p:txBody>
      </p:sp>
      <p:sp>
        <p:nvSpPr>
          <p:cNvPr id="2" name="Title 1"/>
          <p:cNvSpPr>
            <a:spLocks noGrp="1"/>
          </p:cNvSpPr>
          <p:nvPr>
            <p:ph type="title"/>
          </p:nvPr>
        </p:nvSpPr>
        <p:spPr/>
        <p:txBody>
          <a:bodyPr/>
          <a:lstStyle/>
          <a:p>
            <a:r>
              <a:rPr lang="en-US" dirty="0" smtClean="0"/>
              <a:t>CONTINUED.</a:t>
            </a:r>
            <a:endParaRPr lang="en-IN" dirty="0"/>
          </a:p>
        </p:txBody>
      </p:sp>
    </p:spTree>
    <p:extLst>
      <p:ext uri="{BB962C8B-B14F-4D97-AF65-F5344CB8AC3E}">
        <p14:creationId xmlns:p14="http://schemas.microsoft.com/office/powerpoint/2010/main" val="225675450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93"/>
        <p:cNvGrpSpPr/>
        <p:nvPr/>
      </p:nvGrpSpPr>
      <p:grpSpPr>
        <a:xfrm>
          <a:off x="0" y="0"/>
          <a:ext cx="0" cy="0"/>
          <a:chOff x="0" y="0"/>
          <a:chExt cx="0" cy="0"/>
        </a:xfrm>
      </p:grpSpPr>
      <p:sp>
        <p:nvSpPr>
          <p:cNvPr id="195" name="Google Shape;195;p23"/>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22</a:t>
            </a:fld>
            <a:endParaRPr/>
          </a:p>
        </p:txBody>
      </p:sp>
      <p:sp>
        <p:nvSpPr>
          <p:cNvPr id="4" name="Google Shape;115;p14"/>
          <p:cNvSpPr txBox="1">
            <a:spLocks/>
          </p:cNvSpPr>
          <p:nvPr/>
        </p:nvSpPr>
        <p:spPr>
          <a:xfrm>
            <a:off x="324956" y="987574"/>
            <a:ext cx="8640961" cy="3454448"/>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Bef>
                <a:spcPts val="600"/>
              </a:spcBef>
            </a:pPr>
            <a:r>
              <a:rPr lang="en-US" b="1" dirty="0"/>
              <a:t>[11] Factors Influencing Purchase of Two Wheeler - A Study with Reference to Chennai City</a:t>
            </a:r>
          </a:p>
          <a:p>
            <a:pPr>
              <a:spcBef>
                <a:spcPts val="600"/>
              </a:spcBef>
            </a:pPr>
            <a:r>
              <a:rPr lang="en-US" b="1" dirty="0"/>
              <a:t>Theme: </a:t>
            </a:r>
            <a:r>
              <a:rPr lang="en-US" dirty="0"/>
              <a:t>Information from survey of local respondents and other sources were used for studying the factors which influences the purchase of two wheeler modes of transport in the city of Chennai. Both primary and </a:t>
            </a:r>
            <a:r>
              <a:rPr lang="en-US" dirty="0" smtClean="0"/>
              <a:t>secondary </a:t>
            </a:r>
            <a:r>
              <a:rPr lang="en-US" dirty="0"/>
              <a:t>data were involved in the study by the authors. The primary data was collected from the owners of two-wheelers using questionnaires. The secondary data was sourced from published reports, records, books, Journals, bulletins, magazines, internet and newspapers. About 100 respondents were selected for collecting the primary data with suitable sampling techniques. Some of the objectives put forward by the authors included: to analyze the age of the respondents, to identify the type of media created awareness among the consumers, to analyze the factors influencing the purchase of two-wheeler, and to know the expectation of consumers in the purchase of two-wheeler. This was followed by the analysis and implementation. The authors concluded the research paper with suggestions and conclusion.</a:t>
            </a:r>
          </a:p>
        </p:txBody>
      </p:sp>
      <p:sp>
        <p:nvSpPr>
          <p:cNvPr id="2" name="Title 1"/>
          <p:cNvSpPr>
            <a:spLocks noGrp="1"/>
          </p:cNvSpPr>
          <p:nvPr>
            <p:ph type="title"/>
          </p:nvPr>
        </p:nvSpPr>
        <p:spPr/>
        <p:txBody>
          <a:bodyPr/>
          <a:lstStyle/>
          <a:p>
            <a:r>
              <a:rPr lang="en-US" dirty="0" smtClean="0"/>
              <a:t>CONTINUED.</a:t>
            </a:r>
            <a:endParaRPr lang="en-IN" dirty="0"/>
          </a:p>
        </p:txBody>
      </p:sp>
    </p:spTree>
    <p:extLst>
      <p:ext uri="{BB962C8B-B14F-4D97-AF65-F5344CB8AC3E}">
        <p14:creationId xmlns:p14="http://schemas.microsoft.com/office/powerpoint/2010/main" val="390238787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93"/>
        <p:cNvGrpSpPr/>
        <p:nvPr/>
      </p:nvGrpSpPr>
      <p:grpSpPr>
        <a:xfrm>
          <a:off x="0" y="0"/>
          <a:ext cx="0" cy="0"/>
          <a:chOff x="0" y="0"/>
          <a:chExt cx="0" cy="0"/>
        </a:xfrm>
      </p:grpSpPr>
      <p:sp>
        <p:nvSpPr>
          <p:cNvPr id="195" name="Google Shape;195;p23"/>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23</a:t>
            </a:fld>
            <a:endParaRPr/>
          </a:p>
        </p:txBody>
      </p:sp>
      <p:sp>
        <p:nvSpPr>
          <p:cNvPr id="4" name="Google Shape;115;p14"/>
          <p:cNvSpPr txBox="1">
            <a:spLocks/>
          </p:cNvSpPr>
          <p:nvPr/>
        </p:nvSpPr>
        <p:spPr>
          <a:xfrm>
            <a:off x="324956" y="987574"/>
            <a:ext cx="8640961" cy="3454448"/>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Bef>
                <a:spcPts val="600"/>
              </a:spcBef>
            </a:pPr>
            <a:r>
              <a:rPr lang="en-US" b="1" dirty="0"/>
              <a:t>[12] Unlimited-ride bike-share pass pricing revenue management for casual riders using only public data</a:t>
            </a:r>
          </a:p>
          <a:p>
            <a:pPr>
              <a:spcBef>
                <a:spcPts val="600"/>
              </a:spcBef>
            </a:pPr>
            <a:r>
              <a:rPr lang="en-US" b="1" dirty="0"/>
              <a:t>Theme: </a:t>
            </a:r>
            <a:r>
              <a:rPr lang="en-US" dirty="0"/>
              <a:t>The authors scrutinized revenue management strategies for unlimited usage bike-share scenarios in their research paper. Citi Bike public data has been used by the authors for the overall analysis. Summarization of the basic data for understanding the behavioral patterns of the casual users and the number of trips that casual users take was estimated for relating between the two, because such data was not publicly available. The parameters of these distributions were derived from sample means and standard deviations using linear regression of daily short-term ticket sales and occasional passenger numbers. A path choice model was built using variables resampled from the fitted distribution by the bootstrap method. The multinomial </a:t>
            </a:r>
            <a:r>
              <a:rPr lang="en-US" dirty="0" err="1"/>
              <a:t>logit</a:t>
            </a:r>
            <a:r>
              <a:rPr lang="en-US" dirty="0"/>
              <a:t> model was used because it could represent not only individual vote probabilities but also aggregated market shares. As a result, the price combination of the two plans was optimized to maximize revenue based on estimated model output, and the impact on consumer surplus was quantified.</a:t>
            </a:r>
          </a:p>
        </p:txBody>
      </p:sp>
      <p:sp>
        <p:nvSpPr>
          <p:cNvPr id="2" name="Title 1"/>
          <p:cNvSpPr>
            <a:spLocks noGrp="1"/>
          </p:cNvSpPr>
          <p:nvPr>
            <p:ph type="title"/>
          </p:nvPr>
        </p:nvSpPr>
        <p:spPr/>
        <p:txBody>
          <a:bodyPr/>
          <a:lstStyle/>
          <a:p>
            <a:r>
              <a:rPr lang="en-US" dirty="0" smtClean="0"/>
              <a:t>CONTINUED.</a:t>
            </a:r>
            <a:endParaRPr lang="en-IN" dirty="0"/>
          </a:p>
        </p:txBody>
      </p:sp>
    </p:spTree>
    <p:extLst>
      <p:ext uri="{BB962C8B-B14F-4D97-AF65-F5344CB8AC3E}">
        <p14:creationId xmlns:p14="http://schemas.microsoft.com/office/powerpoint/2010/main" val="296478134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93"/>
        <p:cNvGrpSpPr/>
        <p:nvPr/>
      </p:nvGrpSpPr>
      <p:grpSpPr>
        <a:xfrm>
          <a:off x="0" y="0"/>
          <a:ext cx="0" cy="0"/>
          <a:chOff x="0" y="0"/>
          <a:chExt cx="0" cy="0"/>
        </a:xfrm>
      </p:grpSpPr>
      <p:sp>
        <p:nvSpPr>
          <p:cNvPr id="195" name="Google Shape;195;p23"/>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24</a:t>
            </a:fld>
            <a:endParaRPr/>
          </a:p>
        </p:txBody>
      </p:sp>
      <p:sp>
        <p:nvSpPr>
          <p:cNvPr id="4" name="Google Shape;115;p14"/>
          <p:cNvSpPr txBox="1">
            <a:spLocks/>
          </p:cNvSpPr>
          <p:nvPr/>
        </p:nvSpPr>
        <p:spPr>
          <a:xfrm>
            <a:off x="324956" y="987574"/>
            <a:ext cx="8640961" cy="3454448"/>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Bef>
                <a:spcPts val="600"/>
              </a:spcBef>
            </a:pPr>
            <a:r>
              <a:rPr lang="en-US" b="1" dirty="0"/>
              <a:t>[13] An approach to modeling bike-sharing systems based on spatial equity concept</a:t>
            </a:r>
          </a:p>
          <a:p>
            <a:pPr>
              <a:spcBef>
                <a:spcPts val="600"/>
              </a:spcBef>
            </a:pPr>
            <a:r>
              <a:rPr lang="en-US" b="1" dirty="0"/>
              <a:t>Theme: </a:t>
            </a:r>
            <a:r>
              <a:rPr lang="en-US" dirty="0"/>
              <a:t>This paper deals with providing a set of illustrative examples and performing a series of sensitivity analysis tests to propose an original model to find out the number and layout of the bike stations as well as the number of bicycles and free-racks for modeling bike-sharing systems based upon spatial equity concept </a:t>
            </a:r>
            <a:r>
              <a:rPr lang="en-US" dirty="0" smtClean="0"/>
              <a:t>aiming </a:t>
            </a:r>
            <a:r>
              <a:rPr lang="en-US" dirty="0"/>
              <a:t>towards reducing implementation and operational cost of the existing such systems. In the research paper proposed by the authors, a linear programming model was developed and tested to determine the number and layout of stations and the number of bikes and racks available at each station to set up and operate the BSS for each level of defined service, terms and conditions cost was minimized. The proposed linear mathematics problem minimized the setup and execution costs of a new BSS using a set of constraints that reflect the idea of ​​a balanced and fair level of service provided to all users of the system.</a:t>
            </a:r>
          </a:p>
        </p:txBody>
      </p:sp>
      <p:sp>
        <p:nvSpPr>
          <p:cNvPr id="2" name="Title 1"/>
          <p:cNvSpPr>
            <a:spLocks noGrp="1"/>
          </p:cNvSpPr>
          <p:nvPr>
            <p:ph type="title"/>
          </p:nvPr>
        </p:nvSpPr>
        <p:spPr/>
        <p:txBody>
          <a:bodyPr/>
          <a:lstStyle/>
          <a:p>
            <a:r>
              <a:rPr lang="en-US" dirty="0" smtClean="0"/>
              <a:t>CONTINUED.</a:t>
            </a:r>
            <a:endParaRPr lang="en-IN" dirty="0"/>
          </a:p>
        </p:txBody>
      </p:sp>
    </p:spTree>
    <p:extLst>
      <p:ext uri="{BB962C8B-B14F-4D97-AF65-F5344CB8AC3E}">
        <p14:creationId xmlns:p14="http://schemas.microsoft.com/office/powerpoint/2010/main" val="167884748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93"/>
        <p:cNvGrpSpPr/>
        <p:nvPr/>
      </p:nvGrpSpPr>
      <p:grpSpPr>
        <a:xfrm>
          <a:off x="0" y="0"/>
          <a:ext cx="0" cy="0"/>
          <a:chOff x="0" y="0"/>
          <a:chExt cx="0" cy="0"/>
        </a:xfrm>
      </p:grpSpPr>
      <p:sp>
        <p:nvSpPr>
          <p:cNvPr id="195" name="Google Shape;195;p23"/>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25</a:t>
            </a:fld>
            <a:endParaRPr/>
          </a:p>
        </p:txBody>
      </p:sp>
      <p:sp>
        <p:nvSpPr>
          <p:cNvPr id="4" name="Google Shape;115;p14"/>
          <p:cNvSpPr txBox="1">
            <a:spLocks/>
          </p:cNvSpPr>
          <p:nvPr/>
        </p:nvSpPr>
        <p:spPr>
          <a:xfrm>
            <a:off x="324956" y="987574"/>
            <a:ext cx="8640961" cy="3454448"/>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Bef>
                <a:spcPts val="600"/>
              </a:spcBef>
            </a:pPr>
            <a:r>
              <a:rPr lang="en-US" b="1" dirty="0"/>
              <a:t>[14] Optimizing Bike Sharing Systems: Dynamic Prediction Using Machine Learning and Statistical Techniques and Rebalancing</a:t>
            </a:r>
          </a:p>
          <a:p>
            <a:pPr>
              <a:spcBef>
                <a:spcPts val="600"/>
              </a:spcBef>
            </a:pPr>
            <a:r>
              <a:rPr lang="en-US" b="1" dirty="0"/>
              <a:t>Theme: </a:t>
            </a:r>
            <a:r>
              <a:rPr lang="en-US" dirty="0"/>
              <a:t>Cities all around the world are increasingly getting concerned about the detrimental effects of increasing number of vehicles on their roads, viz., greater pollution, emission rates, congestion, etc., which has led many of then to take active steps in order to prevent such things. One of the most effective and efficient alternative and life-saver which has come out from the horizon in this regards is the usage of BSSs or bike-sharing systems. Many cities have also been seen to adopt BSSs to tackle such growing problems and more. This increased use of bicycles has prompted many cities to either expand existing systems or introduce new ones. Due to the unbalanced </a:t>
            </a:r>
            <a:r>
              <a:rPr lang="en-US" dirty="0" err="1"/>
              <a:t>spatio</a:t>
            </a:r>
            <a:r>
              <a:rPr lang="en-US" dirty="0"/>
              <a:t>-temporal demands of cycle tours, many cycle stations are either empty or full during the day. This could have a significant impact on the reliability and usefulness of BSS and encourage drivers to return to using their vehicles or choose alternative modes of transport, resulting in increased congestion and emissions and pollution may increase. This reduces the number of BSS users and reduces system revenue. Operators recognized the imbalance and began building more bike stations closer to each other with the aim of keeping them within a five-minute walk. However, this solution is both financially and practically difficult to implement. This extensive and enormous report and aggregation of research paper methodologies proposes a new generation of BSSs, in which some can </a:t>
            </a:r>
            <a:r>
              <a:rPr lang="en-US" dirty="0" smtClean="0"/>
              <a:t>be</a:t>
            </a:r>
            <a:endParaRPr lang="en-US" dirty="0"/>
          </a:p>
        </p:txBody>
      </p:sp>
      <p:sp>
        <p:nvSpPr>
          <p:cNvPr id="2" name="Title 1"/>
          <p:cNvSpPr>
            <a:spLocks noGrp="1"/>
          </p:cNvSpPr>
          <p:nvPr>
            <p:ph type="title"/>
          </p:nvPr>
        </p:nvSpPr>
        <p:spPr/>
        <p:txBody>
          <a:bodyPr/>
          <a:lstStyle/>
          <a:p>
            <a:r>
              <a:rPr lang="en-US" dirty="0" smtClean="0"/>
              <a:t>CONTINUED.</a:t>
            </a:r>
            <a:endParaRPr lang="en-IN" dirty="0"/>
          </a:p>
        </p:txBody>
      </p:sp>
    </p:spTree>
    <p:extLst>
      <p:ext uri="{BB962C8B-B14F-4D97-AF65-F5344CB8AC3E}">
        <p14:creationId xmlns:p14="http://schemas.microsoft.com/office/powerpoint/2010/main" val="106438042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93"/>
        <p:cNvGrpSpPr/>
        <p:nvPr/>
      </p:nvGrpSpPr>
      <p:grpSpPr>
        <a:xfrm>
          <a:off x="0" y="0"/>
          <a:ext cx="0" cy="0"/>
          <a:chOff x="0" y="0"/>
          <a:chExt cx="0" cy="0"/>
        </a:xfrm>
      </p:grpSpPr>
      <p:sp>
        <p:nvSpPr>
          <p:cNvPr id="195" name="Google Shape;195;p23"/>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26</a:t>
            </a:fld>
            <a:endParaRPr/>
          </a:p>
        </p:txBody>
      </p:sp>
      <p:sp>
        <p:nvSpPr>
          <p:cNvPr id="4" name="Google Shape;115;p14"/>
          <p:cNvSpPr txBox="1">
            <a:spLocks/>
          </p:cNvSpPr>
          <p:nvPr/>
        </p:nvSpPr>
        <p:spPr>
          <a:xfrm>
            <a:off x="324954" y="1203598"/>
            <a:ext cx="8640961" cy="3454448"/>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Bef>
                <a:spcPts val="600"/>
              </a:spcBef>
            </a:pPr>
            <a:r>
              <a:rPr lang="en-US" dirty="0"/>
              <a:t>portable, </a:t>
            </a:r>
            <a:r>
              <a:rPr lang="en-US" dirty="0" err="1"/>
              <a:t>i.e</a:t>
            </a:r>
            <a:r>
              <a:rPr lang="en-US" dirty="0"/>
              <a:t>, it takes into account both the types of BSSs (docked and </a:t>
            </a:r>
            <a:r>
              <a:rPr lang="en-US" dirty="0" err="1"/>
              <a:t>dockless</a:t>
            </a:r>
            <a:r>
              <a:rPr lang="en-US" dirty="0"/>
              <a:t> bike-sharing systems). Specifically, the framework consists of two levels: We use fast, online, and incremental learning approaches to predict the number of bikes at stations and balance the system with wearable stations. The goal is a framework that solves the dynamic bike-sharing relocation problem to minimize unmet demand and increase or decrease user satisfaction. The dissertation by the authors contributes to the field in 5 ways. First, a multi-objective supervised clustering algorithm was developed to identify similarities in bicycle use with respect to time events. Second, a dynamic, interpretable and fast approach was developed for predicting the number of bikes at stations within a BSS. Third, a </a:t>
            </a:r>
            <a:r>
              <a:rPr lang="en-US" dirty="0" err="1"/>
              <a:t>univariate</a:t>
            </a:r>
            <a:r>
              <a:rPr lang="en-US" dirty="0"/>
              <a:t> inventory model was created using a Markov chain process that provides an optimal selection of bike levels at stations. The fourth was to explore the benefits of portable bike stations using an agent-based simulation approach as a proof of concept. Fifth, mathematical and heuristic approaches are proposed.</a:t>
            </a:r>
          </a:p>
        </p:txBody>
      </p:sp>
      <p:sp>
        <p:nvSpPr>
          <p:cNvPr id="2" name="Title 1"/>
          <p:cNvSpPr>
            <a:spLocks noGrp="1"/>
          </p:cNvSpPr>
          <p:nvPr>
            <p:ph type="title"/>
          </p:nvPr>
        </p:nvSpPr>
        <p:spPr/>
        <p:txBody>
          <a:bodyPr/>
          <a:lstStyle/>
          <a:p>
            <a:r>
              <a:rPr lang="en-US" dirty="0" smtClean="0"/>
              <a:t>CONTINUED.</a:t>
            </a:r>
            <a:endParaRPr lang="en-IN" dirty="0"/>
          </a:p>
        </p:txBody>
      </p:sp>
    </p:spTree>
    <p:extLst>
      <p:ext uri="{BB962C8B-B14F-4D97-AF65-F5344CB8AC3E}">
        <p14:creationId xmlns:p14="http://schemas.microsoft.com/office/powerpoint/2010/main" val="276904866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93"/>
        <p:cNvGrpSpPr/>
        <p:nvPr/>
      </p:nvGrpSpPr>
      <p:grpSpPr>
        <a:xfrm>
          <a:off x="0" y="0"/>
          <a:ext cx="0" cy="0"/>
          <a:chOff x="0" y="0"/>
          <a:chExt cx="0" cy="0"/>
        </a:xfrm>
      </p:grpSpPr>
      <p:sp>
        <p:nvSpPr>
          <p:cNvPr id="195" name="Google Shape;195;p23"/>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27</a:t>
            </a:fld>
            <a:endParaRPr/>
          </a:p>
        </p:txBody>
      </p:sp>
      <p:sp>
        <p:nvSpPr>
          <p:cNvPr id="4" name="Google Shape;115;p14"/>
          <p:cNvSpPr txBox="1">
            <a:spLocks/>
          </p:cNvSpPr>
          <p:nvPr/>
        </p:nvSpPr>
        <p:spPr>
          <a:xfrm>
            <a:off x="324956" y="987574"/>
            <a:ext cx="8640961" cy="3816424"/>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Bef>
                <a:spcPts val="600"/>
              </a:spcBef>
            </a:pPr>
            <a:r>
              <a:rPr lang="en-US" b="1" dirty="0"/>
              <a:t>[15] Assessing the market potential of electric bicycles and ICT for low carbon school travel: a case study in the Smart City of ÁGUEDA</a:t>
            </a:r>
          </a:p>
          <a:p>
            <a:pPr>
              <a:spcBef>
                <a:spcPts val="600"/>
              </a:spcBef>
            </a:pPr>
            <a:r>
              <a:rPr lang="en-US" b="1" dirty="0"/>
              <a:t>Theme: </a:t>
            </a:r>
            <a:r>
              <a:rPr lang="en-US" dirty="0"/>
              <a:t>The authors published this research paper which is actually based on the Be4Schools R&amp;D project implemented in the Portugal based city of </a:t>
            </a:r>
            <a:r>
              <a:rPr lang="en-US" dirty="0" err="1"/>
              <a:t>Águeda</a:t>
            </a:r>
            <a:r>
              <a:rPr lang="en-US" dirty="0"/>
              <a:t>. The intent of this study conducted was to analyze the preferences of the students aged between 15-21 in the context of using e-bikes while going daily to school. It also aimed at assessing their longings and preferences towards ICT related attributes</a:t>
            </a:r>
            <a:r>
              <a:rPr lang="en-US" dirty="0" smtClean="0"/>
              <a:t>. The </a:t>
            </a:r>
            <a:r>
              <a:rPr lang="en-US" dirty="0"/>
              <a:t>information for examination of the results was collected in three parts. It comprised of a mobility survey and a stated-choice (SC) experiment. The first part was aimed at collecting the responses from the students of their travel preferences about what mode they use, thoughts regarding inclusion of ICT, perceptions barrier for not cycling and previous cycling experiences. This part was named as the "Simplifying Cycling Mobility". The second part dealt with the household budget and business </a:t>
            </a:r>
            <a:r>
              <a:rPr lang="en-US" dirty="0" smtClean="0"/>
              <a:t>perspectives </a:t>
            </a:r>
            <a:r>
              <a:rPr lang="en-US" dirty="0"/>
              <a:t>and in this both the students and their parents were questioned in order to get insights on what </a:t>
            </a:r>
            <a:r>
              <a:rPr lang="en-US" dirty="0" err="1"/>
              <a:t>equipments</a:t>
            </a:r>
            <a:r>
              <a:rPr lang="en-US" dirty="0"/>
              <a:t> to be installed, ICT preferences, household budget </a:t>
            </a:r>
            <a:r>
              <a:rPr lang="en-US" dirty="0" smtClean="0"/>
              <a:t>constraints</a:t>
            </a:r>
            <a:r>
              <a:rPr lang="en-US" dirty="0"/>
              <a:t>, etc. This part was named as the "Assessing students and their parents' preferences". In the third part a SC experiment was performed to understand the trade-offs information between car travel and e-bike relevant attributes by gathering 2232 observations in that regard. A comprehensive econometric analysis was conducted to assess the nature and degree of heterogeneity </a:t>
            </a:r>
            <a:r>
              <a:rPr lang="en-US" dirty="0" smtClean="0"/>
              <a:t>in</a:t>
            </a:r>
            <a:endParaRPr lang="en-US" dirty="0"/>
          </a:p>
        </p:txBody>
      </p:sp>
      <p:sp>
        <p:nvSpPr>
          <p:cNvPr id="2" name="Title 1"/>
          <p:cNvSpPr>
            <a:spLocks noGrp="1"/>
          </p:cNvSpPr>
          <p:nvPr>
            <p:ph type="title"/>
          </p:nvPr>
        </p:nvSpPr>
        <p:spPr/>
        <p:txBody>
          <a:bodyPr/>
          <a:lstStyle/>
          <a:p>
            <a:r>
              <a:rPr lang="en-US" dirty="0" smtClean="0"/>
              <a:t>CONTINUED.</a:t>
            </a:r>
            <a:endParaRPr lang="en-IN" dirty="0"/>
          </a:p>
        </p:txBody>
      </p:sp>
    </p:spTree>
    <p:extLst>
      <p:ext uri="{BB962C8B-B14F-4D97-AF65-F5344CB8AC3E}">
        <p14:creationId xmlns:p14="http://schemas.microsoft.com/office/powerpoint/2010/main" val="151456995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93"/>
        <p:cNvGrpSpPr/>
        <p:nvPr/>
      </p:nvGrpSpPr>
      <p:grpSpPr>
        <a:xfrm>
          <a:off x="0" y="0"/>
          <a:ext cx="0" cy="0"/>
          <a:chOff x="0" y="0"/>
          <a:chExt cx="0" cy="0"/>
        </a:xfrm>
      </p:grpSpPr>
      <p:sp>
        <p:nvSpPr>
          <p:cNvPr id="195" name="Google Shape;195;p23"/>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28</a:t>
            </a:fld>
            <a:endParaRPr/>
          </a:p>
        </p:txBody>
      </p:sp>
      <p:sp>
        <p:nvSpPr>
          <p:cNvPr id="4" name="Google Shape;115;p14"/>
          <p:cNvSpPr txBox="1">
            <a:spLocks/>
          </p:cNvSpPr>
          <p:nvPr/>
        </p:nvSpPr>
        <p:spPr>
          <a:xfrm>
            <a:off x="324956" y="987574"/>
            <a:ext cx="8640961" cy="3454448"/>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Bef>
                <a:spcPts val="600"/>
              </a:spcBef>
            </a:pPr>
            <a:r>
              <a:rPr lang="en-US" dirty="0"/>
              <a:t>student preferences, also considering gender issues. The authors of this research paper had also taken the final shot at studying the main determinants of both the traditional as well as electric bikes impact on school-to-home/home-to-school trips, using a detailed study of the design using exploratory data analysis and multivariable logistic regression model. Statistical analysis was performed using the IBM SPSS Statistics 21 software and R</a:t>
            </a:r>
            <a:r>
              <a:rPr lang="en-US" dirty="0" smtClean="0"/>
              <a:t>.</a:t>
            </a:r>
          </a:p>
          <a:p>
            <a:pPr>
              <a:spcBef>
                <a:spcPts val="600"/>
              </a:spcBef>
            </a:pPr>
            <a:r>
              <a:rPr lang="en-US" b="1" dirty="0"/>
              <a:t>[16] Bike sharing: A review of evidence on impacts and processes of implementation and operation</a:t>
            </a:r>
          </a:p>
          <a:p>
            <a:pPr>
              <a:spcBef>
                <a:spcPts val="600"/>
              </a:spcBef>
            </a:pPr>
            <a:r>
              <a:rPr lang="en-US" b="1" dirty="0"/>
              <a:t>Theme: </a:t>
            </a:r>
            <a:r>
              <a:rPr lang="en-US" dirty="0"/>
              <a:t>The authors of this research-paper worked on a very special and distinct idea and approach of reviewing the existing schemes and research-suggestions and findings of previous researches on bike-sharing: how well the schemes of implementation and operation suggested by the past research-approaches have actually come out victorious or to what extent such were actually guiding the working of the present bike-sharing schemes present in different parts of the world actually implementing such schemes. They provided a comprehensive review of such evidences. By following a two-fold measure: understanding and examining evidence-gaps and limitations that need further investigation; and by drawing on the evidence review and justifying whether the positive-sides of the approaches mentioned actually aid in transferability, beneficial impacts and operation-processes or not, they sought to put light on both the impacts as well as the processes (rather than just processes) as a target to enhance the current body </a:t>
            </a:r>
            <a:r>
              <a:rPr lang="en-US" dirty="0" smtClean="0"/>
              <a:t>of</a:t>
            </a:r>
            <a:endParaRPr lang="en-US" dirty="0"/>
          </a:p>
        </p:txBody>
      </p:sp>
      <p:sp>
        <p:nvSpPr>
          <p:cNvPr id="2" name="Title 1"/>
          <p:cNvSpPr>
            <a:spLocks noGrp="1"/>
          </p:cNvSpPr>
          <p:nvPr>
            <p:ph type="title"/>
          </p:nvPr>
        </p:nvSpPr>
        <p:spPr/>
        <p:txBody>
          <a:bodyPr/>
          <a:lstStyle/>
          <a:p>
            <a:r>
              <a:rPr lang="en-US" dirty="0" smtClean="0"/>
              <a:t>CONTINUED.</a:t>
            </a:r>
            <a:endParaRPr lang="en-IN" dirty="0"/>
          </a:p>
        </p:txBody>
      </p:sp>
    </p:spTree>
    <p:extLst>
      <p:ext uri="{BB962C8B-B14F-4D97-AF65-F5344CB8AC3E}">
        <p14:creationId xmlns:p14="http://schemas.microsoft.com/office/powerpoint/2010/main" val="300246737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93"/>
        <p:cNvGrpSpPr/>
        <p:nvPr/>
      </p:nvGrpSpPr>
      <p:grpSpPr>
        <a:xfrm>
          <a:off x="0" y="0"/>
          <a:ext cx="0" cy="0"/>
          <a:chOff x="0" y="0"/>
          <a:chExt cx="0" cy="0"/>
        </a:xfrm>
      </p:grpSpPr>
      <p:sp>
        <p:nvSpPr>
          <p:cNvPr id="195" name="Google Shape;195;p23"/>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29</a:t>
            </a:fld>
            <a:endParaRPr/>
          </a:p>
        </p:txBody>
      </p:sp>
      <p:sp>
        <p:nvSpPr>
          <p:cNvPr id="4" name="Google Shape;115;p14"/>
          <p:cNvSpPr txBox="1">
            <a:spLocks/>
          </p:cNvSpPr>
          <p:nvPr/>
        </p:nvSpPr>
        <p:spPr>
          <a:xfrm>
            <a:off x="324956" y="987574"/>
            <a:ext cx="8640961" cy="3454448"/>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Bef>
                <a:spcPts val="600"/>
              </a:spcBef>
            </a:pPr>
            <a:r>
              <a:rPr lang="en-US" dirty="0"/>
              <a:t>knowledge on bike-sharing and also contributing towards the ongoing academic and policy discourse on the increasing popular cycling measure. A sectional segmented approach was taken by the authors, as they sought to provide a critical overview of the increasing number of information sources and the growing body of knowledge about bike-sharing; discussing the evidence on users, usage and impacts of bike sharing's significance and limitations after summarizing them; providing an evidence on managing the business of bike-sharing from a process evaluation perspective; they concluded the paper by discussing how the evidence presented here can help strengthen and transfer positive results to other contexts in terms of impact and implementation processes, and identify key areas for further investigation</a:t>
            </a:r>
            <a:r>
              <a:rPr lang="en-US" dirty="0" smtClean="0"/>
              <a:t>.</a:t>
            </a:r>
          </a:p>
          <a:p>
            <a:pPr>
              <a:spcBef>
                <a:spcPts val="600"/>
              </a:spcBef>
            </a:pPr>
            <a:r>
              <a:rPr lang="en-US" b="1" dirty="0"/>
              <a:t>[17] Social Media Strategies Used in Marketing Custom Bicycle </a:t>
            </a:r>
            <a:r>
              <a:rPr lang="en-US" b="1" dirty="0" err="1"/>
              <a:t>Framebuilding</a:t>
            </a:r>
            <a:r>
              <a:rPr lang="en-US" b="1" dirty="0"/>
              <a:t> Companies</a:t>
            </a:r>
          </a:p>
          <a:p>
            <a:pPr>
              <a:spcBef>
                <a:spcPts val="600"/>
              </a:spcBef>
            </a:pPr>
            <a:r>
              <a:rPr lang="en-US" b="1" dirty="0"/>
              <a:t>Theme: </a:t>
            </a:r>
            <a:r>
              <a:rPr lang="en-US" dirty="0"/>
              <a:t>The long paper which comprised of multiple case study explored what various strategies the microenterprise owners in the artisan economy need to market using social media. Through the means of </a:t>
            </a:r>
            <a:r>
              <a:rPr lang="en-US" dirty="0" err="1"/>
              <a:t>semistructured</a:t>
            </a:r>
            <a:r>
              <a:rPr lang="en-US" dirty="0"/>
              <a:t> interviews and open-ended questions, data were collected from 5 bicycle </a:t>
            </a:r>
            <a:r>
              <a:rPr lang="en-US" dirty="0" err="1"/>
              <a:t>framebuilding</a:t>
            </a:r>
            <a:r>
              <a:rPr lang="en-US" dirty="0"/>
              <a:t> companies from a south-western US state. The diffusion of innovations theory was used. A thematic analysis identified seven themes from the data, viz., technical proficiency, building a social media presence, effective use of social media platforms, effective communication skills, building a brand identity, time management, and obtaining external support. The overall study findings aimed to help </a:t>
            </a:r>
            <a:r>
              <a:rPr lang="en-US" dirty="0" smtClean="0"/>
              <a:t>artisan</a:t>
            </a:r>
            <a:endParaRPr lang="en-US" dirty="0"/>
          </a:p>
        </p:txBody>
      </p:sp>
      <p:sp>
        <p:nvSpPr>
          <p:cNvPr id="2" name="Title 1"/>
          <p:cNvSpPr>
            <a:spLocks noGrp="1"/>
          </p:cNvSpPr>
          <p:nvPr>
            <p:ph type="title"/>
          </p:nvPr>
        </p:nvSpPr>
        <p:spPr/>
        <p:txBody>
          <a:bodyPr/>
          <a:lstStyle/>
          <a:p>
            <a:r>
              <a:rPr lang="en-US" dirty="0" smtClean="0"/>
              <a:t>CONTINUED.</a:t>
            </a:r>
            <a:endParaRPr lang="en-IN" dirty="0"/>
          </a:p>
        </p:txBody>
      </p:sp>
    </p:spTree>
    <p:extLst>
      <p:ext uri="{BB962C8B-B14F-4D97-AF65-F5344CB8AC3E}">
        <p14:creationId xmlns:p14="http://schemas.microsoft.com/office/powerpoint/2010/main" val="300789701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16"/>
          <p:cNvSpPr txBox="1">
            <a:spLocks noGrp="1"/>
          </p:cNvSpPr>
          <p:nvPr>
            <p:ph type="ctrTitle"/>
          </p:nvPr>
        </p:nvSpPr>
        <p:spPr>
          <a:xfrm>
            <a:off x="1043608" y="1779662"/>
            <a:ext cx="6927901"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6500" dirty="0" smtClean="0"/>
              <a:t>I. INTRODUCTION</a:t>
            </a:r>
            <a:endParaRPr sz="6500" dirty="0"/>
          </a:p>
        </p:txBody>
      </p:sp>
      <p:sp>
        <p:nvSpPr>
          <p:cNvPr id="133" name="Google Shape;133;p16"/>
          <p:cNvSpPr txBox="1">
            <a:spLocks noGrp="1"/>
          </p:cNvSpPr>
          <p:nvPr>
            <p:ph type="sldNum" idx="4294967295"/>
          </p:nvPr>
        </p:nvSpPr>
        <p:spPr>
          <a:xfrm>
            <a:off x="0" y="0"/>
            <a:ext cx="595313" cy="731838"/>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3</a:t>
            </a:fld>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93"/>
        <p:cNvGrpSpPr/>
        <p:nvPr/>
      </p:nvGrpSpPr>
      <p:grpSpPr>
        <a:xfrm>
          <a:off x="0" y="0"/>
          <a:ext cx="0" cy="0"/>
          <a:chOff x="0" y="0"/>
          <a:chExt cx="0" cy="0"/>
        </a:xfrm>
      </p:grpSpPr>
      <p:sp>
        <p:nvSpPr>
          <p:cNvPr id="195" name="Google Shape;195;p23"/>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30</a:t>
            </a:fld>
            <a:endParaRPr/>
          </a:p>
        </p:txBody>
      </p:sp>
      <p:sp>
        <p:nvSpPr>
          <p:cNvPr id="4" name="Google Shape;115;p14"/>
          <p:cNvSpPr txBox="1">
            <a:spLocks/>
          </p:cNvSpPr>
          <p:nvPr/>
        </p:nvSpPr>
        <p:spPr>
          <a:xfrm>
            <a:off x="324956" y="987574"/>
            <a:ext cx="8640961" cy="3454448"/>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Bef>
                <a:spcPts val="600"/>
              </a:spcBef>
            </a:pPr>
            <a:r>
              <a:rPr lang="en-US" dirty="0"/>
              <a:t>microenterprises learn to use social media effectively, which would lead to boost in sales and profits, further leading to good positive environment for growth and development. The findings also expect their way out towards helping the local economy as it helps to prevent the money from leaving local economies, thus building strong communities</a:t>
            </a:r>
            <a:r>
              <a:rPr lang="en-US" dirty="0" smtClean="0"/>
              <a:t>.</a:t>
            </a:r>
          </a:p>
          <a:p>
            <a:pPr>
              <a:spcBef>
                <a:spcPts val="600"/>
              </a:spcBef>
            </a:pPr>
            <a:r>
              <a:rPr lang="en-US" b="1" dirty="0"/>
              <a:t>[18] Bicycle sharing systems demand</a:t>
            </a:r>
          </a:p>
          <a:p>
            <a:pPr>
              <a:spcBef>
                <a:spcPts val="600"/>
              </a:spcBef>
            </a:pPr>
            <a:r>
              <a:rPr lang="en-US" b="1" dirty="0"/>
              <a:t>Theme: </a:t>
            </a:r>
            <a:r>
              <a:rPr lang="en-US" dirty="0"/>
              <a:t>The study methodology proposed by the authors in this research paper aims to study the demands of the bicycle sharing systems, at the level of defining zones, with higher potential demand in urban areas. The literature survey conducted by the authors of this research paper presented some broad ideas, which included types of bicycle-sharing systems right from the antique to the modern systems, viz., free bike system, coin-deposit systems, information technology-based systems and multimodal systems; demand studies for cycling and bike-sharing: latent demand score method, 'revealed' or 'stated' preference surveys; etc. The methodology suggested by the authors to study the demand distributions for bike-sharing involves the two parts: quantifying the demand based upon other case studies; and defining the effect on demand caused by trip characteristics. The second part encompassed analyzing the factors such as purpose, distance, slopes, etc. and their effects on the </a:t>
            </a:r>
            <a:r>
              <a:rPr lang="en-US" dirty="0" err="1"/>
              <a:t>the</a:t>
            </a:r>
            <a:r>
              <a:rPr lang="en-US" dirty="0"/>
              <a:t> bicycle sharing demands thus making a cohesiveness study among the various factors proposed. After studying all these, the authors put the </a:t>
            </a:r>
            <a:r>
              <a:rPr lang="en-US" dirty="0" smtClean="0"/>
              <a:t>proposed</a:t>
            </a:r>
            <a:endParaRPr lang="en-US" dirty="0"/>
          </a:p>
        </p:txBody>
      </p:sp>
      <p:sp>
        <p:nvSpPr>
          <p:cNvPr id="2" name="Title 1"/>
          <p:cNvSpPr>
            <a:spLocks noGrp="1"/>
          </p:cNvSpPr>
          <p:nvPr>
            <p:ph type="title"/>
          </p:nvPr>
        </p:nvSpPr>
        <p:spPr/>
        <p:txBody>
          <a:bodyPr/>
          <a:lstStyle/>
          <a:p>
            <a:r>
              <a:rPr lang="en-US" dirty="0" smtClean="0"/>
              <a:t>CONTINUED.</a:t>
            </a:r>
            <a:endParaRPr lang="en-IN" dirty="0"/>
          </a:p>
        </p:txBody>
      </p:sp>
    </p:spTree>
    <p:extLst>
      <p:ext uri="{BB962C8B-B14F-4D97-AF65-F5344CB8AC3E}">
        <p14:creationId xmlns:p14="http://schemas.microsoft.com/office/powerpoint/2010/main" val="130982244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93"/>
        <p:cNvGrpSpPr/>
        <p:nvPr/>
      </p:nvGrpSpPr>
      <p:grpSpPr>
        <a:xfrm>
          <a:off x="0" y="0"/>
          <a:ext cx="0" cy="0"/>
          <a:chOff x="0" y="0"/>
          <a:chExt cx="0" cy="0"/>
        </a:xfrm>
      </p:grpSpPr>
      <p:sp>
        <p:nvSpPr>
          <p:cNvPr id="195" name="Google Shape;195;p23"/>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31</a:t>
            </a:fld>
            <a:endParaRPr/>
          </a:p>
        </p:txBody>
      </p:sp>
      <p:sp>
        <p:nvSpPr>
          <p:cNvPr id="4" name="Google Shape;115;p14"/>
          <p:cNvSpPr txBox="1">
            <a:spLocks/>
          </p:cNvSpPr>
          <p:nvPr/>
        </p:nvSpPr>
        <p:spPr>
          <a:xfrm>
            <a:off x="324956" y="987574"/>
            <a:ext cx="8640961" cy="4032448"/>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Bef>
                <a:spcPts val="600"/>
              </a:spcBef>
            </a:pPr>
            <a:r>
              <a:rPr lang="en-US" dirty="0"/>
              <a:t>methodology and their knowledge to exercise on the case study of Coimbra (a town located in the </a:t>
            </a:r>
            <a:r>
              <a:rPr lang="en-US" dirty="0" err="1"/>
              <a:t>centre</a:t>
            </a:r>
            <a:r>
              <a:rPr lang="en-US" dirty="0"/>
              <a:t> of Portugal). The conclusion came with pointing out the advantages being that the methodology proposed provides a quick-assessment technique, it can be adapted to other towns and cities, and that it is useful in the full design of the system. The paper ended with the authors pointing out the areas in which there is a scope for further studies in this area</a:t>
            </a:r>
            <a:r>
              <a:rPr lang="en-US" dirty="0" smtClean="0"/>
              <a:t>.</a:t>
            </a:r>
          </a:p>
          <a:p>
            <a:pPr>
              <a:spcBef>
                <a:spcPts val="600"/>
              </a:spcBef>
            </a:pPr>
            <a:r>
              <a:rPr lang="en-US" b="1" dirty="0"/>
              <a:t>[19] Are </a:t>
            </a:r>
            <a:r>
              <a:rPr lang="en-US" b="1" dirty="0" err="1"/>
              <a:t>Bikeshare</a:t>
            </a:r>
            <a:r>
              <a:rPr lang="en-US" b="1" dirty="0"/>
              <a:t> Users Different from Regular Cyclists? A First Look at Short-Term Users, Annual Members, and Area Cyclists in the Washington, DC Region</a:t>
            </a:r>
          </a:p>
          <a:p>
            <a:pPr>
              <a:spcBef>
                <a:spcPts val="600"/>
              </a:spcBef>
            </a:pPr>
            <a:r>
              <a:rPr lang="en-US" b="1" dirty="0"/>
              <a:t>Theme: </a:t>
            </a:r>
            <a:r>
              <a:rPr lang="en-US" dirty="0"/>
              <a:t>In this research paper, the authors investigated the travel behavior characteristics of bicycle system users. A comparative analysis was done to understand the differences between annual members and short-term user profiles on Capital </a:t>
            </a:r>
            <a:r>
              <a:rPr lang="en-US" dirty="0" err="1"/>
              <a:t>Bikeshare</a:t>
            </a:r>
            <a:r>
              <a:rPr lang="en-US" dirty="0"/>
              <a:t> (</a:t>
            </a:r>
            <a:r>
              <a:rPr lang="en-US" dirty="0" err="1"/>
              <a:t>CaBi</a:t>
            </a:r>
            <a:r>
              <a:rPr lang="en-US" dirty="0"/>
              <a:t>). The data used for the overall research was gathered from Washington, DC area regional household travel survey of 2007-2008, an intercept 10 survey of short-term </a:t>
            </a:r>
            <a:r>
              <a:rPr lang="en-US" dirty="0" err="1"/>
              <a:t>CaBi</a:t>
            </a:r>
            <a:r>
              <a:rPr lang="en-US" dirty="0"/>
              <a:t> users, and an online survey of annual </a:t>
            </a:r>
            <a:r>
              <a:rPr lang="en-US" dirty="0" err="1"/>
              <a:t>CaBi</a:t>
            </a:r>
            <a:r>
              <a:rPr lang="en-US" dirty="0"/>
              <a:t> members. This paper deals with a case study of short-term and annual </a:t>
            </a:r>
            <a:r>
              <a:rPr lang="en-US" dirty="0" err="1"/>
              <a:t>bikeshare</a:t>
            </a:r>
            <a:r>
              <a:rPr lang="en-US" dirty="0"/>
              <a:t> users of Capital 13 </a:t>
            </a:r>
            <a:r>
              <a:rPr lang="en-US" dirty="0" err="1"/>
              <a:t>Bikeshare</a:t>
            </a:r>
            <a:r>
              <a:rPr lang="en-US" dirty="0"/>
              <a:t> (</a:t>
            </a:r>
            <a:r>
              <a:rPr lang="en-US" dirty="0" err="1"/>
              <a:t>CaBi</a:t>
            </a:r>
            <a:r>
              <a:rPr lang="en-US" dirty="0"/>
              <a:t>) in Washington, DC and Arlington County, VA. The monthly and annual users were subjected to an online membership survey, while the users who has a 24-hour or 5-day membership were examined on the basis of 23 survey questions. The objectives for the long-term members were to collect info on demographic and use characteristics of </a:t>
            </a:r>
            <a:r>
              <a:rPr lang="en-US" dirty="0" err="1"/>
              <a:t>CaBi</a:t>
            </a:r>
            <a:r>
              <a:rPr lang="en-US" dirty="0"/>
              <a:t> members, 4 satisfaction with the system, and changes in travel patterns based on </a:t>
            </a:r>
            <a:r>
              <a:rPr lang="en-US" dirty="0" err="1"/>
              <a:t>bikeshare</a:t>
            </a:r>
            <a:r>
              <a:rPr lang="en-US" dirty="0"/>
              <a:t> availability. </a:t>
            </a:r>
          </a:p>
        </p:txBody>
      </p:sp>
      <p:sp>
        <p:nvSpPr>
          <p:cNvPr id="2" name="Title 1"/>
          <p:cNvSpPr>
            <a:spLocks noGrp="1"/>
          </p:cNvSpPr>
          <p:nvPr>
            <p:ph type="title"/>
          </p:nvPr>
        </p:nvSpPr>
        <p:spPr/>
        <p:txBody>
          <a:bodyPr/>
          <a:lstStyle/>
          <a:p>
            <a:r>
              <a:rPr lang="en-US" dirty="0" smtClean="0"/>
              <a:t>CONTINUED.</a:t>
            </a:r>
            <a:endParaRPr lang="en-IN" dirty="0"/>
          </a:p>
        </p:txBody>
      </p:sp>
    </p:spTree>
    <p:extLst>
      <p:ext uri="{BB962C8B-B14F-4D97-AF65-F5344CB8AC3E}">
        <p14:creationId xmlns:p14="http://schemas.microsoft.com/office/powerpoint/2010/main" val="158096702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93"/>
        <p:cNvGrpSpPr/>
        <p:nvPr/>
      </p:nvGrpSpPr>
      <p:grpSpPr>
        <a:xfrm>
          <a:off x="0" y="0"/>
          <a:ext cx="0" cy="0"/>
          <a:chOff x="0" y="0"/>
          <a:chExt cx="0" cy="0"/>
        </a:xfrm>
      </p:grpSpPr>
      <p:sp>
        <p:nvSpPr>
          <p:cNvPr id="195" name="Google Shape;195;p23"/>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32</a:t>
            </a:fld>
            <a:endParaRPr/>
          </a:p>
        </p:txBody>
      </p:sp>
      <p:sp>
        <p:nvSpPr>
          <p:cNvPr id="4" name="Google Shape;115;p14"/>
          <p:cNvSpPr txBox="1">
            <a:spLocks/>
          </p:cNvSpPr>
          <p:nvPr/>
        </p:nvSpPr>
        <p:spPr>
          <a:xfrm>
            <a:off x="324956" y="987574"/>
            <a:ext cx="8640961" cy="4032448"/>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Bef>
                <a:spcPts val="600"/>
              </a:spcBef>
            </a:pPr>
            <a:r>
              <a:rPr lang="en-US" dirty="0" smtClean="0"/>
              <a:t>Short-term </a:t>
            </a:r>
            <a:r>
              <a:rPr lang="en-US" dirty="0"/>
              <a:t>users who did not have time to complete the verbal 19 survey were provided with instructions for completing the survey online. The analysis part comprised of the discussion on various aspects: Demographics of Area Cyclists, Short-Term Users, and Annual Members; Income, Car Ownership, and Access to a Bicycle; Trip Purpose, Mode Shift, and Helmet Use. Finally before concluding the paper, the authors also touched upon some of the scopes for future research which included whether there could be significant differences or not between Area and </a:t>
            </a:r>
            <a:r>
              <a:rPr lang="en-US" dirty="0" err="1"/>
              <a:t>CaBi</a:t>
            </a:r>
            <a:r>
              <a:rPr lang="en-US" dirty="0"/>
              <a:t> users when controlling for other factors, admitting that the analysis cannot fully consider the spatial restrictions of the two </a:t>
            </a:r>
            <a:r>
              <a:rPr lang="en-US" dirty="0" err="1"/>
              <a:t>CaBi</a:t>
            </a:r>
            <a:r>
              <a:rPr lang="en-US" dirty="0"/>
              <a:t> surveys, presence of potential biases over the sample as </a:t>
            </a:r>
            <a:r>
              <a:rPr lang="en-US" dirty="0" err="1"/>
              <a:t>CaBi</a:t>
            </a:r>
            <a:r>
              <a:rPr lang="en-US" dirty="0"/>
              <a:t> annual member survey respondents self-selected from email and online solicitations, and 6 responded over the internet, Results for the Washington, DC area may not apply to other US cities, etc</a:t>
            </a:r>
            <a:r>
              <a:rPr lang="en-US" dirty="0" smtClean="0"/>
              <a:t>.</a:t>
            </a:r>
          </a:p>
          <a:p>
            <a:pPr>
              <a:spcBef>
                <a:spcPts val="600"/>
              </a:spcBef>
            </a:pPr>
            <a:r>
              <a:rPr lang="en-US" b="1" dirty="0"/>
              <a:t>[20] Challenges and Opportunities in Dock-Based Bike-Sharing Rebalancing: A Systematic Review</a:t>
            </a:r>
          </a:p>
          <a:p>
            <a:pPr>
              <a:spcBef>
                <a:spcPts val="600"/>
              </a:spcBef>
            </a:pPr>
            <a:r>
              <a:rPr lang="en-US" b="1" dirty="0"/>
              <a:t>Theme: </a:t>
            </a:r>
            <a:r>
              <a:rPr lang="en-US" dirty="0"/>
              <a:t>The approach of how the managing authorities of the </a:t>
            </a:r>
            <a:r>
              <a:rPr lang="en-US" dirty="0" err="1"/>
              <a:t>bikesharing</a:t>
            </a:r>
            <a:r>
              <a:rPr lang="en-US" dirty="0"/>
              <a:t> systems manage the problem of imbalance or bike rebalancing is surprisingly directly related to user-level satisfaction and thus towards profits. The authors of this research paper sought to present a thorough review of the challenges and opportunities in rebalancing of bike-sharing systems (only for 4th generation of BSS). The objective of their research points out towards collecting research papers based on the repositioning-problem in dock-based </a:t>
            </a:r>
            <a:r>
              <a:rPr lang="en-US" dirty="0" err="1"/>
              <a:t>bikesharing</a:t>
            </a:r>
            <a:r>
              <a:rPr lang="en-US" dirty="0"/>
              <a:t> systems, classifying them and to suggest and divert to many novel research venues.</a:t>
            </a:r>
          </a:p>
        </p:txBody>
      </p:sp>
      <p:sp>
        <p:nvSpPr>
          <p:cNvPr id="2" name="Title 1"/>
          <p:cNvSpPr>
            <a:spLocks noGrp="1"/>
          </p:cNvSpPr>
          <p:nvPr>
            <p:ph type="title"/>
          </p:nvPr>
        </p:nvSpPr>
        <p:spPr/>
        <p:txBody>
          <a:bodyPr/>
          <a:lstStyle/>
          <a:p>
            <a:r>
              <a:rPr lang="en-US" dirty="0" smtClean="0"/>
              <a:t>CONTINUED.</a:t>
            </a:r>
            <a:endParaRPr lang="en-IN" dirty="0"/>
          </a:p>
        </p:txBody>
      </p:sp>
    </p:spTree>
    <p:extLst>
      <p:ext uri="{BB962C8B-B14F-4D97-AF65-F5344CB8AC3E}">
        <p14:creationId xmlns:p14="http://schemas.microsoft.com/office/powerpoint/2010/main" val="11909542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93"/>
        <p:cNvGrpSpPr/>
        <p:nvPr/>
      </p:nvGrpSpPr>
      <p:grpSpPr>
        <a:xfrm>
          <a:off x="0" y="0"/>
          <a:ext cx="0" cy="0"/>
          <a:chOff x="0" y="0"/>
          <a:chExt cx="0" cy="0"/>
        </a:xfrm>
      </p:grpSpPr>
      <p:sp>
        <p:nvSpPr>
          <p:cNvPr id="195" name="Google Shape;195;p23"/>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33</a:t>
            </a:fld>
            <a:endParaRPr/>
          </a:p>
        </p:txBody>
      </p:sp>
      <p:sp>
        <p:nvSpPr>
          <p:cNvPr id="4" name="Google Shape;115;p14"/>
          <p:cNvSpPr txBox="1">
            <a:spLocks/>
          </p:cNvSpPr>
          <p:nvPr/>
        </p:nvSpPr>
        <p:spPr>
          <a:xfrm>
            <a:off x="395536" y="987574"/>
            <a:ext cx="8424936" cy="36004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Bef>
                <a:spcPts val="600"/>
              </a:spcBef>
            </a:pPr>
            <a:r>
              <a:rPr lang="en-US" dirty="0" smtClean="0"/>
              <a:t>A </a:t>
            </a:r>
            <a:r>
              <a:rPr lang="en-US" dirty="0"/>
              <a:t>period-wise table containing the main research-topics in BSS research over the decades has been provided in the research paper. The four key-themes addressed by the research paper are: (a) overview of the state-of-the-art related to BSS research, (b) identification of available literature regarding reviews of bike-relocation problem, (c) list and classification of studies related to algorithms used to solve bike repositioning problem, (d) evaluation of further research to be done. The methods of data acquisition included performing keyword search in Google Scholar utilizing some selective constraints, and further steps, etc. The contextualization of research in bike-sharing field was done by performing an exploratory data analysis by making a graphic representation of the main key-words and topics that appear in titles and abstracts on the bike-sharing related papers, by making use of </a:t>
            </a:r>
            <a:r>
              <a:rPr lang="en-US" dirty="0" err="1"/>
              <a:t>VOSviewer</a:t>
            </a:r>
            <a:r>
              <a:rPr lang="en-US" dirty="0"/>
              <a:t>. The research-topics were clustered in 5 groups, and were also further analyzed. Following the BSS Rebalancing Problem Review Analysis, Literature Review Timeline, the authors provided the Summary of Results and Discussion. Finally, an exhaustive table that will assist researchers from different disciplines to address the open challenges in the field was also provided.</a:t>
            </a:r>
          </a:p>
        </p:txBody>
      </p:sp>
      <p:sp>
        <p:nvSpPr>
          <p:cNvPr id="2" name="Title 1"/>
          <p:cNvSpPr>
            <a:spLocks noGrp="1"/>
          </p:cNvSpPr>
          <p:nvPr>
            <p:ph type="title"/>
          </p:nvPr>
        </p:nvSpPr>
        <p:spPr/>
        <p:txBody>
          <a:bodyPr/>
          <a:lstStyle/>
          <a:p>
            <a:r>
              <a:rPr lang="en-US" dirty="0" smtClean="0"/>
              <a:t>CONTINUED.</a:t>
            </a:r>
            <a:endParaRPr lang="en-IN" dirty="0"/>
          </a:p>
        </p:txBody>
      </p:sp>
    </p:spTree>
    <p:extLst>
      <p:ext uri="{BB962C8B-B14F-4D97-AF65-F5344CB8AC3E}">
        <p14:creationId xmlns:p14="http://schemas.microsoft.com/office/powerpoint/2010/main" val="320560706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gradFill>
          <a:gsLst>
            <a:gs pos="0">
              <a:srgbClr val="FFD966"/>
            </a:gs>
            <a:gs pos="100000">
              <a:srgbClr val="FF9900"/>
            </a:gs>
          </a:gsLst>
          <a:path path="circle">
            <a:fillToRect l="50000" t="50000" r="50000" b="50000"/>
          </a:path>
          <a:tileRect/>
        </a:gradFill>
        <a:effectLst/>
      </p:bgPr>
    </p:bg>
    <p:spTree>
      <p:nvGrpSpPr>
        <p:cNvPr id="1" name="Shape 1552"/>
        <p:cNvGrpSpPr/>
        <p:nvPr/>
      </p:nvGrpSpPr>
      <p:grpSpPr>
        <a:xfrm>
          <a:off x="0" y="0"/>
          <a:ext cx="0" cy="0"/>
          <a:chOff x="0" y="0"/>
          <a:chExt cx="0" cy="0"/>
        </a:xfrm>
      </p:grpSpPr>
      <p:sp>
        <p:nvSpPr>
          <p:cNvPr id="17" name="Google Shape;114;p14"/>
          <p:cNvSpPr txBox="1">
            <a:spLocks noGrp="1"/>
          </p:cNvSpPr>
          <p:nvPr>
            <p:ph type="title"/>
          </p:nvPr>
        </p:nvSpPr>
        <p:spPr>
          <a:xfrm>
            <a:off x="1101386" y="272850"/>
            <a:ext cx="7791094" cy="749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500" dirty="0" smtClean="0"/>
              <a:t>B. IDENTIFICATION OF GAPS ON BASIS OF CURRENT SCENARIO</a:t>
            </a:r>
            <a:endParaRPr sz="2500" dirty="0"/>
          </a:p>
        </p:txBody>
      </p:sp>
      <p:sp>
        <p:nvSpPr>
          <p:cNvPr id="18" name="Google Shape;115;p14"/>
          <p:cNvSpPr txBox="1">
            <a:spLocks/>
          </p:cNvSpPr>
          <p:nvPr/>
        </p:nvSpPr>
        <p:spPr>
          <a:xfrm>
            <a:off x="1101374" y="1203598"/>
            <a:ext cx="7503073" cy="3672408"/>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Bef>
                <a:spcPts val="600"/>
              </a:spcBef>
            </a:pPr>
            <a:r>
              <a:rPr lang="en-US" b="1" dirty="0" smtClean="0"/>
              <a:t>(i) </a:t>
            </a:r>
            <a:r>
              <a:rPr lang="en-US" dirty="0" smtClean="0"/>
              <a:t>Although some primitive region-specific approaches have been proposed, there are considerable gaps in bikeway and bicycle-station network design approaches and methodologies. Since, the Earth has many metropolitan cities (each of them having diverse socio-economic, infrastructural and political variations) there is much need of a generalized approach towards such types of design-planning approaches.</a:t>
            </a:r>
          </a:p>
          <a:p>
            <a:pPr>
              <a:spcBef>
                <a:spcPts val="600"/>
              </a:spcBef>
            </a:pPr>
            <a:r>
              <a:rPr lang="en-US" b="1" dirty="0" smtClean="0"/>
              <a:t>(ii) </a:t>
            </a:r>
            <a:r>
              <a:rPr lang="en-US" dirty="0" smtClean="0"/>
              <a:t>The fleet-size design challenges which include determining the total initial number of bikes to be deployed in the whole BSS (whether docked or </a:t>
            </a:r>
            <a:r>
              <a:rPr lang="en-US" dirty="0" err="1" smtClean="0"/>
              <a:t>dockless</a:t>
            </a:r>
            <a:r>
              <a:rPr lang="en-US" dirty="0" smtClean="0"/>
              <a:t> systems) and also the number of such bikes at each station (in case of docked services) remains a major gap in the current study.</a:t>
            </a:r>
          </a:p>
          <a:p>
            <a:pPr>
              <a:spcBef>
                <a:spcPts val="600"/>
              </a:spcBef>
            </a:pPr>
            <a:r>
              <a:rPr lang="en-US" b="1" dirty="0" smtClean="0"/>
              <a:t>(iii) </a:t>
            </a:r>
            <a:r>
              <a:rPr lang="en-US" dirty="0" smtClean="0"/>
              <a:t>Planning decisions to effectively utilize and direct the existing resources in cycling and voluntarily get involved in system regulation also remains a major gap to be addressed in the current scenario.</a:t>
            </a:r>
          </a:p>
          <a:p>
            <a:pPr>
              <a:spcBef>
                <a:spcPts val="600"/>
              </a:spcBef>
            </a:pPr>
            <a:r>
              <a:rPr lang="en-US" b="1" dirty="0" smtClean="0"/>
              <a:t>(iv) </a:t>
            </a:r>
            <a:r>
              <a:rPr lang="en-US" dirty="0" smtClean="0"/>
              <a:t>Dynamic bike relocation problems.</a:t>
            </a:r>
          </a:p>
          <a:p>
            <a:pPr>
              <a:spcBef>
                <a:spcPts val="600"/>
              </a:spcBef>
            </a:pPr>
            <a:r>
              <a:rPr lang="en-US" b="1" smtClean="0"/>
              <a:t>(v) </a:t>
            </a:r>
            <a:r>
              <a:rPr lang="en-US" smtClean="0"/>
              <a:t>Dynamic </a:t>
            </a:r>
            <a:r>
              <a:rPr lang="en-US" dirty="0" smtClean="0"/>
              <a:t>demand management problems.</a:t>
            </a:r>
          </a:p>
          <a:p>
            <a:pPr marL="400050" indent="-400050">
              <a:spcBef>
                <a:spcPts val="600"/>
              </a:spcBef>
              <a:buAutoNum type="romanLcParenBoth"/>
            </a:pPr>
            <a:endParaRPr lang="en-US" dirty="0"/>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5" name="Google Shape;125;p15"/>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35</a:t>
            </a:fld>
            <a:endParaRPr/>
          </a:p>
        </p:txBody>
      </p:sp>
      <p:sp>
        <p:nvSpPr>
          <p:cNvPr id="123" name="Google Shape;123;p15"/>
          <p:cNvSpPr txBox="1">
            <a:spLocks noGrp="1"/>
          </p:cNvSpPr>
          <p:nvPr>
            <p:ph type="ctrTitle" idx="4294967295"/>
          </p:nvPr>
        </p:nvSpPr>
        <p:spPr>
          <a:xfrm>
            <a:off x="1727200" y="339725"/>
            <a:ext cx="7416800" cy="576263"/>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200" dirty="0" smtClean="0">
                <a:solidFill>
                  <a:srgbClr val="FF8700"/>
                </a:solidFill>
              </a:rPr>
              <a:t>III. PROBLEM STATEMENT</a:t>
            </a:r>
            <a:endParaRPr sz="3200" dirty="0">
              <a:solidFill>
                <a:srgbClr val="FF8700"/>
              </a:solidFill>
            </a:endParaRPr>
          </a:p>
        </p:txBody>
      </p:sp>
      <p:sp>
        <p:nvSpPr>
          <p:cNvPr id="6" name="Google Shape;115;p14"/>
          <p:cNvSpPr txBox="1">
            <a:spLocks/>
          </p:cNvSpPr>
          <p:nvPr/>
        </p:nvSpPr>
        <p:spPr>
          <a:xfrm>
            <a:off x="1101374" y="1349550"/>
            <a:ext cx="7503073" cy="3454448"/>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buNone/>
            </a:pPr>
            <a:r>
              <a:rPr lang="en-US" dirty="0">
                <a:solidFill>
                  <a:schemeClr val="bg1"/>
                </a:solidFill>
              </a:rPr>
              <a:t>It is no joke that the directors of marketing in these companies believe that the company's future success heavily depends on maximizing the number of annual memberships. Therefore, it is imperative for the teams to understand how </a:t>
            </a:r>
            <a:r>
              <a:rPr lang="en-US" dirty="0" smtClean="0">
                <a:solidFill>
                  <a:schemeClr val="bg1"/>
                </a:solidFill>
              </a:rPr>
              <a:t>customers and subscribers </a:t>
            </a:r>
            <a:r>
              <a:rPr lang="en-US" dirty="0">
                <a:solidFill>
                  <a:schemeClr val="bg1"/>
                </a:solidFill>
              </a:rPr>
              <a:t>use </a:t>
            </a:r>
            <a:r>
              <a:rPr lang="en-US" dirty="0" smtClean="0">
                <a:solidFill>
                  <a:schemeClr val="bg1"/>
                </a:solidFill>
              </a:rPr>
              <a:t>Divvy </a:t>
            </a:r>
            <a:r>
              <a:rPr lang="en-US" dirty="0">
                <a:solidFill>
                  <a:schemeClr val="bg1"/>
                </a:solidFill>
              </a:rPr>
              <a:t>bikes differently. From these insights, the teams can design a new marketing strategy to convert </a:t>
            </a:r>
            <a:r>
              <a:rPr lang="en-US" dirty="0" smtClean="0">
                <a:solidFill>
                  <a:schemeClr val="bg1"/>
                </a:solidFill>
              </a:rPr>
              <a:t>customers into subscribers. </a:t>
            </a:r>
            <a:r>
              <a:rPr lang="en-US" dirty="0">
                <a:solidFill>
                  <a:schemeClr val="bg1"/>
                </a:solidFill>
              </a:rPr>
              <a:t>But first, </a:t>
            </a:r>
            <a:r>
              <a:rPr lang="en-US" dirty="0" smtClean="0">
                <a:solidFill>
                  <a:schemeClr val="bg1"/>
                </a:solidFill>
              </a:rPr>
              <a:t>Divvy Bike-share </a:t>
            </a:r>
            <a:r>
              <a:rPr lang="en-US" dirty="0">
                <a:solidFill>
                  <a:schemeClr val="bg1"/>
                </a:solidFill>
              </a:rPr>
              <a:t>executives must approve the recommendations, so they must be backed up with compelling data insights and professional data visualizations. </a:t>
            </a: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8"/>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200" dirty="0" smtClean="0"/>
              <a:t>IV. RESEARCH CHALLENGES</a:t>
            </a:r>
            <a:endParaRPr sz="3200" dirty="0"/>
          </a:p>
        </p:txBody>
      </p:sp>
      <p:sp>
        <p:nvSpPr>
          <p:cNvPr id="145" name="Google Shape;145;p18"/>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36</a:t>
            </a:fld>
            <a:endParaRPr/>
          </a:p>
        </p:txBody>
      </p:sp>
      <p:sp>
        <p:nvSpPr>
          <p:cNvPr id="6" name="Google Shape;115;p14"/>
          <p:cNvSpPr txBox="1">
            <a:spLocks noGrp="1"/>
          </p:cNvSpPr>
          <p:nvPr>
            <p:ph type="body" idx="1"/>
          </p:nvPr>
        </p:nvSpPr>
        <p:spPr>
          <a:xfrm>
            <a:off x="1101374" y="1349550"/>
            <a:ext cx="7503073" cy="3454448"/>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sz="1400" b="1" dirty="0" smtClean="0"/>
              <a:t>I. </a:t>
            </a:r>
            <a:r>
              <a:rPr lang="en-US" sz="1400" dirty="0" smtClean="0"/>
              <a:t>As this study involves a broad topic, any universal ideas applicable to all types of cyclistic schemes can not be formulated independently. Hence, only a region specific analysis can be made, that too considering some limited techniques and approaches which are suitable.</a:t>
            </a:r>
          </a:p>
          <a:p>
            <a:pPr marL="0" lvl="0" indent="0" algn="l" rtl="0">
              <a:spcBef>
                <a:spcPts val="600"/>
              </a:spcBef>
              <a:spcAft>
                <a:spcPts val="0"/>
              </a:spcAft>
              <a:buNone/>
            </a:pPr>
            <a:r>
              <a:rPr lang="en-US" sz="1400" b="1" dirty="0" smtClean="0"/>
              <a:t>II. </a:t>
            </a:r>
            <a:r>
              <a:rPr lang="en-US" sz="1400" dirty="0" smtClean="0"/>
              <a:t>Open datasets for study is not easily available. As this idea of bikeshare is still not widely in prevalence around all the parts of the world and is not ubiquitous, only certain companies agreeing to make the collected data public can become the only basis. Hence, appropriate, descriptive, and valid data is unusually rare.</a:t>
            </a:r>
          </a:p>
          <a:p>
            <a:pPr marL="0" lvl="0" indent="0" algn="l" rtl="0">
              <a:spcBef>
                <a:spcPts val="600"/>
              </a:spcBef>
              <a:spcAft>
                <a:spcPts val="0"/>
              </a:spcAft>
              <a:buNone/>
            </a:pPr>
            <a:r>
              <a:rPr lang="en-US" sz="1400" b="1" dirty="0" smtClean="0"/>
              <a:t>III. </a:t>
            </a:r>
            <a:r>
              <a:rPr lang="en-US" sz="1400" dirty="0" smtClean="0"/>
              <a:t>Studying the rider characteristics poses great challenges as a multitude of factors come into play (many of which can’t be tracked or even made proper sense of) for a wholesome case study.</a:t>
            </a:r>
          </a:p>
          <a:p>
            <a:pPr marL="0" lvl="0" indent="0">
              <a:buNone/>
            </a:pPr>
            <a:r>
              <a:rPr lang="en-US" sz="1400" b="1" dirty="0"/>
              <a:t>IV. </a:t>
            </a:r>
            <a:r>
              <a:rPr lang="en-US" sz="1400" dirty="0"/>
              <a:t>The literature on BSS is scattered in different fields which makes it hard for new researchers to bring ideas that can push further research on any comprehensive and overall area of BSS research in that regards as a competing strategy to achieve more sustainable cities.</a:t>
            </a: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38"/>
          <p:cNvSpPr txBox="1">
            <a:spLocks noGrp="1"/>
          </p:cNvSpPr>
          <p:nvPr>
            <p:ph type="ctrTitle"/>
          </p:nvPr>
        </p:nvSpPr>
        <p:spPr>
          <a:xfrm>
            <a:off x="323528" y="267494"/>
            <a:ext cx="7791997" cy="655744"/>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200" dirty="0" smtClean="0"/>
              <a:t>V. RESEARCH MOTIVATION</a:t>
            </a:r>
            <a:endParaRPr sz="3200" dirty="0"/>
          </a:p>
        </p:txBody>
      </p:sp>
      <p:sp>
        <p:nvSpPr>
          <p:cNvPr id="352" name="Google Shape;352;p38"/>
          <p:cNvSpPr txBox="1">
            <a:spLocks noGrp="1"/>
          </p:cNvSpPr>
          <p:nvPr>
            <p:ph type="subTitle" idx="1"/>
          </p:nvPr>
        </p:nvSpPr>
        <p:spPr>
          <a:xfrm>
            <a:off x="323528" y="1059582"/>
            <a:ext cx="8280920" cy="302433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dirty="0" smtClean="0"/>
              <a:t>The main motivation for choosing this topic comes from the fact that it addresses multiple problems from user point of view, provides a sustainable approach towards the future and have a diverse perspective from research challenges. As we advance towards the future, problems which I’ve mentioned before like overpopulation, fossil fuel shortage, increasing pollution, global warming, health deterioration of average human beings will be abundant. Hence, according to me, addressing the bike-share problem even partially in any region of the planet will add to the remedy and help alleviate some pain as mentioned before.</a:t>
            </a:r>
            <a:endParaRPr sz="1800"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22"/>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200" dirty="0" smtClean="0"/>
              <a:t>VI. RESEARCH OBJECTIVE</a:t>
            </a:r>
            <a:endParaRPr sz="3200" dirty="0"/>
          </a:p>
        </p:txBody>
      </p:sp>
      <p:sp>
        <p:nvSpPr>
          <p:cNvPr id="188" name="Google Shape;188;p22"/>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38</a:t>
            </a:fld>
            <a:endParaRPr/>
          </a:p>
        </p:txBody>
      </p:sp>
      <p:pic>
        <p:nvPicPr>
          <p:cNvPr id="189" name="Google Shape;189;p22" descr="2.jpg"/>
          <p:cNvPicPr preferRelativeResize="0"/>
          <p:nvPr/>
        </p:nvPicPr>
        <p:blipFill rotWithShape="1">
          <a:blip r:embed="rId3">
            <a:alphaModFix/>
          </a:blip>
          <a:srcRect/>
          <a:stretch/>
        </p:blipFill>
        <p:spPr>
          <a:xfrm flipH="1">
            <a:off x="3792119" y="1013694"/>
            <a:ext cx="6279900" cy="3532800"/>
          </a:xfrm>
          <a:prstGeom prst="parallelogram">
            <a:avLst>
              <a:gd name="adj" fmla="val 51555"/>
            </a:avLst>
          </a:prstGeom>
          <a:noFill/>
          <a:ln>
            <a:noFill/>
          </a:ln>
        </p:spPr>
      </p:pic>
      <p:sp>
        <p:nvSpPr>
          <p:cNvPr id="7" name="Google Shape;115;p14"/>
          <p:cNvSpPr txBox="1">
            <a:spLocks noGrp="1"/>
          </p:cNvSpPr>
          <p:nvPr>
            <p:ph type="body" idx="1"/>
          </p:nvPr>
        </p:nvSpPr>
        <p:spPr>
          <a:xfrm>
            <a:off x="1101374" y="1349550"/>
            <a:ext cx="7503073" cy="3454448"/>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sz="1400" dirty="0" smtClean="0">
                <a:solidFill>
                  <a:schemeClr val="tx1">
                    <a:lumMod val="75000"/>
                    <a:lumOff val="25000"/>
                  </a:schemeClr>
                </a:solidFill>
              </a:rPr>
              <a:t>The objective of this research is to extensively analyze and rigorously study every minute behavior of subscribers and customers of the Divvy bike share service in Chicago. Since, in order to understand the two types of users, we should accurately assess and analyze the other composite factors affecting them, it becomes imperative to first of all, dive deep into those shadow-level aspects. Attributes such as trip duration, gender, age, distance between to and from station, locations of the two, etc. are major factors which have a major say in influencing the next-move of the respective types of users of the bike-share system. Having understood precisely these factors, various marketing strategies carved especially towards the user-types can be formed to increase the profits of the company.</a:t>
            </a:r>
            <a:endParaRPr sz="1400" dirty="0">
              <a:solidFill>
                <a:schemeClr val="tx1">
                  <a:lumMod val="75000"/>
                  <a:lumOff val="25000"/>
                </a:schemeClr>
              </a:solidFill>
            </a:endParaRP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p34"/>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39</a:t>
            </a:fld>
            <a:endParaRPr/>
          </a:p>
        </p:txBody>
      </p:sp>
      <p:sp>
        <p:nvSpPr>
          <p:cNvPr id="318" name="Google Shape;318;p34"/>
          <p:cNvSpPr txBox="1">
            <a:spLocks noGrp="1"/>
          </p:cNvSpPr>
          <p:nvPr>
            <p:ph type="body" idx="4294967295"/>
          </p:nvPr>
        </p:nvSpPr>
        <p:spPr>
          <a:xfrm>
            <a:off x="1259632" y="195486"/>
            <a:ext cx="7272808" cy="713061"/>
          </a:xfrm>
          <a:prstGeom prst="rect">
            <a:avLst/>
          </a:prstGeom>
        </p:spPr>
        <p:txBody>
          <a:bodyPr spcFirstLastPara="1" wrap="square" lIns="91425" tIns="91425" rIns="91425" bIns="91425" anchor="b" anchorCtr="0">
            <a:noAutofit/>
          </a:bodyPr>
          <a:lstStyle/>
          <a:p>
            <a:pPr marL="0" lvl="0" indent="0" algn="l" rtl="0">
              <a:spcBef>
                <a:spcPts val="600"/>
              </a:spcBef>
              <a:spcAft>
                <a:spcPts val="0"/>
              </a:spcAft>
              <a:buNone/>
            </a:pPr>
            <a:r>
              <a:rPr lang="en" sz="3600" dirty="0" smtClean="0">
                <a:solidFill>
                  <a:schemeClr val="tx1"/>
                </a:solidFill>
                <a:latin typeface="Dosis"/>
                <a:ea typeface="Dosis"/>
                <a:cs typeface="Dosis"/>
                <a:sym typeface="Dosis"/>
              </a:rPr>
              <a:t>VII. WHAT IS TO BE DONE NEXT</a:t>
            </a:r>
            <a:endParaRPr sz="3600" dirty="0">
              <a:solidFill>
                <a:schemeClr val="tx1"/>
              </a:solidFill>
            </a:endParaRPr>
          </a:p>
        </p:txBody>
      </p:sp>
      <p:grpSp>
        <p:nvGrpSpPr>
          <p:cNvPr id="319" name="Google Shape;319;p34"/>
          <p:cNvGrpSpPr/>
          <p:nvPr/>
        </p:nvGrpSpPr>
        <p:grpSpPr>
          <a:xfrm>
            <a:off x="1475656" y="1194124"/>
            <a:ext cx="6408712" cy="3304538"/>
            <a:chOff x="1177450" y="241631"/>
            <a:chExt cx="6173152" cy="3616776"/>
          </a:xfrm>
        </p:grpSpPr>
        <p:sp>
          <p:nvSpPr>
            <p:cNvPr id="320" name="Google Shape;320;p34"/>
            <p:cNvSpPr/>
            <p:nvPr/>
          </p:nvSpPr>
          <p:spPr>
            <a:xfrm>
              <a:off x="1682275" y="241631"/>
              <a:ext cx="5161606" cy="3454973"/>
            </a:xfrm>
            <a:custGeom>
              <a:avLst/>
              <a:gdLst/>
              <a:ahLst/>
              <a:cxnLst/>
              <a:rect l="l" t="t" r="r" b="b"/>
              <a:pathLst>
                <a:path w="5161606" h="3454973" extrusionOk="0">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1" name="Google Shape;321;p34"/>
            <p:cNvSpPr/>
            <p:nvPr/>
          </p:nvSpPr>
          <p:spPr>
            <a:xfrm>
              <a:off x="1177450" y="3763229"/>
              <a:ext cx="6173152" cy="95178"/>
            </a:xfrm>
            <a:custGeom>
              <a:avLst/>
              <a:gdLst/>
              <a:ahLst/>
              <a:cxnLst/>
              <a:rect l="l" t="t" r="r" b="b"/>
              <a:pathLst>
                <a:path w="6173152" h="95178" extrusionOk="0">
                  <a:moveTo>
                    <a:pt x="0" y="0"/>
                  </a:moveTo>
                  <a:cubicBezTo>
                    <a:pt x="0" y="0"/>
                    <a:pt x="129540" y="95178"/>
                    <a:pt x="450533" y="95178"/>
                  </a:cubicBezTo>
                  <a:lnTo>
                    <a:pt x="5817870" y="95178"/>
                  </a:lnTo>
                  <a:cubicBezTo>
                    <a:pt x="5948363" y="95178"/>
                    <a:pt x="6173153" y="0"/>
                    <a:pt x="6173153" y="0"/>
                  </a:cubicBezTo>
                  <a:lnTo>
                    <a:pt x="0"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2" name="Google Shape;322;p34"/>
            <p:cNvSpPr/>
            <p:nvPr/>
          </p:nvSpPr>
          <p:spPr>
            <a:xfrm>
              <a:off x="1177450" y="3687086"/>
              <a:ext cx="6172200" cy="76142"/>
            </a:xfrm>
            <a:custGeom>
              <a:avLst/>
              <a:gdLst/>
              <a:ahLst/>
              <a:cxnLst/>
              <a:rect l="l" t="t" r="r" b="b"/>
              <a:pathLst>
                <a:path w="6172200" h="76142" extrusionOk="0">
                  <a:moveTo>
                    <a:pt x="0" y="76143"/>
                  </a:moveTo>
                  <a:lnTo>
                    <a:pt x="6172200" y="76143"/>
                  </a:lnTo>
                  <a:lnTo>
                    <a:pt x="6172200" y="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3" name="Google Shape;323;p34"/>
            <p:cNvSpPr/>
            <p:nvPr/>
          </p:nvSpPr>
          <p:spPr>
            <a:xfrm>
              <a:off x="3806350" y="3687086"/>
              <a:ext cx="903922" cy="47589"/>
            </a:xfrm>
            <a:custGeom>
              <a:avLst/>
              <a:gdLst/>
              <a:ahLst/>
              <a:cxnLst/>
              <a:rect l="l" t="t" r="r" b="b"/>
              <a:pathLst>
                <a:path w="903922" h="47589" extrusionOk="0">
                  <a:moveTo>
                    <a:pt x="0" y="0"/>
                  </a:moveTo>
                  <a:cubicBezTo>
                    <a:pt x="0" y="0"/>
                    <a:pt x="26670" y="47589"/>
                    <a:pt x="53340" y="47589"/>
                  </a:cubicBezTo>
                  <a:lnTo>
                    <a:pt x="850582" y="47589"/>
                  </a:lnTo>
                  <a:cubicBezTo>
                    <a:pt x="877253" y="47589"/>
                    <a:pt x="903922" y="0"/>
                    <a:pt x="903922" y="0"/>
                  </a:cubicBezTo>
                  <a:lnTo>
                    <a:pt x="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95735" y="1368320"/>
            <a:ext cx="4992555" cy="2808312"/>
          </a:xfrm>
          <a:prstGeom prst="rect">
            <a:avLst/>
          </a:prstGeom>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14"/>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200" dirty="0" smtClean="0"/>
              <a:t>A. STATEMENT OF PROBLEM</a:t>
            </a:r>
            <a:endParaRPr sz="3200" dirty="0"/>
          </a:p>
        </p:txBody>
      </p:sp>
      <p:sp>
        <p:nvSpPr>
          <p:cNvPr id="115" name="Google Shape;115;p14"/>
          <p:cNvSpPr txBox="1">
            <a:spLocks noGrp="1"/>
          </p:cNvSpPr>
          <p:nvPr>
            <p:ph type="body" idx="1"/>
          </p:nvPr>
        </p:nvSpPr>
        <p:spPr>
          <a:xfrm>
            <a:off x="1101374" y="1349550"/>
            <a:ext cx="6782993" cy="3454448"/>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sz="1400" dirty="0" smtClean="0"/>
              <a:t>Understanding how subscribers of Divvy bike-sharing trips and the bike-sharing service availing only-customers use the bikes differently for commute purposes, recreational purposes, schooling, marketing, etc. and analyzing the multifarious shadow factors which influence both the user categories in opting for the type of service which they show their inclination towards.</a:t>
            </a:r>
          </a:p>
          <a:p>
            <a:pPr marL="0" lvl="0" indent="0" algn="l" rtl="0">
              <a:spcBef>
                <a:spcPts val="600"/>
              </a:spcBef>
              <a:spcAft>
                <a:spcPts val="0"/>
              </a:spcAft>
              <a:buNone/>
            </a:pPr>
            <a:r>
              <a:rPr lang="en-US" sz="1400" dirty="0" smtClean="0"/>
              <a:t>This comparison along with other tasks will later be used to design marketing strategies aimed at converting the customers of Divvy bike-sharing trips to the long-term subscribers of the bike-sharing service.</a:t>
            </a:r>
            <a:endParaRPr lang="en-US" sz="1400" dirty="0"/>
          </a:p>
        </p:txBody>
      </p:sp>
      <p:sp>
        <p:nvSpPr>
          <p:cNvPr id="118" name="Google Shape;118;p14"/>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4</a:t>
            </a:fld>
            <a:endParaRP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64" name="Google Shape;164;p19"/>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40</a:t>
            </a:fld>
            <a:endParaRPr/>
          </a:p>
        </p:txBody>
      </p:sp>
      <p:sp>
        <p:nvSpPr>
          <p:cNvPr id="150" name="Google Shape;150;p19"/>
          <p:cNvSpPr txBox="1">
            <a:spLocks noGrp="1"/>
          </p:cNvSpPr>
          <p:nvPr>
            <p:ph type="ctrTitle" idx="4294967295"/>
          </p:nvPr>
        </p:nvSpPr>
        <p:spPr>
          <a:xfrm>
            <a:off x="971600" y="195486"/>
            <a:ext cx="7367587" cy="824012"/>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000" dirty="0" smtClean="0">
                <a:solidFill>
                  <a:schemeClr val="accent1"/>
                </a:solidFill>
              </a:rPr>
              <a:t>VIII. RESEARCH PAPER STATUS</a:t>
            </a:r>
            <a:endParaRPr sz="4000" dirty="0">
              <a:solidFill>
                <a:schemeClr val="accent1"/>
              </a:solidFill>
            </a:endParaRPr>
          </a:p>
        </p:txBody>
      </p:sp>
      <p:grpSp>
        <p:nvGrpSpPr>
          <p:cNvPr id="152" name="Google Shape;152;p19"/>
          <p:cNvGrpSpPr/>
          <p:nvPr/>
        </p:nvGrpSpPr>
        <p:grpSpPr>
          <a:xfrm>
            <a:off x="6971720" y="1287686"/>
            <a:ext cx="1645833" cy="1645812"/>
            <a:chOff x="6643075" y="3664250"/>
            <a:chExt cx="407950" cy="407975"/>
          </a:xfrm>
        </p:grpSpPr>
        <p:sp>
          <p:nvSpPr>
            <p:cNvPr id="153" name="Google Shape;153;p19"/>
            <p:cNvSpPr/>
            <p:nvPr/>
          </p:nvSpPr>
          <p:spPr>
            <a:xfrm>
              <a:off x="6794075" y="3815250"/>
              <a:ext cx="211300" cy="211300"/>
            </a:xfrm>
            <a:custGeom>
              <a:avLst/>
              <a:gdLst/>
              <a:ahLst/>
              <a:cxnLst/>
              <a:rect l="l" t="t" r="r" b="b"/>
              <a:pathLst>
                <a:path w="8452" h="8452" fill="none" extrusionOk="0">
                  <a:moveTo>
                    <a:pt x="0" y="8135"/>
                  </a:moveTo>
                  <a:lnTo>
                    <a:pt x="0" y="8135"/>
                  </a:lnTo>
                  <a:lnTo>
                    <a:pt x="438" y="8257"/>
                  </a:lnTo>
                  <a:lnTo>
                    <a:pt x="852" y="8354"/>
                  </a:lnTo>
                  <a:lnTo>
                    <a:pt x="1291" y="8403"/>
                  </a:lnTo>
                  <a:lnTo>
                    <a:pt x="1729" y="8452"/>
                  </a:lnTo>
                  <a:lnTo>
                    <a:pt x="2168" y="8452"/>
                  </a:lnTo>
                  <a:lnTo>
                    <a:pt x="2606" y="8427"/>
                  </a:lnTo>
                  <a:lnTo>
                    <a:pt x="3020" y="8378"/>
                  </a:lnTo>
                  <a:lnTo>
                    <a:pt x="3458" y="8281"/>
                  </a:lnTo>
                  <a:lnTo>
                    <a:pt x="3872" y="8184"/>
                  </a:lnTo>
                  <a:lnTo>
                    <a:pt x="4311" y="8037"/>
                  </a:lnTo>
                  <a:lnTo>
                    <a:pt x="4701" y="7867"/>
                  </a:lnTo>
                  <a:lnTo>
                    <a:pt x="5115" y="7672"/>
                  </a:lnTo>
                  <a:lnTo>
                    <a:pt x="5504" y="7429"/>
                  </a:lnTo>
                  <a:lnTo>
                    <a:pt x="5870" y="7185"/>
                  </a:lnTo>
                  <a:lnTo>
                    <a:pt x="6235" y="6893"/>
                  </a:lnTo>
                  <a:lnTo>
                    <a:pt x="6576" y="6576"/>
                  </a:lnTo>
                  <a:lnTo>
                    <a:pt x="6576" y="6576"/>
                  </a:lnTo>
                  <a:lnTo>
                    <a:pt x="6892" y="6235"/>
                  </a:lnTo>
                  <a:lnTo>
                    <a:pt x="7185" y="5870"/>
                  </a:lnTo>
                  <a:lnTo>
                    <a:pt x="7428" y="5505"/>
                  </a:lnTo>
                  <a:lnTo>
                    <a:pt x="7672" y="5115"/>
                  </a:lnTo>
                  <a:lnTo>
                    <a:pt x="7867" y="4701"/>
                  </a:lnTo>
                  <a:lnTo>
                    <a:pt x="8037" y="4311"/>
                  </a:lnTo>
                  <a:lnTo>
                    <a:pt x="8183" y="3873"/>
                  </a:lnTo>
                  <a:lnTo>
                    <a:pt x="8281" y="3459"/>
                  </a:lnTo>
                  <a:lnTo>
                    <a:pt x="8378" y="3020"/>
                  </a:lnTo>
                  <a:lnTo>
                    <a:pt x="8427" y="2606"/>
                  </a:lnTo>
                  <a:lnTo>
                    <a:pt x="8451" y="2168"/>
                  </a:lnTo>
                  <a:lnTo>
                    <a:pt x="8451" y="1730"/>
                  </a:lnTo>
                  <a:lnTo>
                    <a:pt x="8402" y="1291"/>
                  </a:lnTo>
                  <a:lnTo>
                    <a:pt x="8354" y="853"/>
                  </a:lnTo>
                  <a:lnTo>
                    <a:pt x="8256" y="439"/>
                  </a:lnTo>
                  <a:lnTo>
                    <a:pt x="8135" y="0"/>
                  </a:lnTo>
                </a:path>
              </a:pathLst>
            </a:custGeom>
            <a:noFill/>
            <a:ln w="19050" cap="rnd" cmpd="sng">
              <a:solidFill>
                <a:srgbClr val="22222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9"/>
            <p:cNvSpPr/>
            <p:nvPr/>
          </p:nvSpPr>
          <p:spPr>
            <a:xfrm>
              <a:off x="6643075" y="3664250"/>
              <a:ext cx="407950" cy="407975"/>
            </a:xfrm>
            <a:custGeom>
              <a:avLst/>
              <a:gdLst/>
              <a:ahLst/>
              <a:cxnLst/>
              <a:rect l="l" t="t" r="r" b="b"/>
              <a:pathLst>
                <a:path w="16318" h="16319" fill="none" extrusionOk="0">
                  <a:moveTo>
                    <a:pt x="16074" y="244"/>
                  </a:moveTo>
                  <a:lnTo>
                    <a:pt x="16074" y="244"/>
                  </a:lnTo>
                  <a:lnTo>
                    <a:pt x="15928" y="122"/>
                  </a:lnTo>
                  <a:lnTo>
                    <a:pt x="15758" y="49"/>
                  </a:lnTo>
                  <a:lnTo>
                    <a:pt x="15538" y="0"/>
                  </a:lnTo>
                  <a:lnTo>
                    <a:pt x="15319" y="0"/>
                  </a:lnTo>
                  <a:lnTo>
                    <a:pt x="15051" y="25"/>
                  </a:lnTo>
                  <a:lnTo>
                    <a:pt x="14759" y="73"/>
                  </a:lnTo>
                  <a:lnTo>
                    <a:pt x="14442" y="171"/>
                  </a:lnTo>
                  <a:lnTo>
                    <a:pt x="14102" y="293"/>
                  </a:lnTo>
                  <a:lnTo>
                    <a:pt x="13736" y="439"/>
                  </a:lnTo>
                  <a:lnTo>
                    <a:pt x="13347" y="609"/>
                  </a:lnTo>
                  <a:lnTo>
                    <a:pt x="12957" y="828"/>
                  </a:lnTo>
                  <a:lnTo>
                    <a:pt x="12543" y="1048"/>
                  </a:lnTo>
                  <a:lnTo>
                    <a:pt x="11666" y="1608"/>
                  </a:lnTo>
                  <a:lnTo>
                    <a:pt x="10716" y="2265"/>
                  </a:lnTo>
                  <a:lnTo>
                    <a:pt x="10716" y="2265"/>
                  </a:lnTo>
                  <a:lnTo>
                    <a:pt x="10278" y="2095"/>
                  </a:lnTo>
                  <a:lnTo>
                    <a:pt x="9815" y="1949"/>
                  </a:lnTo>
                  <a:lnTo>
                    <a:pt x="9352" y="1851"/>
                  </a:lnTo>
                  <a:lnTo>
                    <a:pt x="8890" y="1778"/>
                  </a:lnTo>
                  <a:lnTo>
                    <a:pt x="8427" y="1730"/>
                  </a:lnTo>
                  <a:lnTo>
                    <a:pt x="7940" y="1730"/>
                  </a:lnTo>
                  <a:lnTo>
                    <a:pt x="7477" y="1778"/>
                  </a:lnTo>
                  <a:lnTo>
                    <a:pt x="7014" y="1827"/>
                  </a:lnTo>
                  <a:lnTo>
                    <a:pt x="6551" y="1924"/>
                  </a:lnTo>
                  <a:lnTo>
                    <a:pt x="6089" y="2070"/>
                  </a:lnTo>
                  <a:lnTo>
                    <a:pt x="5650" y="2241"/>
                  </a:lnTo>
                  <a:lnTo>
                    <a:pt x="5212" y="2436"/>
                  </a:lnTo>
                  <a:lnTo>
                    <a:pt x="4774" y="2679"/>
                  </a:lnTo>
                  <a:lnTo>
                    <a:pt x="4384" y="2972"/>
                  </a:lnTo>
                  <a:lnTo>
                    <a:pt x="3994" y="3264"/>
                  </a:lnTo>
                  <a:lnTo>
                    <a:pt x="3605" y="3605"/>
                  </a:lnTo>
                  <a:lnTo>
                    <a:pt x="3605" y="3605"/>
                  </a:lnTo>
                  <a:lnTo>
                    <a:pt x="3264" y="3995"/>
                  </a:lnTo>
                  <a:lnTo>
                    <a:pt x="2971" y="4384"/>
                  </a:lnTo>
                  <a:lnTo>
                    <a:pt x="2679" y="4774"/>
                  </a:lnTo>
                  <a:lnTo>
                    <a:pt x="2436" y="5212"/>
                  </a:lnTo>
                  <a:lnTo>
                    <a:pt x="2241" y="5651"/>
                  </a:lnTo>
                  <a:lnTo>
                    <a:pt x="2070" y="6089"/>
                  </a:lnTo>
                  <a:lnTo>
                    <a:pt x="1924" y="6552"/>
                  </a:lnTo>
                  <a:lnTo>
                    <a:pt x="1827" y="7015"/>
                  </a:lnTo>
                  <a:lnTo>
                    <a:pt x="1778" y="7477"/>
                  </a:lnTo>
                  <a:lnTo>
                    <a:pt x="1729" y="7940"/>
                  </a:lnTo>
                  <a:lnTo>
                    <a:pt x="1729" y="8427"/>
                  </a:lnTo>
                  <a:lnTo>
                    <a:pt x="1778" y="8890"/>
                  </a:lnTo>
                  <a:lnTo>
                    <a:pt x="1851" y="9353"/>
                  </a:lnTo>
                  <a:lnTo>
                    <a:pt x="1948" y="9815"/>
                  </a:lnTo>
                  <a:lnTo>
                    <a:pt x="2095" y="10278"/>
                  </a:lnTo>
                  <a:lnTo>
                    <a:pt x="2265" y="10716"/>
                  </a:lnTo>
                  <a:lnTo>
                    <a:pt x="2265" y="10716"/>
                  </a:lnTo>
                  <a:lnTo>
                    <a:pt x="1607" y="11666"/>
                  </a:lnTo>
                  <a:lnTo>
                    <a:pt x="1047" y="12543"/>
                  </a:lnTo>
                  <a:lnTo>
                    <a:pt x="828" y="12957"/>
                  </a:lnTo>
                  <a:lnTo>
                    <a:pt x="609" y="13347"/>
                  </a:lnTo>
                  <a:lnTo>
                    <a:pt x="438" y="13737"/>
                  </a:lnTo>
                  <a:lnTo>
                    <a:pt x="292" y="14102"/>
                  </a:lnTo>
                  <a:lnTo>
                    <a:pt x="170" y="14443"/>
                  </a:lnTo>
                  <a:lnTo>
                    <a:pt x="73" y="14759"/>
                  </a:lnTo>
                  <a:lnTo>
                    <a:pt x="24" y="15052"/>
                  </a:lnTo>
                  <a:lnTo>
                    <a:pt x="0" y="15320"/>
                  </a:lnTo>
                  <a:lnTo>
                    <a:pt x="0" y="15539"/>
                  </a:lnTo>
                  <a:lnTo>
                    <a:pt x="49" y="15758"/>
                  </a:lnTo>
                  <a:lnTo>
                    <a:pt x="122" y="15928"/>
                  </a:lnTo>
                  <a:lnTo>
                    <a:pt x="244" y="16075"/>
                  </a:lnTo>
                  <a:lnTo>
                    <a:pt x="244" y="16075"/>
                  </a:lnTo>
                  <a:lnTo>
                    <a:pt x="341" y="16172"/>
                  </a:lnTo>
                  <a:lnTo>
                    <a:pt x="487" y="16245"/>
                  </a:lnTo>
                  <a:lnTo>
                    <a:pt x="633" y="16294"/>
                  </a:lnTo>
                  <a:lnTo>
                    <a:pt x="804" y="16318"/>
                  </a:lnTo>
                  <a:lnTo>
                    <a:pt x="974" y="16318"/>
                  </a:lnTo>
                  <a:lnTo>
                    <a:pt x="1169" y="16318"/>
                  </a:lnTo>
                  <a:lnTo>
                    <a:pt x="1388" y="16269"/>
                  </a:lnTo>
                  <a:lnTo>
                    <a:pt x="1632" y="16221"/>
                  </a:lnTo>
                  <a:lnTo>
                    <a:pt x="2143" y="16075"/>
                  </a:lnTo>
                  <a:lnTo>
                    <a:pt x="2703" y="15831"/>
                  </a:lnTo>
                  <a:lnTo>
                    <a:pt x="3312" y="15539"/>
                  </a:lnTo>
                  <a:lnTo>
                    <a:pt x="3946" y="15149"/>
                  </a:lnTo>
                  <a:lnTo>
                    <a:pt x="4652" y="14711"/>
                  </a:lnTo>
                  <a:lnTo>
                    <a:pt x="5358" y="14224"/>
                  </a:lnTo>
                  <a:lnTo>
                    <a:pt x="6113" y="13663"/>
                  </a:lnTo>
                  <a:lnTo>
                    <a:pt x="6892" y="13055"/>
                  </a:lnTo>
                  <a:lnTo>
                    <a:pt x="7696" y="12397"/>
                  </a:lnTo>
                  <a:lnTo>
                    <a:pt x="8500" y="11691"/>
                  </a:lnTo>
                  <a:lnTo>
                    <a:pt x="9304" y="10936"/>
                  </a:lnTo>
                  <a:lnTo>
                    <a:pt x="10132" y="10132"/>
                  </a:lnTo>
                  <a:lnTo>
                    <a:pt x="10132" y="10132"/>
                  </a:lnTo>
                  <a:lnTo>
                    <a:pt x="10935" y="9304"/>
                  </a:lnTo>
                  <a:lnTo>
                    <a:pt x="11690" y="8500"/>
                  </a:lnTo>
                  <a:lnTo>
                    <a:pt x="12397" y="7696"/>
                  </a:lnTo>
                  <a:lnTo>
                    <a:pt x="13054" y="6893"/>
                  </a:lnTo>
                  <a:lnTo>
                    <a:pt x="13663" y="6113"/>
                  </a:lnTo>
                  <a:lnTo>
                    <a:pt x="14223" y="5358"/>
                  </a:lnTo>
                  <a:lnTo>
                    <a:pt x="14710" y="4652"/>
                  </a:lnTo>
                  <a:lnTo>
                    <a:pt x="15149" y="3946"/>
                  </a:lnTo>
                  <a:lnTo>
                    <a:pt x="15538" y="3313"/>
                  </a:lnTo>
                  <a:lnTo>
                    <a:pt x="15831" y="2704"/>
                  </a:lnTo>
                  <a:lnTo>
                    <a:pt x="16074" y="2144"/>
                  </a:lnTo>
                  <a:lnTo>
                    <a:pt x="16220" y="1632"/>
                  </a:lnTo>
                  <a:lnTo>
                    <a:pt x="16269" y="1389"/>
                  </a:lnTo>
                  <a:lnTo>
                    <a:pt x="16318" y="1169"/>
                  </a:lnTo>
                  <a:lnTo>
                    <a:pt x="16318" y="975"/>
                  </a:lnTo>
                  <a:lnTo>
                    <a:pt x="16318" y="804"/>
                  </a:lnTo>
                  <a:lnTo>
                    <a:pt x="16293" y="634"/>
                  </a:lnTo>
                  <a:lnTo>
                    <a:pt x="16245" y="487"/>
                  </a:lnTo>
                  <a:lnTo>
                    <a:pt x="16172" y="341"/>
                  </a:lnTo>
                  <a:lnTo>
                    <a:pt x="16074" y="244"/>
                  </a:lnTo>
                  <a:lnTo>
                    <a:pt x="16074" y="244"/>
                  </a:lnTo>
                  <a:close/>
                  <a:moveTo>
                    <a:pt x="1827" y="13810"/>
                  </a:moveTo>
                  <a:lnTo>
                    <a:pt x="1827" y="13810"/>
                  </a:lnTo>
                  <a:lnTo>
                    <a:pt x="1754" y="13737"/>
                  </a:lnTo>
                  <a:lnTo>
                    <a:pt x="1729" y="13639"/>
                  </a:lnTo>
                  <a:lnTo>
                    <a:pt x="1681" y="13542"/>
                  </a:lnTo>
                  <a:lnTo>
                    <a:pt x="1681" y="13444"/>
                  </a:lnTo>
                  <a:lnTo>
                    <a:pt x="1681" y="13176"/>
                  </a:lnTo>
                  <a:lnTo>
                    <a:pt x="1754" y="12884"/>
                  </a:lnTo>
                  <a:lnTo>
                    <a:pt x="1875" y="12519"/>
                  </a:lnTo>
                  <a:lnTo>
                    <a:pt x="2046" y="12153"/>
                  </a:lnTo>
                  <a:lnTo>
                    <a:pt x="2265" y="11715"/>
                  </a:lnTo>
                  <a:lnTo>
                    <a:pt x="2533" y="11277"/>
                  </a:lnTo>
                  <a:lnTo>
                    <a:pt x="2533" y="11277"/>
                  </a:lnTo>
                  <a:lnTo>
                    <a:pt x="2752" y="11642"/>
                  </a:lnTo>
                  <a:lnTo>
                    <a:pt x="3020" y="12007"/>
                  </a:lnTo>
                  <a:lnTo>
                    <a:pt x="3288" y="12373"/>
                  </a:lnTo>
                  <a:lnTo>
                    <a:pt x="3605" y="12714"/>
                  </a:lnTo>
                  <a:lnTo>
                    <a:pt x="3605" y="12714"/>
                  </a:lnTo>
                  <a:lnTo>
                    <a:pt x="3897" y="12957"/>
                  </a:lnTo>
                  <a:lnTo>
                    <a:pt x="4165" y="13201"/>
                  </a:lnTo>
                  <a:lnTo>
                    <a:pt x="4165" y="13201"/>
                  </a:lnTo>
                  <a:lnTo>
                    <a:pt x="3751" y="13444"/>
                  </a:lnTo>
                  <a:lnTo>
                    <a:pt x="3361" y="13639"/>
                  </a:lnTo>
                  <a:lnTo>
                    <a:pt x="3020" y="13785"/>
                  </a:lnTo>
                  <a:lnTo>
                    <a:pt x="2679" y="13883"/>
                  </a:lnTo>
                  <a:lnTo>
                    <a:pt x="2411" y="13956"/>
                  </a:lnTo>
                  <a:lnTo>
                    <a:pt x="2168" y="13956"/>
                  </a:lnTo>
                  <a:lnTo>
                    <a:pt x="2070" y="13931"/>
                  </a:lnTo>
                  <a:lnTo>
                    <a:pt x="1973" y="13907"/>
                  </a:lnTo>
                  <a:lnTo>
                    <a:pt x="1900" y="13858"/>
                  </a:lnTo>
                  <a:lnTo>
                    <a:pt x="1827" y="13810"/>
                  </a:lnTo>
                  <a:lnTo>
                    <a:pt x="1827" y="13810"/>
                  </a:lnTo>
                  <a:close/>
                  <a:moveTo>
                    <a:pt x="8159" y="4482"/>
                  </a:moveTo>
                  <a:lnTo>
                    <a:pt x="8159" y="4482"/>
                  </a:lnTo>
                  <a:lnTo>
                    <a:pt x="8037" y="4482"/>
                  </a:lnTo>
                  <a:lnTo>
                    <a:pt x="7940" y="4433"/>
                  </a:lnTo>
                  <a:lnTo>
                    <a:pt x="7842" y="4384"/>
                  </a:lnTo>
                  <a:lnTo>
                    <a:pt x="7745" y="4311"/>
                  </a:lnTo>
                  <a:lnTo>
                    <a:pt x="7672" y="4238"/>
                  </a:lnTo>
                  <a:lnTo>
                    <a:pt x="7623" y="4141"/>
                  </a:lnTo>
                  <a:lnTo>
                    <a:pt x="7574" y="4019"/>
                  </a:lnTo>
                  <a:lnTo>
                    <a:pt x="7574" y="3897"/>
                  </a:lnTo>
                  <a:lnTo>
                    <a:pt x="7574" y="3897"/>
                  </a:lnTo>
                  <a:lnTo>
                    <a:pt x="7574" y="3775"/>
                  </a:lnTo>
                  <a:lnTo>
                    <a:pt x="7623" y="3678"/>
                  </a:lnTo>
                  <a:lnTo>
                    <a:pt x="7672" y="3580"/>
                  </a:lnTo>
                  <a:lnTo>
                    <a:pt x="7745" y="3483"/>
                  </a:lnTo>
                  <a:lnTo>
                    <a:pt x="7842" y="3410"/>
                  </a:lnTo>
                  <a:lnTo>
                    <a:pt x="7940" y="3361"/>
                  </a:lnTo>
                  <a:lnTo>
                    <a:pt x="8037" y="3337"/>
                  </a:lnTo>
                  <a:lnTo>
                    <a:pt x="8159" y="3313"/>
                  </a:lnTo>
                  <a:lnTo>
                    <a:pt x="8159" y="3313"/>
                  </a:lnTo>
                  <a:lnTo>
                    <a:pt x="8281" y="3337"/>
                  </a:lnTo>
                  <a:lnTo>
                    <a:pt x="8378" y="3361"/>
                  </a:lnTo>
                  <a:lnTo>
                    <a:pt x="8476" y="3410"/>
                  </a:lnTo>
                  <a:lnTo>
                    <a:pt x="8573" y="3483"/>
                  </a:lnTo>
                  <a:lnTo>
                    <a:pt x="8646" y="3580"/>
                  </a:lnTo>
                  <a:lnTo>
                    <a:pt x="8695" y="3678"/>
                  </a:lnTo>
                  <a:lnTo>
                    <a:pt x="8743" y="3775"/>
                  </a:lnTo>
                  <a:lnTo>
                    <a:pt x="8743" y="3897"/>
                  </a:lnTo>
                  <a:lnTo>
                    <a:pt x="8743" y="3897"/>
                  </a:lnTo>
                  <a:lnTo>
                    <a:pt x="8743" y="4019"/>
                  </a:lnTo>
                  <a:lnTo>
                    <a:pt x="8695" y="4141"/>
                  </a:lnTo>
                  <a:lnTo>
                    <a:pt x="8646" y="4238"/>
                  </a:lnTo>
                  <a:lnTo>
                    <a:pt x="8573" y="4311"/>
                  </a:lnTo>
                  <a:lnTo>
                    <a:pt x="8476" y="4384"/>
                  </a:lnTo>
                  <a:lnTo>
                    <a:pt x="8378" y="4433"/>
                  </a:lnTo>
                  <a:lnTo>
                    <a:pt x="8281" y="4482"/>
                  </a:lnTo>
                  <a:lnTo>
                    <a:pt x="8159" y="4482"/>
                  </a:lnTo>
                  <a:lnTo>
                    <a:pt x="8159" y="4482"/>
                  </a:lnTo>
                  <a:close/>
                  <a:moveTo>
                    <a:pt x="9133" y="5943"/>
                  </a:moveTo>
                  <a:lnTo>
                    <a:pt x="9133" y="5943"/>
                  </a:lnTo>
                  <a:lnTo>
                    <a:pt x="9036" y="5943"/>
                  </a:lnTo>
                  <a:lnTo>
                    <a:pt x="8963" y="5919"/>
                  </a:lnTo>
                  <a:lnTo>
                    <a:pt x="8841" y="5846"/>
                  </a:lnTo>
                  <a:lnTo>
                    <a:pt x="8768" y="5724"/>
                  </a:lnTo>
                  <a:lnTo>
                    <a:pt x="8743" y="5651"/>
                  </a:lnTo>
                  <a:lnTo>
                    <a:pt x="8743" y="5553"/>
                  </a:lnTo>
                  <a:lnTo>
                    <a:pt x="8743" y="5553"/>
                  </a:lnTo>
                  <a:lnTo>
                    <a:pt x="8743" y="5480"/>
                  </a:lnTo>
                  <a:lnTo>
                    <a:pt x="8768" y="5407"/>
                  </a:lnTo>
                  <a:lnTo>
                    <a:pt x="8841" y="5285"/>
                  </a:lnTo>
                  <a:lnTo>
                    <a:pt x="8963" y="5212"/>
                  </a:lnTo>
                  <a:lnTo>
                    <a:pt x="9036" y="5188"/>
                  </a:lnTo>
                  <a:lnTo>
                    <a:pt x="9133" y="5164"/>
                  </a:lnTo>
                  <a:lnTo>
                    <a:pt x="9133" y="5164"/>
                  </a:lnTo>
                  <a:lnTo>
                    <a:pt x="9206" y="5188"/>
                  </a:lnTo>
                  <a:lnTo>
                    <a:pt x="9279" y="5212"/>
                  </a:lnTo>
                  <a:lnTo>
                    <a:pt x="9401" y="5285"/>
                  </a:lnTo>
                  <a:lnTo>
                    <a:pt x="9474" y="5407"/>
                  </a:lnTo>
                  <a:lnTo>
                    <a:pt x="9498" y="5480"/>
                  </a:lnTo>
                  <a:lnTo>
                    <a:pt x="9523" y="5553"/>
                  </a:lnTo>
                  <a:lnTo>
                    <a:pt x="9523" y="5553"/>
                  </a:lnTo>
                  <a:lnTo>
                    <a:pt x="9498" y="5651"/>
                  </a:lnTo>
                  <a:lnTo>
                    <a:pt x="9474" y="5724"/>
                  </a:lnTo>
                  <a:lnTo>
                    <a:pt x="9401" y="5846"/>
                  </a:lnTo>
                  <a:lnTo>
                    <a:pt x="9279" y="5919"/>
                  </a:lnTo>
                  <a:lnTo>
                    <a:pt x="9206" y="5943"/>
                  </a:lnTo>
                  <a:lnTo>
                    <a:pt x="9133" y="5943"/>
                  </a:lnTo>
                  <a:lnTo>
                    <a:pt x="9133" y="5943"/>
                  </a:lnTo>
                  <a:close/>
                  <a:moveTo>
                    <a:pt x="9986" y="4409"/>
                  </a:moveTo>
                  <a:lnTo>
                    <a:pt x="9986" y="4409"/>
                  </a:lnTo>
                  <a:lnTo>
                    <a:pt x="9888" y="4409"/>
                  </a:lnTo>
                  <a:lnTo>
                    <a:pt x="9815" y="4384"/>
                  </a:lnTo>
                  <a:lnTo>
                    <a:pt x="9693" y="4287"/>
                  </a:lnTo>
                  <a:lnTo>
                    <a:pt x="9620" y="4165"/>
                  </a:lnTo>
                  <a:lnTo>
                    <a:pt x="9596" y="4092"/>
                  </a:lnTo>
                  <a:lnTo>
                    <a:pt x="9596" y="4019"/>
                  </a:lnTo>
                  <a:lnTo>
                    <a:pt x="9596" y="4019"/>
                  </a:lnTo>
                  <a:lnTo>
                    <a:pt x="9596" y="3946"/>
                  </a:lnTo>
                  <a:lnTo>
                    <a:pt x="9620" y="3873"/>
                  </a:lnTo>
                  <a:lnTo>
                    <a:pt x="9693" y="3751"/>
                  </a:lnTo>
                  <a:lnTo>
                    <a:pt x="9815" y="3654"/>
                  </a:lnTo>
                  <a:lnTo>
                    <a:pt x="9888" y="3629"/>
                  </a:lnTo>
                  <a:lnTo>
                    <a:pt x="9986" y="3629"/>
                  </a:lnTo>
                  <a:lnTo>
                    <a:pt x="9986" y="3629"/>
                  </a:lnTo>
                  <a:lnTo>
                    <a:pt x="10059" y="3629"/>
                  </a:lnTo>
                  <a:lnTo>
                    <a:pt x="10132" y="3654"/>
                  </a:lnTo>
                  <a:lnTo>
                    <a:pt x="10253" y="3751"/>
                  </a:lnTo>
                  <a:lnTo>
                    <a:pt x="10327" y="3873"/>
                  </a:lnTo>
                  <a:lnTo>
                    <a:pt x="10351" y="3946"/>
                  </a:lnTo>
                  <a:lnTo>
                    <a:pt x="10375" y="4019"/>
                  </a:lnTo>
                  <a:lnTo>
                    <a:pt x="10375" y="4019"/>
                  </a:lnTo>
                  <a:lnTo>
                    <a:pt x="10351" y="4092"/>
                  </a:lnTo>
                  <a:lnTo>
                    <a:pt x="10327" y="4165"/>
                  </a:lnTo>
                  <a:lnTo>
                    <a:pt x="10253" y="4287"/>
                  </a:lnTo>
                  <a:lnTo>
                    <a:pt x="10132" y="4384"/>
                  </a:lnTo>
                  <a:lnTo>
                    <a:pt x="10059" y="4409"/>
                  </a:lnTo>
                  <a:lnTo>
                    <a:pt x="9986" y="4409"/>
                  </a:lnTo>
                  <a:lnTo>
                    <a:pt x="9986" y="4409"/>
                  </a:lnTo>
                  <a:close/>
                  <a:moveTo>
                    <a:pt x="13200" y="4165"/>
                  </a:moveTo>
                  <a:lnTo>
                    <a:pt x="13200" y="4165"/>
                  </a:lnTo>
                  <a:lnTo>
                    <a:pt x="12957" y="3897"/>
                  </a:lnTo>
                  <a:lnTo>
                    <a:pt x="12713" y="3605"/>
                  </a:lnTo>
                  <a:lnTo>
                    <a:pt x="12713" y="3605"/>
                  </a:lnTo>
                  <a:lnTo>
                    <a:pt x="12372" y="3288"/>
                  </a:lnTo>
                  <a:lnTo>
                    <a:pt x="12007" y="3020"/>
                  </a:lnTo>
                  <a:lnTo>
                    <a:pt x="11642" y="2752"/>
                  </a:lnTo>
                  <a:lnTo>
                    <a:pt x="11276" y="2533"/>
                  </a:lnTo>
                  <a:lnTo>
                    <a:pt x="11276" y="2533"/>
                  </a:lnTo>
                  <a:lnTo>
                    <a:pt x="11715" y="2265"/>
                  </a:lnTo>
                  <a:lnTo>
                    <a:pt x="12153" y="2046"/>
                  </a:lnTo>
                  <a:lnTo>
                    <a:pt x="12518" y="1876"/>
                  </a:lnTo>
                  <a:lnTo>
                    <a:pt x="12884" y="1754"/>
                  </a:lnTo>
                  <a:lnTo>
                    <a:pt x="13176" y="1681"/>
                  </a:lnTo>
                  <a:lnTo>
                    <a:pt x="13444" y="1681"/>
                  </a:lnTo>
                  <a:lnTo>
                    <a:pt x="13541" y="1681"/>
                  </a:lnTo>
                  <a:lnTo>
                    <a:pt x="13639" y="1730"/>
                  </a:lnTo>
                  <a:lnTo>
                    <a:pt x="13736" y="1754"/>
                  </a:lnTo>
                  <a:lnTo>
                    <a:pt x="13809" y="1827"/>
                  </a:lnTo>
                  <a:lnTo>
                    <a:pt x="13809" y="1827"/>
                  </a:lnTo>
                  <a:lnTo>
                    <a:pt x="13858" y="1900"/>
                  </a:lnTo>
                  <a:lnTo>
                    <a:pt x="13907" y="1973"/>
                  </a:lnTo>
                  <a:lnTo>
                    <a:pt x="13931" y="2070"/>
                  </a:lnTo>
                  <a:lnTo>
                    <a:pt x="13955" y="2168"/>
                  </a:lnTo>
                  <a:lnTo>
                    <a:pt x="13955" y="2411"/>
                  </a:lnTo>
                  <a:lnTo>
                    <a:pt x="13882" y="2679"/>
                  </a:lnTo>
                  <a:lnTo>
                    <a:pt x="13785" y="3020"/>
                  </a:lnTo>
                  <a:lnTo>
                    <a:pt x="13639" y="3361"/>
                  </a:lnTo>
                  <a:lnTo>
                    <a:pt x="13444" y="3751"/>
                  </a:lnTo>
                  <a:lnTo>
                    <a:pt x="13200" y="4165"/>
                  </a:lnTo>
                  <a:lnTo>
                    <a:pt x="13200" y="4165"/>
                  </a:lnTo>
                  <a:close/>
                </a:path>
              </a:pathLst>
            </a:custGeom>
            <a:noFill/>
            <a:ln w="19050" cap="rnd" cmpd="sng">
              <a:solidFill>
                <a:srgbClr val="22222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5" name="Google Shape;155;p19"/>
          <p:cNvGrpSpPr/>
          <p:nvPr/>
        </p:nvGrpSpPr>
        <p:grpSpPr>
          <a:xfrm rot="-587494">
            <a:off x="6874986" y="3148053"/>
            <a:ext cx="676638" cy="676644"/>
            <a:chOff x="576250" y="4319400"/>
            <a:chExt cx="442075" cy="442050"/>
          </a:xfrm>
        </p:grpSpPr>
        <p:sp>
          <p:nvSpPr>
            <p:cNvPr id="156" name="Google Shape;156;p19"/>
            <p:cNvSpPr/>
            <p:nvPr/>
          </p:nvSpPr>
          <p:spPr>
            <a:xfrm>
              <a:off x="576250" y="4319400"/>
              <a:ext cx="442075" cy="442050"/>
            </a:xfrm>
            <a:custGeom>
              <a:avLst/>
              <a:gdLst/>
              <a:ahLst/>
              <a:cxnLst/>
              <a:rect l="l" t="t" r="r" b="b"/>
              <a:pathLst>
                <a:path w="17683" h="17682" fill="none" extrusionOk="0">
                  <a:moveTo>
                    <a:pt x="11472" y="17292"/>
                  </a:moveTo>
                  <a:lnTo>
                    <a:pt x="11472" y="12153"/>
                  </a:lnTo>
                  <a:lnTo>
                    <a:pt x="16416" y="7209"/>
                  </a:lnTo>
                  <a:lnTo>
                    <a:pt x="16416" y="7209"/>
                  </a:lnTo>
                  <a:lnTo>
                    <a:pt x="16562" y="7063"/>
                  </a:lnTo>
                  <a:lnTo>
                    <a:pt x="16684" y="6868"/>
                  </a:lnTo>
                  <a:lnTo>
                    <a:pt x="16830" y="6674"/>
                  </a:lnTo>
                  <a:lnTo>
                    <a:pt x="16927" y="6479"/>
                  </a:lnTo>
                  <a:lnTo>
                    <a:pt x="17146" y="6040"/>
                  </a:lnTo>
                  <a:lnTo>
                    <a:pt x="17317" y="5553"/>
                  </a:lnTo>
                  <a:lnTo>
                    <a:pt x="17439" y="5042"/>
                  </a:lnTo>
                  <a:lnTo>
                    <a:pt x="17560" y="4506"/>
                  </a:lnTo>
                  <a:lnTo>
                    <a:pt x="17633" y="3970"/>
                  </a:lnTo>
                  <a:lnTo>
                    <a:pt x="17658" y="3434"/>
                  </a:lnTo>
                  <a:lnTo>
                    <a:pt x="17682" y="2898"/>
                  </a:lnTo>
                  <a:lnTo>
                    <a:pt x="17682" y="2411"/>
                  </a:lnTo>
                  <a:lnTo>
                    <a:pt x="17658" y="1949"/>
                  </a:lnTo>
                  <a:lnTo>
                    <a:pt x="17609" y="1510"/>
                  </a:lnTo>
                  <a:lnTo>
                    <a:pt x="17536" y="1145"/>
                  </a:lnTo>
                  <a:lnTo>
                    <a:pt x="17463" y="828"/>
                  </a:lnTo>
                  <a:lnTo>
                    <a:pt x="17366" y="585"/>
                  </a:lnTo>
                  <a:lnTo>
                    <a:pt x="17292" y="487"/>
                  </a:lnTo>
                  <a:lnTo>
                    <a:pt x="17244" y="439"/>
                  </a:lnTo>
                  <a:lnTo>
                    <a:pt x="17244" y="439"/>
                  </a:lnTo>
                  <a:lnTo>
                    <a:pt x="17195" y="390"/>
                  </a:lnTo>
                  <a:lnTo>
                    <a:pt x="17098" y="317"/>
                  </a:lnTo>
                  <a:lnTo>
                    <a:pt x="16854" y="219"/>
                  </a:lnTo>
                  <a:lnTo>
                    <a:pt x="16537" y="146"/>
                  </a:lnTo>
                  <a:lnTo>
                    <a:pt x="16172" y="73"/>
                  </a:lnTo>
                  <a:lnTo>
                    <a:pt x="15734" y="25"/>
                  </a:lnTo>
                  <a:lnTo>
                    <a:pt x="15271" y="0"/>
                  </a:lnTo>
                  <a:lnTo>
                    <a:pt x="14784" y="0"/>
                  </a:lnTo>
                  <a:lnTo>
                    <a:pt x="14248" y="25"/>
                  </a:lnTo>
                  <a:lnTo>
                    <a:pt x="13712" y="49"/>
                  </a:lnTo>
                  <a:lnTo>
                    <a:pt x="13176" y="122"/>
                  </a:lnTo>
                  <a:lnTo>
                    <a:pt x="12641" y="244"/>
                  </a:lnTo>
                  <a:lnTo>
                    <a:pt x="12129" y="366"/>
                  </a:lnTo>
                  <a:lnTo>
                    <a:pt x="11642" y="536"/>
                  </a:lnTo>
                  <a:lnTo>
                    <a:pt x="11204" y="755"/>
                  </a:lnTo>
                  <a:lnTo>
                    <a:pt x="10985" y="853"/>
                  </a:lnTo>
                  <a:lnTo>
                    <a:pt x="10814" y="999"/>
                  </a:lnTo>
                  <a:lnTo>
                    <a:pt x="10619" y="1121"/>
                  </a:lnTo>
                  <a:lnTo>
                    <a:pt x="10473" y="1267"/>
                  </a:lnTo>
                  <a:lnTo>
                    <a:pt x="5529" y="6211"/>
                  </a:lnTo>
                  <a:lnTo>
                    <a:pt x="390" y="6211"/>
                  </a:lnTo>
                  <a:lnTo>
                    <a:pt x="390" y="6211"/>
                  </a:lnTo>
                  <a:lnTo>
                    <a:pt x="244" y="6235"/>
                  </a:lnTo>
                  <a:lnTo>
                    <a:pt x="147" y="6259"/>
                  </a:lnTo>
                  <a:lnTo>
                    <a:pt x="49" y="6308"/>
                  </a:lnTo>
                  <a:lnTo>
                    <a:pt x="0" y="6381"/>
                  </a:lnTo>
                  <a:lnTo>
                    <a:pt x="0" y="6454"/>
                  </a:lnTo>
                  <a:lnTo>
                    <a:pt x="25" y="6552"/>
                  </a:lnTo>
                  <a:lnTo>
                    <a:pt x="74" y="6649"/>
                  </a:lnTo>
                  <a:lnTo>
                    <a:pt x="171" y="6771"/>
                  </a:lnTo>
                  <a:lnTo>
                    <a:pt x="2582" y="9158"/>
                  </a:lnTo>
                  <a:lnTo>
                    <a:pt x="2265" y="9474"/>
                  </a:lnTo>
                  <a:lnTo>
                    <a:pt x="950" y="9718"/>
                  </a:lnTo>
                  <a:lnTo>
                    <a:pt x="950" y="9718"/>
                  </a:lnTo>
                  <a:lnTo>
                    <a:pt x="804" y="9767"/>
                  </a:lnTo>
                  <a:lnTo>
                    <a:pt x="682" y="9815"/>
                  </a:lnTo>
                  <a:lnTo>
                    <a:pt x="609" y="9913"/>
                  </a:lnTo>
                  <a:lnTo>
                    <a:pt x="561" y="9986"/>
                  </a:lnTo>
                  <a:lnTo>
                    <a:pt x="561" y="10083"/>
                  </a:lnTo>
                  <a:lnTo>
                    <a:pt x="585" y="10205"/>
                  </a:lnTo>
                  <a:lnTo>
                    <a:pt x="634" y="10302"/>
                  </a:lnTo>
                  <a:lnTo>
                    <a:pt x="731" y="10424"/>
                  </a:lnTo>
                  <a:lnTo>
                    <a:pt x="7258" y="16951"/>
                  </a:lnTo>
                  <a:lnTo>
                    <a:pt x="7258" y="16951"/>
                  </a:lnTo>
                  <a:lnTo>
                    <a:pt x="7380" y="17049"/>
                  </a:lnTo>
                  <a:lnTo>
                    <a:pt x="7477" y="17097"/>
                  </a:lnTo>
                  <a:lnTo>
                    <a:pt x="7599" y="17122"/>
                  </a:lnTo>
                  <a:lnTo>
                    <a:pt x="7697" y="17122"/>
                  </a:lnTo>
                  <a:lnTo>
                    <a:pt x="7770" y="17073"/>
                  </a:lnTo>
                  <a:lnTo>
                    <a:pt x="7867" y="17000"/>
                  </a:lnTo>
                  <a:lnTo>
                    <a:pt x="7916" y="16878"/>
                  </a:lnTo>
                  <a:lnTo>
                    <a:pt x="7965" y="16732"/>
                  </a:lnTo>
                  <a:lnTo>
                    <a:pt x="8208" y="15417"/>
                  </a:lnTo>
                  <a:lnTo>
                    <a:pt x="8525" y="15100"/>
                  </a:lnTo>
                  <a:lnTo>
                    <a:pt x="10911" y="17511"/>
                  </a:lnTo>
                  <a:lnTo>
                    <a:pt x="10911" y="17511"/>
                  </a:lnTo>
                  <a:lnTo>
                    <a:pt x="11033" y="17609"/>
                  </a:lnTo>
                  <a:lnTo>
                    <a:pt x="11131" y="17658"/>
                  </a:lnTo>
                  <a:lnTo>
                    <a:pt x="11228" y="17682"/>
                  </a:lnTo>
                  <a:lnTo>
                    <a:pt x="11301" y="17682"/>
                  </a:lnTo>
                  <a:lnTo>
                    <a:pt x="11374" y="17633"/>
                  </a:lnTo>
                  <a:lnTo>
                    <a:pt x="11423" y="17536"/>
                  </a:lnTo>
                  <a:lnTo>
                    <a:pt x="11447" y="17438"/>
                  </a:lnTo>
                  <a:lnTo>
                    <a:pt x="11472" y="17292"/>
                  </a:lnTo>
                  <a:lnTo>
                    <a:pt x="11472" y="17292"/>
                  </a:lnTo>
                  <a:close/>
                  <a:moveTo>
                    <a:pt x="6162" y="12202"/>
                  </a:moveTo>
                  <a:lnTo>
                    <a:pt x="6162" y="12202"/>
                  </a:lnTo>
                  <a:lnTo>
                    <a:pt x="6089" y="12275"/>
                  </a:lnTo>
                  <a:lnTo>
                    <a:pt x="6016" y="12324"/>
                  </a:lnTo>
                  <a:lnTo>
                    <a:pt x="5919" y="12348"/>
                  </a:lnTo>
                  <a:lnTo>
                    <a:pt x="5821" y="12348"/>
                  </a:lnTo>
                  <a:lnTo>
                    <a:pt x="5724" y="12348"/>
                  </a:lnTo>
                  <a:lnTo>
                    <a:pt x="5626" y="12324"/>
                  </a:lnTo>
                  <a:lnTo>
                    <a:pt x="5553" y="12275"/>
                  </a:lnTo>
                  <a:lnTo>
                    <a:pt x="5480" y="12202"/>
                  </a:lnTo>
                  <a:lnTo>
                    <a:pt x="5480" y="12202"/>
                  </a:lnTo>
                  <a:lnTo>
                    <a:pt x="5407" y="12129"/>
                  </a:lnTo>
                  <a:lnTo>
                    <a:pt x="5359" y="12056"/>
                  </a:lnTo>
                  <a:lnTo>
                    <a:pt x="5334" y="11959"/>
                  </a:lnTo>
                  <a:lnTo>
                    <a:pt x="5334" y="11861"/>
                  </a:lnTo>
                  <a:lnTo>
                    <a:pt x="5334" y="11764"/>
                  </a:lnTo>
                  <a:lnTo>
                    <a:pt x="5359" y="11666"/>
                  </a:lnTo>
                  <a:lnTo>
                    <a:pt x="5407" y="11593"/>
                  </a:lnTo>
                  <a:lnTo>
                    <a:pt x="5480" y="11520"/>
                  </a:lnTo>
                  <a:lnTo>
                    <a:pt x="8013" y="8987"/>
                  </a:lnTo>
                  <a:lnTo>
                    <a:pt x="8013" y="8987"/>
                  </a:lnTo>
                  <a:lnTo>
                    <a:pt x="8086" y="8939"/>
                  </a:lnTo>
                  <a:lnTo>
                    <a:pt x="8159" y="8890"/>
                  </a:lnTo>
                  <a:lnTo>
                    <a:pt x="8257" y="8865"/>
                  </a:lnTo>
                  <a:lnTo>
                    <a:pt x="8354" y="8841"/>
                  </a:lnTo>
                  <a:lnTo>
                    <a:pt x="8452" y="8865"/>
                  </a:lnTo>
                  <a:lnTo>
                    <a:pt x="8525" y="8890"/>
                  </a:lnTo>
                  <a:lnTo>
                    <a:pt x="8622" y="8939"/>
                  </a:lnTo>
                  <a:lnTo>
                    <a:pt x="8695" y="8987"/>
                  </a:lnTo>
                  <a:lnTo>
                    <a:pt x="8695" y="8987"/>
                  </a:lnTo>
                  <a:lnTo>
                    <a:pt x="8744" y="9060"/>
                  </a:lnTo>
                  <a:lnTo>
                    <a:pt x="8793" y="9158"/>
                  </a:lnTo>
                  <a:lnTo>
                    <a:pt x="8817" y="9231"/>
                  </a:lnTo>
                  <a:lnTo>
                    <a:pt x="8841" y="9328"/>
                  </a:lnTo>
                  <a:lnTo>
                    <a:pt x="8817" y="9426"/>
                  </a:lnTo>
                  <a:lnTo>
                    <a:pt x="8793" y="9523"/>
                  </a:lnTo>
                  <a:lnTo>
                    <a:pt x="8744" y="9596"/>
                  </a:lnTo>
                  <a:lnTo>
                    <a:pt x="8695" y="9669"/>
                  </a:lnTo>
                  <a:lnTo>
                    <a:pt x="6162" y="12202"/>
                  </a:lnTo>
                  <a:close/>
                  <a:moveTo>
                    <a:pt x="13396" y="7307"/>
                  </a:moveTo>
                  <a:lnTo>
                    <a:pt x="13396" y="7307"/>
                  </a:lnTo>
                  <a:lnTo>
                    <a:pt x="13274" y="7404"/>
                  </a:lnTo>
                  <a:lnTo>
                    <a:pt x="13152" y="7477"/>
                  </a:lnTo>
                  <a:lnTo>
                    <a:pt x="13006" y="7526"/>
                  </a:lnTo>
                  <a:lnTo>
                    <a:pt x="12836" y="7550"/>
                  </a:lnTo>
                  <a:lnTo>
                    <a:pt x="12689" y="7526"/>
                  </a:lnTo>
                  <a:lnTo>
                    <a:pt x="12543" y="7477"/>
                  </a:lnTo>
                  <a:lnTo>
                    <a:pt x="12421" y="7404"/>
                  </a:lnTo>
                  <a:lnTo>
                    <a:pt x="12300" y="7307"/>
                  </a:lnTo>
                  <a:lnTo>
                    <a:pt x="10376" y="5383"/>
                  </a:lnTo>
                  <a:lnTo>
                    <a:pt x="10376" y="5383"/>
                  </a:lnTo>
                  <a:lnTo>
                    <a:pt x="10278" y="5261"/>
                  </a:lnTo>
                  <a:lnTo>
                    <a:pt x="10205" y="5139"/>
                  </a:lnTo>
                  <a:lnTo>
                    <a:pt x="10156" y="4993"/>
                  </a:lnTo>
                  <a:lnTo>
                    <a:pt x="10132" y="4847"/>
                  </a:lnTo>
                  <a:lnTo>
                    <a:pt x="10156" y="4676"/>
                  </a:lnTo>
                  <a:lnTo>
                    <a:pt x="10205" y="4530"/>
                  </a:lnTo>
                  <a:lnTo>
                    <a:pt x="10278" y="4408"/>
                  </a:lnTo>
                  <a:lnTo>
                    <a:pt x="10376" y="4287"/>
                  </a:lnTo>
                  <a:lnTo>
                    <a:pt x="10376" y="4287"/>
                  </a:lnTo>
                  <a:lnTo>
                    <a:pt x="11326" y="3313"/>
                  </a:lnTo>
                  <a:lnTo>
                    <a:pt x="11326" y="3313"/>
                  </a:lnTo>
                  <a:lnTo>
                    <a:pt x="11496" y="3166"/>
                  </a:lnTo>
                  <a:lnTo>
                    <a:pt x="11666" y="3045"/>
                  </a:lnTo>
                  <a:lnTo>
                    <a:pt x="11861" y="2947"/>
                  </a:lnTo>
                  <a:lnTo>
                    <a:pt x="12032" y="2850"/>
                  </a:lnTo>
                  <a:lnTo>
                    <a:pt x="12227" y="2777"/>
                  </a:lnTo>
                  <a:lnTo>
                    <a:pt x="12446" y="2728"/>
                  </a:lnTo>
                  <a:lnTo>
                    <a:pt x="12641" y="2704"/>
                  </a:lnTo>
                  <a:lnTo>
                    <a:pt x="12836" y="2704"/>
                  </a:lnTo>
                  <a:lnTo>
                    <a:pt x="13055" y="2704"/>
                  </a:lnTo>
                  <a:lnTo>
                    <a:pt x="13250" y="2728"/>
                  </a:lnTo>
                  <a:lnTo>
                    <a:pt x="13469" y="2777"/>
                  </a:lnTo>
                  <a:lnTo>
                    <a:pt x="13664" y="2850"/>
                  </a:lnTo>
                  <a:lnTo>
                    <a:pt x="13834" y="2947"/>
                  </a:lnTo>
                  <a:lnTo>
                    <a:pt x="14029" y="3045"/>
                  </a:lnTo>
                  <a:lnTo>
                    <a:pt x="14199" y="3166"/>
                  </a:lnTo>
                  <a:lnTo>
                    <a:pt x="14370" y="3313"/>
                  </a:lnTo>
                  <a:lnTo>
                    <a:pt x="14370" y="3313"/>
                  </a:lnTo>
                  <a:lnTo>
                    <a:pt x="14516" y="3483"/>
                  </a:lnTo>
                  <a:lnTo>
                    <a:pt x="14638" y="3653"/>
                  </a:lnTo>
                  <a:lnTo>
                    <a:pt x="14735" y="3848"/>
                  </a:lnTo>
                  <a:lnTo>
                    <a:pt x="14833" y="4019"/>
                  </a:lnTo>
                  <a:lnTo>
                    <a:pt x="14906" y="4214"/>
                  </a:lnTo>
                  <a:lnTo>
                    <a:pt x="14954" y="4433"/>
                  </a:lnTo>
                  <a:lnTo>
                    <a:pt x="14979" y="4628"/>
                  </a:lnTo>
                  <a:lnTo>
                    <a:pt x="14979" y="4847"/>
                  </a:lnTo>
                  <a:lnTo>
                    <a:pt x="14979" y="5042"/>
                  </a:lnTo>
                  <a:lnTo>
                    <a:pt x="14954" y="5237"/>
                  </a:lnTo>
                  <a:lnTo>
                    <a:pt x="14906" y="5456"/>
                  </a:lnTo>
                  <a:lnTo>
                    <a:pt x="14833" y="5651"/>
                  </a:lnTo>
                  <a:lnTo>
                    <a:pt x="14735" y="5821"/>
                  </a:lnTo>
                  <a:lnTo>
                    <a:pt x="14638" y="6016"/>
                  </a:lnTo>
                  <a:lnTo>
                    <a:pt x="14516" y="6186"/>
                  </a:lnTo>
                  <a:lnTo>
                    <a:pt x="14370" y="6357"/>
                  </a:lnTo>
                  <a:lnTo>
                    <a:pt x="14370" y="6357"/>
                  </a:lnTo>
                  <a:lnTo>
                    <a:pt x="13396" y="7307"/>
                  </a:lnTo>
                  <a:lnTo>
                    <a:pt x="13396" y="7307"/>
                  </a:lnTo>
                  <a:close/>
                </a:path>
              </a:pathLst>
            </a:custGeom>
            <a:noFill/>
            <a:ln w="19050" cap="rnd" cmpd="sng">
              <a:solidFill>
                <a:srgbClr val="22222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9"/>
            <p:cNvSpPr/>
            <p:nvPr/>
          </p:nvSpPr>
          <p:spPr>
            <a:xfrm>
              <a:off x="595725" y="4668875"/>
              <a:ext cx="73100" cy="73100"/>
            </a:xfrm>
            <a:custGeom>
              <a:avLst/>
              <a:gdLst/>
              <a:ahLst/>
              <a:cxnLst/>
              <a:rect l="l" t="t" r="r" b="b"/>
              <a:pathLst>
                <a:path w="2924" h="2924" fill="none" extrusionOk="0">
                  <a:moveTo>
                    <a:pt x="2656" y="269"/>
                  </a:moveTo>
                  <a:lnTo>
                    <a:pt x="2656" y="269"/>
                  </a:lnTo>
                  <a:lnTo>
                    <a:pt x="2509" y="147"/>
                  </a:lnTo>
                  <a:lnTo>
                    <a:pt x="2363" y="74"/>
                  </a:lnTo>
                  <a:lnTo>
                    <a:pt x="2193" y="25"/>
                  </a:lnTo>
                  <a:lnTo>
                    <a:pt x="2022" y="1"/>
                  </a:lnTo>
                  <a:lnTo>
                    <a:pt x="1852" y="25"/>
                  </a:lnTo>
                  <a:lnTo>
                    <a:pt x="1681" y="74"/>
                  </a:lnTo>
                  <a:lnTo>
                    <a:pt x="1511" y="147"/>
                  </a:lnTo>
                  <a:lnTo>
                    <a:pt x="1365" y="269"/>
                  </a:lnTo>
                  <a:lnTo>
                    <a:pt x="1365" y="269"/>
                  </a:lnTo>
                  <a:lnTo>
                    <a:pt x="1219" y="488"/>
                  </a:lnTo>
                  <a:lnTo>
                    <a:pt x="999" y="829"/>
                  </a:lnTo>
                  <a:lnTo>
                    <a:pt x="561" y="1730"/>
                  </a:lnTo>
                  <a:lnTo>
                    <a:pt x="171" y="2558"/>
                  </a:lnTo>
                  <a:lnTo>
                    <a:pt x="1" y="2924"/>
                  </a:lnTo>
                  <a:lnTo>
                    <a:pt x="1" y="2924"/>
                  </a:lnTo>
                  <a:lnTo>
                    <a:pt x="366" y="2753"/>
                  </a:lnTo>
                  <a:lnTo>
                    <a:pt x="1194" y="2363"/>
                  </a:lnTo>
                  <a:lnTo>
                    <a:pt x="2095" y="1925"/>
                  </a:lnTo>
                  <a:lnTo>
                    <a:pt x="2436" y="1706"/>
                  </a:lnTo>
                  <a:lnTo>
                    <a:pt x="2656" y="1560"/>
                  </a:lnTo>
                  <a:lnTo>
                    <a:pt x="2656" y="1560"/>
                  </a:lnTo>
                  <a:lnTo>
                    <a:pt x="2777" y="1414"/>
                  </a:lnTo>
                  <a:lnTo>
                    <a:pt x="2850" y="1243"/>
                  </a:lnTo>
                  <a:lnTo>
                    <a:pt x="2899" y="1073"/>
                  </a:lnTo>
                  <a:lnTo>
                    <a:pt x="2923" y="902"/>
                  </a:lnTo>
                  <a:lnTo>
                    <a:pt x="2899" y="732"/>
                  </a:lnTo>
                  <a:lnTo>
                    <a:pt x="2850" y="561"/>
                  </a:lnTo>
                  <a:lnTo>
                    <a:pt x="2777" y="415"/>
                  </a:lnTo>
                  <a:lnTo>
                    <a:pt x="2656" y="269"/>
                  </a:lnTo>
                  <a:lnTo>
                    <a:pt x="2656" y="269"/>
                  </a:lnTo>
                  <a:close/>
                </a:path>
              </a:pathLst>
            </a:custGeom>
            <a:noFill/>
            <a:ln w="19050" cap="rnd" cmpd="sng">
              <a:solidFill>
                <a:srgbClr val="22222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9"/>
            <p:cNvSpPr/>
            <p:nvPr/>
          </p:nvSpPr>
          <p:spPr>
            <a:xfrm>
              <a:off x="652350" y="4711500"/>
              <a:ext cx="46925" cy="46925"/>
            </a:xfrm>
            <a:custGeom>
              <a:avLst/>
              <a:gdLst/>
              <a:ahLst/>
              <a:cxnLst/>
              <a:rect l="l" t="t" r="r" b="b"/>
              <a:pathLst>
                <a:path w="1877" h="1877" fill="none" extrusionOk="0">
                  <a:moveTo>
                    <a:pt x="1657" y="244"/>
                  </a:moveTo>
                  <a:lnTo>
                    <a:pt x="1657" y="244"/>
                  </a:lnTo>
                  <a:lnTo>
                    <a:pt x="1535" y="147"/>
                  </a:lnTo>
                  <a:lnTo>
                    <a:pt x="1413" y="74"/>
                  </a:lnTo>
                  <a:lnTo>
                    <a:pt x="1267" y="25"/>
                  </a:lnTo>
                  <a:lnTo>
                    <a:pt x="1121" y="1"/>
                  </a:lnTo>
                  <a:lnTo>
                    <a:pt x="975" y="25"/>
                  </a:lnTo>
                  <a:lnTo>
                    <a:pt x="829" y="74"/>
                  </a:lnTo>
                  <a:lnTo>
                    <a:pt x="707" y="147"/>
                  </a:lnTo>
                  <a:lnTo>
                    <a:pt x="585" y="244"/>
                  </a:lnTo>
                  <a:lnTo>
                    <a:pt x="585" y="244"/>
                  </a:lnTo>
                  <a:lnTo>
                    <a:pt x="464" y="391"/>
                  </a:lnTo>
                  <a:lnTo>
                    <a:pt x="366" y="610"/>
                  </a:lnTo>
                  <a:lnTo>
                    <a:pt x="269" y="878"/>
                  </a:lnTo>
                  <a:lnTo>
                    <a:pt x="171" y="1170"/>
                  </a:lnTo>
                  <a:lnTo>
                    <a:pt x="50" y="1681"/>
                  </a:lnTo>
                  <a:lnTo>
                    <a:pt x="1" y="1876"/>
                  </a:lnTo>
                  <a:lnTo>
                    <a:pt x="1" y="1876"/>
                  </a:lnTo>
                  <a:lnTo>
                    <a:pt x="220" y="1852"/>
                  </a:lnTo>
                  <a:lnTo>
                    <a:pt x="731" y="1706"/>
                  </a:lnTo>
                  <a:lnTo>
                    <a:pt x="999" y="1633"/>
                  </a:lnTo>
                  <a:lnTo>
                    <a:pt x="1267" y="1535"/>
                  </a:lnTo>
                  <a:lnTo>
                    <a:pt x="1511" y="1413"/>
                  </a:lnTo>
                  <a:lnTo>
                    <a:pt x="1657" y="1316"/>
                  </a:lnTo>
                  <a:lnTo>
                    <a:pt x="1657" y="1316"/>
                  </a:lnTo>
                  <a:lnTo>
                    <a:pt x="1754" y="1194"/>
                  </a:lnTo>
                  <a:lnTo>
                    <a:pt x="1827" y="1048"/>
                  </a:lnTo>
                  <a:lnTo>
                    <a:pt x="1876" y="926"/>
                  </a:lnTo>
                  <a:lnTo>
                    <a:pt x="1876" y="780"/>
                  </a:lnTo>
                  <a:lnTo>
                    <a:pt x="1876" y="634"/>
                  </a:lnTo>
                  <a:lnTo>
                    <a:pt x="1827" y="488"/>
                  </a:lnTo>
                  <a:lnTo>
                    <a:pt x="1754" y="366"/>
                  </a:lnTo>
                  <a:lnTo>
                    <a:pt x="1657" y="244"/>
                  </a:lnTo>
                  <a:lnTo>
                    <a:pt x="1657" y="244"/>
                  </a:lnTo>
                  <a:close/>
                </a:path>
              </a:pathLst>
            </a:custGeom>
            <a:noFill/>
            <a:ln w="19050" cap="rnd" cmpd="sng">
              <a:solidFill>
                <a:srgbClr val="22222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19"/>
            <p:cNvSpPr/>
            <p:nvPr/>
          </p:nvSpPr>
          <p:spPr>
            <a:xfrm>
              <a:off x="579300" y="4638450"/>
              <a:ext cx="46900" cy="46900"/>
            </a:xfrm>
            <a:custGeom>
              <a:avLst/>
              <a:gdLst/>
              <a:ahLst/>
              <a:cxnLst/>
              <a:rect l="l" t="t" r="r" b="b"/>
              <a:pathLst>
                <a:path w="1876" h="1876" fill="none" extrusionOk="0">
                  <a:moveTo>
                    <a:pt x="1632" y="219"/>
                  </a:moveTo>
                  <a:lnTo>
                    <a:pt x="1632" y="219"/>
                  </a:lnTo>
                  <a:lnTo>
                    <a:pt x="1510" y="122"/>
                  </a:lnTo>
                  <a:lnTo>
                    <a:pt x="1388" y="49"/>
                  </a:lnTo>
                  <a:lnTo>
                    <a:pt x="1242" y="0"/>
                  </a:lnTo>
                  <a:lnTo>
                    <a:pt x="1096" y="0"/>
                  </a:lnTo>
                  <a:lnTo>
                    <a:pt x="950" y="0"/>
                  </a:lnTo>
                  <a:lnTo>
                    <a:pt x="828" y="49"/>
                  </a:lnTo>
                  <a:lnTo>
                    <a:pt x="682" y="122"/>
                  </a:lnTo>
                  <a:lnTo>
                    <a:pt x="560" y="219"/>
                  </a:lnTo>
                  <a:lnTo>
                    <a:pt x="560" y="219"/>
                  </a:lnTo>
                  <a:lnTo>
                    <a:pt x="463" y="366"/>
                  </a:lnTo>
                  <a:lnTo>
                    <a:pt x="341" y="609"/>
                  </a:lnTo>
                  <a:lnTo>
                    <a:pt x="244" y="877"/>
                  </a:lnTo>
                  <a:lnTo>
                    <a:pt x="171" y="1145"/>
                  </a:lnTo>
                  <a:lnTo>
                    <a:pt x="25" y="1656"/>
                  </a:lnTo>
                  <a:lnTo>
                    <a:pt x="0" y="1876"/>
                  </a:lnTo>
                  <a:lnTo>
                    <a:pt x="0" y="1876"/>
                  </a:lnTo>
                  <a:lnTo>
                    <a:pt x="195" y="1827"/>
                  </a:lnTo>
                  <a:lnTo>
                    <a:pt x="707" y="1705"/>
                  </a:lnTo>
                  <a:lnTo>
                    <a:pt x="999" y="1608"/>
                  </a:lnTo>
                  <a:lnTo>
                    <a:pt x="1267" y="1510"/>
                  </a:lnTo>
                  <a:lnTo>
                    <a:pt x="1486" y="1413"/>
                  </a:lnTo>
                  <a:lnTo>
                    <a:pt x="1632" y="1291"/>
                  </a:lnTo>
                  <a:lnTo>
                    <a:pt x="1632" y="1291"/>
                  </a:lnTo>
                  <a:lnTo>
                    <a:pt x="1729" y="1169"/>
                  </a:lnTo>
                  <a:lnTo>
                    <a:pt x="1802" y="1048"/>
                  </a:lnTo>
                  <a:lnTo>
                    <a:pt x="1851" y="901"/>
                  </a:lnTo>
                  <a:lnTo>
                    <a:pt x="1876" y="755"/>
                  </a:lnTo>
                  <a:lnTo>
                    <a:pt x="1851" y="609"/>
                  </a:lnTo>
                  <a:lnTo>
                    <a:pt x="1802" y="463"/>
                  </a:lnTo>
                  <a:lnTo>
                    <a:pt x="1729" y="341"/>
                  </a:lnTo>
                  <a:lnTo>
                    <a:pt x="1632" y="219"/>
                  </a:lnTo>
                  <a:lnTo>
                    <a:pt x="1632" y="219"/>
                  </a:lnTo>
                  <a:close/>
                </a:path>
              </a:pathLst>
            </a:custGeom>
            <a:noFill/>
            <a:ln w="19050" cap="rnd" cmpd="sng">
              <a:solidFill>
                <a:srgbClr val="22222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0" name="Google Shape;160;p19"/>
          <p:cNvSpPr/>
          <p:nvPr/>
        </p:nvSpPr>
        <p:spPr>
          <a:xfrm>
            <a:off x="6577872" y="1667781"/>
            <a:ext cx="257246" cy="245628"/>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9"/>
          <p:cNvSpPr/>
          <p:nvPr/>
        </p:nvSpPr>
        <p:spPr>
          <a:xfrm rot="2697415">
            <a:off x="8273115" y="2925341"/>
            <a:ext cx="390522" cy="372885"/>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9"/>
          <p:cNvSpPr/>
          <p:nvPr/>
        </p:nvSpPr>
        <p:spPr>
          <a:xfrm>
            <a:off x="8582057" y="2712468"/>
            <a:ext cx="156409" cy="149417"/>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9"/>
          <p:cNvSpPr/>
          <p:nvPr/>
        </p:nvSpPr>
        <p:spPr>
          <a:xfrm rot="1279885">
            <a:off x="6399638" y="2408695"/>
            <a:ext cx="156402" cy="149398"/>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15;p14"/>
          <p:cNvSpPr txBox="1">
            <a:spLocks/>
          </p:cNvSpPr>
          <p:nvPr/>
        </p:nvSpPr>
        <p:spPr>
          <a:xfrm>
            <a:off x="971600" y="1349550"/>
            <a:ext cx="7632847" cy="3454448"/>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Bef>
                <a:spcPts val="600"/>
              </a:spcBef>
            </a:pPr>
            <a:r>
              <a:rPr lang="en-US" dirty="0" smtClean="0"/>
              <a:t>Problem statement specified.</a:t>
            </a:r>
          </a:p>
          <a:p>
            <a:pPr>
              <a:spcBef>
                <a:spcPts val="600"/>
              </a:spcBef>
            </a:pPr>
            <a:r>
              <a:rPr lang="en-US" dirty="0" smtClean="0"/>
              <a:t>Dat</a:t>
            </a:r>
            <a:r>
              <a:rPr lang="en-US" dirty="0" smtClean="0"/>
              <a:t>a to work on found.</a:t>
            </a:r>
          </a:p>
          <a:p>
            <a:pPr>
              <a:spcBef>
                <a:spcPts val="600"/>
              </a:spcBef>
            </a:pPr>
            <a:r>
              <a:rPr lang="en-US" dirty="0" smtClean="0"/>
              <a:t>Cleaned the data.</a:t>
            </a:r>
          </a:p>
          <a:p>
            <a:pPr>
              <a:spcBef>
                <a:spcPts val="600"/>
              </a:spcBef>
            </a:pPr>
            <a:r>
              <a:rPr lang="en-US" dirty="0" smtClean="0"/>
              <a:t>Descriptive analysis on data performed.</a:t>
            </a:r>
          </a:p>
          <a:p>
            <a:pPr>
              <a:spcBef>
                <a:spcPts val="600"/>
              </a:spcBef>
            </a:pPr>
            <a:r>
              <a:rPr lang="en-US" dirty="0" smtClean="0"/>
              <a:t>Visualizations on the basis of analysis obtained.</a:t>
            </a:r>
            <a:endParaRPr lang="en-US" dirty="0"/>
          </a:p>
        </p:txBody>
      </p:sp>
      <p:sp>
        <p:nvSpPr>
          <p:cNvPr id="2" name="Rectangle 1"/>
          <p:cNvSpPr/>
          <p:nvPr/>
        </p:nvSpPr>
        <p:spPr>
          <a:xfrm>
            <a:off x="539552" y="1482818"/>
            <a:ext cx="504056" cy="307777"/>
          </a:xfrm>
          <a:prstGeom prst="rect">
            <a:avLst/>
          </a:prstGeom>
        </p:spPr>
        <p:txBody>
          <a:bodyPr wrap="square">
            <a:spAutoFit/>
          </a:bodyPr>
          <a:lstStyle/>
          <a:p>
            <a:r>
              <a:rPr lang="en" dirty="0">
                <a:solidFill>
                  <a:srgbClr val="222222"/>
                </a:solidFill>
              </a:rPr>
              <a:t>📌</a:t>
            </a:r>
            <a:endParaRPr lang="en-IN" dirty="0"/>
          </a:p>
        </p:txBody>
      </p:sp>
      <p:sp>
        <p:nvSpPr>
          <p:cNvPr id="18" name="Rectangle 17"/>
          <p:cNvSpPr/>
          <p:nvPr/>
        </p:nvSpPr>
        <p:spPr>
          <a:xfrm>
            <a:off x="539552" y="1759520"/>
            <a:ext cx="504056" cy="307777"/>
          </a:xfrm>
          <a:prstGeom prst="rect">
            <a:avLst/>
          </a:prstGeom>
        </p:spPr>
        <p:txBody>
          <a:bodyPr wrap="square">
            <a:spAutoFit/>
          </a:bodyPr>
          <a:lstStyle/>
          <a:p>
            <a:r>
              <a:rPr lang="en" dirty="0">
                <a:solidFill>
                  <a:srgbClr val="222222"/>
                </a:solidFill>
              </a:rPr>
              <a:t>📌</a:t>
            </a:r>
            <a:endParaRPr lang="en-IN" dirty="0"/>
          </a:p>
        </p:txBody>
      </p:sp>
      <p:sp>
        <p:nvSpPr>
          <p:cNvPr id="19" name="Rectangle 18"/>
          <p:cNvSpPr/>
          <p:nvPr/>
        </p:nvSpPr>
        <p:spPr>
          <a:xfrm>
            <a:off x="539552" y="2038081"/>
            <a:ext cx="504056" cy="307777"/>
          </a:xfrm>
          <a:prstGeom prst="rect">
            <a:avLst/>
          </a:prstGeom>
        </p:spPr>
        <p:txBody>
          <a:bodyPr wrap="square">
            <a:spAutoFit/>
          </a:bodyPr>
          <a:lstStyle/>
          <a:p>
            <a:r>
              <a:rPr lang="en" dirty="0">
                <a:solidFill>
                  <a:srgbClr val="222222"/>
                </a:solidFill>
              </a:rPr>
              <a:t>📌</a:t>
            </a:r>
            <a:endParaRPr lang="en-IN" dirty="0"/>
          </a:p>
        </p:txBody>
      </p:sp>
      <p:sp>
        <p:nvSpPr>
          <p:cNvPr id="20" name="Rectangle 19"/>
          <p:cNvSpPr/>
          <p:nvPr/>
        </p:nvSpPr>
        <p:spPr>
          <a:xfrm>
            <a:off x="539106" y="2329995"/>
            <a:ext cx="504056" cy="307777"/>
          </a:xfrm>
          <a:prstGeom prst="rect">
            <a:avLst/>
          </a:prstGeom>
        </p:spPr>
        <p:txBody>
          <a:bodyPr wrap="square">
            <a:spAutoFit/>
          </a:bodyPr>
          <a:lstStyle/>
          <a:p>
            <a:r>
              <a:rPr lang="en" dirty="0">
                <a:solidFill>
                  <a:srgbClr val="222222"/>
                </a:solidFill>
              </a:rPr>
              <a:t>📌</a:t>
            </a:r>
            <a:endParaRPr lang="en-IN" dirty="0"/>
          </a:p>
        </p:txBody>
      </p:sp>
      <p:sp>
        <p:nvSpPr>
          <p:cNvPr id="21" name="Rectangle 20"/>
          <p:cNvSpPr/>
          <p:nvPr/>
        </p:nvSpPr>
        <p:spPr>
          <a:xfrm>
            <a:off x="539106" y="2620100"/>
            <a:ext cx="504056" cy="307777"/>
          </a:xfrm>
          <a:prstGeom prst="rect">
            <a:avLst/>
          </a:prstGeom>
        </p:spPr>
        <p:txBody>
          <a:bodyPr wrap="square">
            <a:spAutoFit/>
          </a:bodyPr>
          <a:lstStyle/>
          <a:p>
            <a:r>
              <a:rPr lang="en" dirty="0">
                <a:solidFill>
                  <a:srgbClr val="222222"/>
                </a:solidFill>
              </a:rPr>
              <a:t>📌</a:t>
            </a:r>
            <a:endParaRPr lang="en-IN" dirty="0"/>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41</a:t>
            </a:fld>
            <a:endParaRPr lang="en"/>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47664" y="304977"/>
            <a:ext cx="6552728" cy="435500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47271406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p31"/>
          <p:cNvSpPr txBox="1">
            <a:spLocks noGrp="1"/>
          </p:cNvSpPr>
          <p:nvPr>
            <p:ph type="body" idx="1"/>
          </p:nvPr>
        </p:nvSpPr>
        <p:spPr>
          <a:prstGeom prst="rect">
            <a:avLst/>
          </a:prstGeom>
        </p:spPr>
        <p:txBody>
          <a:bodyPr spcFirstLastPara="1" wrap="square" lIns="91425" tIns="91425" rIns="91425" bIns="91425" anchor="ctr" anchorCtr="0">
            <a:noAutofit/>
          </a:bodyPr>
          <a:lstStyle/>
          <a:p>
            <a:pPr marL="0" lvl="0" indent="0" algn="l" rtl="0">
              <a:spcBef>
                <a:spcPts val="360"/>
              </a:spcBef>
              <a:spcAft>
                <a:spcPts val="0"/>
              </a:spcAft>
              <a:buNone/>
            </a:pPr>
            <a:r>
              <a:rPr lang="en" dirty="0" smtClean="0"/>
              <a:t>A. Number of rides per user type	B. Average trip duration by 					user type</a:t>
            </a:r>
            <a:endParaRPr dirty="0"/>
          </a:p>
        </p:txBody>
      </p:sp>
      <p:sp>
        <p:nvSpPr>
          <p:cNvPr id="270" name="Google Shape;270;p31"/>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42</a:t>
            </a:fld>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7544" y="1059582"/>
            <a:ext cx="3901452" cy="2860702"/>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08609" y="1059582"/>
            <a:ext cx="3912352" cy="2860702"/>
          </a:xfrm>
          <a:prstGeom prst="rect">
            <a:avLst/>
          </a:prstGeom>
        </p:spPr>
      </p:pic>
    </p:spTree>
    <p:extLst>
      <p:ext uri="{BB962C8B-B14F-4D97-AF65-F5344CB8AC3E}">
        <p14:creationId xmlns:p14="http://schemas.microsoft.com/office/powerpoint/2010/main" val="63076184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2" name="Google Shape;232;p27"/>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43</a:t>
            </a:fld>
            <a:endParaRPr/>
          </a:p>
        </p:txBody>
      </p:sp>
      <p:sp>
        <p:nvSpPr>
          <p:cNvPr id="230" name="Google Shape;230;p27"/>
          <p:cNvSpPr txBox="1">
            <a:spLocks noGrp="1"/>
          </p:cNvSpPr>
          <p:nvPr>
            <p:ph type="ctrTitle" idx="4294967295"/>
          </p:nvPr>
        </p:nvSpPr>
        <p:spPr>
          <a:xfrm>
            <a:off x="971600" y="195486"/>
            <a:ext cx="7848872" cy="864096"/>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000" dirty="0" smtClean="0">
                <a:solidFill>
                  <a:schemeClr val="tx1"/>
                </a:solidFill>
              </a:rPr>
              <a:t>IX. GUIDE APPROVAL MAIL SNAPSHOT</a:t>
            </a:r>
            <a:endParaRPr sz="4000" dirty="0">
              <a:solidFill>
                <a:schemeClr val="tx1"/>
              </a:solidFill>
            </a:endParaRPr>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6550" y="1059582"/>
            <a:ext cx="3576110" cy="3744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60032" y="1059582"/>
            <a:ext cx="3982828" cy="3744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35"/>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44</a:t>
            </a:fld>
            <a:endParaRPr/>
          </a:p>
        </p:txBody>
      </p:sp>
      <p:sp>
        <p:nvSpPr>
          <p:cNvPr id="330" name="Google Shape;330;p35"/>
          <p:cNvSpPr txBox="1">
            <a:spLocks noGrp="1"/>
          </p:cNvSpPr>
          <p:nvPr>
            <p:ph type="ctrTitle" idx="4294967295"/>
          </p:nvPr>
        </p:nvSpPr>
        <p:spPr>
          <a:xfrm>
            <a:off x="1115616" y="195486"/>
            <a:ext cx="6672263" cy="772988"/>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000" dirty="0" smtClean="0">
                <a:solidFill>
                  <a:schemeClr val="accent1"/>
                </a:solidFill>
              </a:rPr>
              <a:t>X. REFERENCES</a:t>
            </a:r>
            <a:endParaRPr sz="4000" dirty="0">
              <a:solidFill>
                <a:schemeClr val="accent1"/>
              </a:solidFill>
            </a:endParaRPr>
          </a:p>
        </p:txBody>
      </p:sp>
      <p:sp>
        <p:nvSpPr>
          <p:cNvPr id="5" name="Google Shape;115;p14"/>
          <p:cNvSpPr txBox="1">
            <a:spLocks/>
          </p:cNvSpPr>
          <p:nvPr/>
        </p:nvSpPr>
        <p:spPr>
          <a:xfrm>
            <a:off x="1101374" y="1131590"/>
            <a:ext cx="7503073" cy="3672408"/>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Bef>
                <a:spcPts val="600"/>
              </a:spcBef>
            </a:pPr>
            <a:r>
              <a:rPr lang="en-US" b="1" dirty="0">
                <a:solidFill>
                  <a:schemeClr val="bg1"/>
                </a:solidFill>
              </a:rPr>
              <a:t>[1] </a:t>
            </a:r>
            <a:r>
              <a:rPr lang="en-US" dirty="0" err="1">
                <a:solidFill>
                  <a:schemeClr val="bg1"/>
                </a:solidFill>
                <a:hlinkClick r:id="rId3"/>
              </a:rPr>
              <a:t>Md</a:t>
            </a:r>
            <a:r>
              <a:rPr lang="en-US" dirty="0">
                <a:solidFill>
                  <a:schemeClr val="bg1"/>
                </a:solidFill>
                <a:hlinkClick r:id="rId3"/>
              </a:rPr>
              <a:t> </a:t>
            </a:r>
            <a:r>
              <a:rPr lang="en-US" dirty="0" err="1">
                <a:solidFill>
                  <a:schemeClr val="bg1"/>
                </a:solidFill>
                <a:hlinkClick r:id="rId3"/>
              </a:rPr>
              <a:t>Doulotuzzaman</a:t>
            </a:r>
            <a:r>
              <a:rPr lang="en-US" dirty="0">
                <a:solidFill>
                  <a:schemeClr val="bg1"/>
                </a:solidFill>
                <a:hlinkClick r:id="rId3"/>
              </a:rPr>
              <a:t> </a:t>
            </a:r>
            <a:r>
              <a:rPr lang="en-US" dirty="0" err="1">
                <a:solidFill>
                  <a:schemeClr val="bg1"/>
                </a:solidFill>
                <a:hlinkClick r:id="rId3"/>
              </a:rPr>
              <a:t>Xames</a:t>
            </a:r>
            <a:r>
              <a:rPr lang="en-US" dirty="0">
                <a:solidFill>
                  <a:schemeClr val="bg1"/>
                </a:solidFill>
                <a:hlinkClick r:id="rId3"/>
              </a:rPr>
              <a:t>, </a:t>
            </a:r>
            <a:r>
              <a:rPr lang="en-US" dirty="0" err="1">
                <a:solidFill>
                  <a:schemeClr val="bg1"/>
                </a:solidFill>
                <a:hlinkClick r:id="rId3"/>
              </a:rPr>
              <a:t>Jannatul</a:t>
            </a:r>
            <a:r>
              <a:rPr lang="en-US" dirty="0">
                <a:solidFill>
                  <a:schemeClr val="bg1"/>
                </a:solidFill>
                <a:hlinkClick r:id="rId3"/>
              </a:rPr>
              <a:t> </a:t>
            </a:r>
            <a:r>
              <a:rPr lang="en-US" dirty="0" err="1">
                <a:solidFill>
                  <a:schemeClr val="bg1"/>
                </a:solidFill>
                <a:hlinkClick r:id="rId3"/>
              </a:rPr>
              <a:t>Shefa</a:t>
            </a:r>
            <a:r>
              <a:rPr lang="en-US" dirty="0">
                <a:solidFill>
                  <a:schemeClr val="bg1"/>
                </a:solidFill>
                <a:hlinkClick r:id="rId3"/>
              </a:rPr>
              <a:t>, </a:t>
            </a:r>
            <a:r>
              <a:rPr lang="en-US" dirty="0" err="1">
                <a:solidFill>
                  <a:schemeClr val="bg1"/>
                </a:solidFill>
                <a:hlinkClick r:id="rId3"/>
              </a:rPr>
              <a:t>Ferdous</a:t>
            </a:r>
            <a:r>
              <a:rPr lang="en-US" dirty="0">
                <a:solidFill>
                  <a:schemeClr val="bg1"/>
                </a:solidFill>
                <a:hlinkClick r:id="rId3"/>
              </a:rPr>
              <a:t> </a:t>
            </a:r>
            <a:r>
              <a:rPr lang="en-US" dirty="0" err="1">
                <a:solidFill>
                  <a:schemeClr val="bg1"/>
                </a:solidFill>
                <a:hlinkClick r:id="rId3"/>
              </a:rPr>
              <a:t>Sarwar</a:t>
            </a:r>
            <a:r>
              <a:rPr lang="en-US" dirty="0">
                <a:solidFill>
                  <a:schemeClr val="bg1"/>
                </a:solidFill>
                <a:hlinkClick r:id="rId3"/>
              </a:rPr>
              <a:t>, "Bicycle industry as a post‑pandemic green recovery driver in an emerging economy: a SWOT analysis", Springer-</a:t>
            </a:r>
            <a:r>
              <a:rPr lang="en-US" dirty="0" err="1">
                <a:solidFill>
                  <a:schemeClr val="bg1"/>
                </a:solidFill>
                <a:hlinkClick r:id="rId3"/>
              </a:rPr>
              <a:t>Verlag</a:t>
            </a:r>
            <a:r>
              <a:rPr lang="en-US" dirty="0">
                <a:solidFill>
                  <a:schemeClr val="bg1"/>
                </a:solidFill>
                <a:hlinkClick r:id="rId3"/>
              </a:rPr>
              <a:t> GmbH Germany, part of Springer Nature 2022 (Environmental Science and Pollution Research), July 2022</a:t>
            </a:r>
            <a:r>
              <a:rPr lang="en-US" dirty="0" smtClean="0">
                <a:solidFill>
                  <a:schemeClr val="bg1"/>
                </a:solidFill>
                <a:hlinkClick r:id="rId3"/>
              </a:rPr>
              <a:t>.</a:t>
            </a:r>
            <a:endParaRPr lang="en-US" dirty="0" smtClean="0">
              <a:solidFill>
                <a:schemeClr val="bg1"/>
              </a:solidFill>
            </a:endParaRPr>
          </a:p>
          <a:p>
            <a:pPr>
              <a:spcBef>
                <a:spcPts val="600"/>
              </a:spcBef>
            </a:pPr>
            <a:r>
              <a:rPr lang="en-US" b="1" dirty="0">
                <a:solidFill>
                  <a:schemeClr val="bg1"/>
                </a:solidFill>
              </a:rPr>
              <a:t>[2] </a:t>
            </a:r>
            <a:r>
              <a:rPr lang="en-US" dirty="0" err="1">
                <a:solidFill>
                  <a:schemeClr val="bg1"/>
                </a:solidFill>
                <a:hlinkClick r:id="rId4"/>
              </a:rPr>
              <a:t>Weiwei</a:t>
            </a:r>
            <a:r>
              <a:rPr lang="en-US" dirty="0">
                <a:solidFill>
                  <a:schemeClr val="bg1"/>
                </a:solidFill>
                <a:hlinkClick r:id="rId4"/>
              </a:rPr>
              <a:t> Jiang, "Bike sharing usage prediction with deep learning: a survey",  Springer-</a:t>
            </a:r>
            <a:r>
              <a:rPr lang="en-US" dirty="0" err="1">
                <a:solidFill>
                  <a:schemeClr val="bg1"/>
                </a:solidFill>
                <a:hlinkClick r:id="rId4"/>
              </a:rPr>
              <a:t>Verlag</a:t>
            </a:r>
            <a:r>
              <a:rPr lang="en-US" dirty="0">
                <a:solidFill>
                  <a:schemeClr val="bg1"/>
                </a:solidFill>
                <a:hlinkClick r:id="rId4"/>
              </a:rPr>
              <a:t> London Ltd., part of Springer Nature 2022, Neural Computing and Applications (2022) 34:15369–15385, June 2022</a:t>
            </a:r>
            <a:r>
              <a:rPr lang="en-US" dirty="0" smtClean="0">
                <a:solidFill>
                  <a:schemeClr val="bg1"/>
                </a:solidFill>
                <a:hlinkClick r:id="rId4"/>
              </a:rPr>
              <a:t>.</a:t>
            </a:r>
            <a:endParaRPr lang="en-US" dirty="0" smtClean="0">
              <a:solidFill>
                <a:schemeClr val="bg1"/>
              </a:solidFill>
            </a:endParaRPr>
          </a:p>
          <a:p>
            <a:pPr>
              <a:spcBef>
                <a:spcPts val="600"/>
              </a:spcBef>
            </a:pPr>
            <a:r>
              <a:rPr lang="en-US" b="1" dirty="0">
                <a:solidFill>
                  <a:schemeClr val="bg1"/>
                </a:solidFill>
              </a:rPr>
              <a:t>[3] </a:t>
            </a:r>
            <a:r>
              <a:rPr lang="en-US" dirty="0" err="1">
                <a:solidFill>
                  <a:schemeClr val="bg1"/>
                </a:solidFill>
                <a:hlinkClick r:id="rId5"/>
              </a:rPr>
              <a:t>Suzana</a:t>
            </a:r>
            <a:r>
              <a:rPr lang="en-US" dirty="0">
                <a:solidFill>
                  <a:schemeClr val="bg1"/>
                </a:solidFill>
                <a:hlinkClick r:id="rId5"/>
              </a:rPr>
              <a:t> Regina Moro, Paulo Augusto </a:t>
            </a:r>
            <a:r>
              <a:rPr lang="en-US" dirty="0" err="1">
                <a:solidFill>
                  <a:schemeClr val="bg1"/>
                </a:solidFill>
                <a:hlinkClick r:id="rId5"/>
              </a:rPr>
              <a:t>Cauchick</a:t>
            </a:r>
            <a:r>
              <a:rPr lang="en-US" dirty="0">
                <a:solidFill>
                  <a:schemeClr val="bg1"/>
                </a:solidFill>
                <a:hlinkClick r:id="rId5"/>
              </a:rPr>
              <a:t>-Miguel, "An Analysis of a Bike-Sharing System from a Business Model Perspective", Brazilian Journal of Operations &amp; Production Management, Vol. 19, No. 2, e20221400, 2022, ISSN 2237-8960 (Online), June 2022</a:t>
            </a:r>
            <a:r>
              <a:rPr lang="en-US" dirty="0" smtClean="0">
                <a:solidFill>
                  <a:schemeClr val="bg1"/>
                </a:solidFill>
                <a:hlinkClick r:id="rId5"/>
              </a:rPr>
              <a:t>.</a:t>
            </a:r>
            <a:endParaRPr lang="en-US" dirty="0" smtClean="0">
              <a:solidFill>
                <a:schemeClr val="bg1"/>
              </a:solidFill>
            </a:endParaRPr>
          </a:p>
          <a:p>
            <a:pPr>
              <a:spcBef>
                <a:spcPts val="600"/>
              </a:spcBef>
            </a:pPr>
            <a:r>
              <a:rPr lang="en-US" b="1" dirty="0">
                <a:solidFill>
                  <a:schemeClr val="bg1"/>
                </a:solidFill>
              </a:rPr>
              <a:t>[4] </a:t>
            </a:r>
            <a:r>
              <a:rPr lang="en-US" dirty="0" err="1">
                <a:solidFill>
                  <a:schemeClr val="bg1"/>
                </a:solidFill>
                <a:hlinkClick r:id="rId6"/>
              </a:rPr>
              <a:t>Yuanyuan</a:t>
            </a:r>
            <a:r>
              <a:rPr lang="en-US" dirty="0">
                <a:solidFill>
                  <a:schemeClr val="bg1"/>
                </a:solidFill>
                <a:hlinkClick r:id="rId6"/>
              </a:rPr>
              <a:t> </a:t>
            </a:r>
            <a:r>
              <a:rPr lang="en-US" dirty="0" err="1">
                <a:solidFill>
                  <a:schemeClr val="bg1"/>
                </a:solidFill>
                <a:hlinkClick r:id="rId6"/>
              </a:rPr>
              <a:t>Guo</a:t>
            </a:r>
            <a:r>
              <a:rPr lang="en-US" dirty="0">
                <a:solidFill>
                  <a:schemeClr val="bg1"/>
                </a:solidFill>
                <a:hlinkClick r:id="rId6"/>
              </a:rPr>
              <a:t>, </a:t>
            </a:r>
            <a:r>
              <a:rPr lang="en-US" dirty="0" err="1">
                <a:solidFill>
                  <a:schemeClr val="bg1"/>
                </a:solidFill>
                <a:hlinkClick r:id="rId6"/>
              </a:rPr>
              <a:t>Linchuan</a:t>
            </a:r>
            <a:r>
              <a:rPr lang="en-US" dirty="0">
                <a:solidFill>
                  <a:schemeClr val="bg1"/>
                </a:solidFill>
                <a:hlinkClick r:id="rId6"/>
              </a:rPr>
              <a:t> Yang, Yang Chen, "Bike Share Usage and the Built Environment: A Review", Frontiers in Public Health (www.frontiersin.org), Volume 10, Article 848169, February 2022.</a:t>
            </a:r>
            <a:endParaRPr lang="en-US" dirty="0" smtClean="0">
              <a:solidFill>
                <a:schemeClr val="bg1"/>
              </a:solidFill>
            </a:endParaRP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35"/>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45</a:t>
            </a:fld>
            <a:endParaRPr/>
          </a:p>
        </p:txBody>
      </p:sp>
      <p:sp>
        <p:nvSpPr>
          <p:cNvPr id="5" name="Google Shape;115;p14"/>
          <p:cNvSpPr txBox="1">
            <a:spLocks/>
          </p:cNvSpPr>
          <p:nvPr/>
        </p:nvSpPr>
        <p:spPr>
          <a:xfrm>
            <a:off x="1101374" y="339502"/>
            <a:ext cx="7503073" cy="4464496"/>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Bef>
                <a:spcPts val="600"/>
              </a:spcBef>
            </a:pPr>
            <a:r>
              <a:rPr lang="en-US" b="1" dirty="0">
                <a:solidFill>
                  <a:schemeClr val="bg1"/>
                </a:solidFill>
              </a:rPr>
              <a:t>[5] </a:t>
            </a:r>
            <a:r>
              <a:rPr lang="en-US" dirty="0">
                <a:solidFill>
                  <a:schemeClr val="bg1"/>
                </a:solidFill>
                <a:hlinkClick r:id="rId3"/>
              </a:rPr>
              <a:t>Songhua Hu, </a:t>
            </a:r>
            <a:r>
              <a:rPr lang="en-US" dirty="0" err="1">
                <a:solidFill>
                  <a:schemeClr val="bg1"/>
                </a:solidFill>
                <a:hlinkClick r:id="rId3"/>
              </a:rPr>
              <a:t>Mingyang</a:t>
            </a:r>
            <a:r>
              <a:rPr lang="en-US" dirty="0">
                <a:solidFill>
                  <a:schemeClr val="bg1"/>
                </a:solidFill>
                <a:hlinkClick r:id="rId3"/>
              </a:rPr>
              <a:t> Chen, Yuan Jiang, Wei Sun, </a:t>
            </a:r>
            <a:r>
              <a:rPr lang="en-US" dirty="0" err="1">
                <a:solidFill>
                  <a:schemeClr val="bg1"/>
                </a:solidFill>
                <a:hlinkClick r:id="rId3"/>
              </a:rPr>
              <a:t>Chenfeng</a:t>
            </a:r>
            <a:r>
              <a:rPr lang="en-US" dirty="0">
                <a:solidFill>
                  <a:schemeClr val="bg1"/>
                </a:solidFill>
                <a:hlinkClick r:id="rId3"/>
              </a:rPr>
              <a:t> </a:t>
            </a:r>
            <a:r>
              <a:rPr lang="en-US" dirty="0" err="1">
                <a:solidFill>
                  <a:schemeClr val="bg1"/>
                </a:solidFill>
                <a:hlinkClick r:id="rId3"/>
              </a:rPr>
              <a:t>Xiong</a:t>
            </a:r>
            <a:r>
              <a:rPr lang="en-US" dirty="0">
                <a:solidFill>
                  <a:schemeClr val="bg1"/>
                </a:solidFill>
                <a:hlinkClick r:id="rId3"/>
              </a:rPr>
              <a:t>, "Examining factors associated with bike-and-ride (</a:t>
            </a:r>
            <a:r>
              <a:rPr lang="en-US" dirty="0" err="1">
                <a:solidFill>
                  <a:schemeClr val="bg1"/>
                </a:solidFill>
                <a:hlinkClick r:id="rId3"/>
              </a:rPr>
              <a:t>BnR</a:t>
            </a:r>
            <a:r>
              <a:rPr lang="en-US" dirty="0">
                <a:solidFill>
                  <a:schemeClr val="bg1"/>
                </a:solidFill>
                <a:hlinkClick r:id="rId3"/>
              </a:rPr>
              <a:t>) activities around metro stations in large-scale </a:t>
            </a:r>
            <a:r>
              <a:rPr lang="en-US" dirty="0" err="1">
                <a:solidFill>
                  <a:schemeClr val="bg1"/>
                </a:solidFill>
                <a:hlinkClick r:id="rId3"/>
              </a:rPr>
              <a:t>dockless</a:t>
            </a:r>
            <a:r>
              <a:rPr lang="en-US" dirty="0">
                <a:solidFill>
                  <a:schemeClr val="bg1"/>
                </a:solidFill>
                <a:hlinkClick r:id="rId3"/>
              </a:rPr>
              <a:t> </a:t>
            </a:r>
            <a:r>
              <a:rPr lang="en-US" dirty="0" err="1">
                <a:solidFill>
                  <a:schemeClr val="bg1"/>
                </a:solidFill>
                <a:hlinkClick r:id="rId3"/>
              </a:rPr>
              <a:t>bikesharing</a:t>
            </a:r>
            <a:r>
              <a:rPr lang="en-US" dirty="0">
                <a:solidFill>
                  <a:schemeClr val="bg1"/>
                </a:solidFill>
                <a:hlinkClick r:id="rId3"/>
              </a:rPr>
              <a:t> systems", Journal of Transport Geography 98 (2022) 103271, Elsevier Ltd., December 2021</a:t>
            </a:r>
            <a:r>
              <a:rPr lang="en-US" dirty="0" smtClean="0">
                <a:solidFill>
                  <a:schemeClr val="bg1"/>
                </a:solidFill>
                <a:hlinkClick r:id="rId3"/>
              </a:rPr>
              <a:t>.</a:t>
            </a:r>
            <a:endParaRPr lang="en-US" dirty="0" smtClean="0">
              <a:solidFill>
                <a:schemeClr val="bg1"/>
              </a:solidFill>
            </a:endParaRPr>
          </a:p>
          <a:p>
            <a:pPr>
              <a:spcBef>
                <a:spcPts val="600"/>
              </a:spcBef>
            </a:pPr>
            <a:r>
              <a:rPr lang="en-US" b="1" dirty="0">
                <a:solidFill>
                  <a:schemeClr val="bg1"/>
                </a:solidFill>
              </a:rPr>
              <a:t>[6] </a:t>
            </a:r>
            <a:r>
              <a:rPr lang="en-US" dirty="0" err="1">
                <a:solidFill>
                  <a:schemeClr val="bg1"/>
                </a:solidFill>
                <a:hlinkClick r:id="rId4"/>
              </a:rPr>
              <a:t>Hanning</a:t>
            </a:r>
            <a:r>
              <a:rPr lang="en-US" dirty="0">
                <a:solidFill>
                  <a:schemeClr val="bg1"/>
                </a:solidFill>
                <a:hlinkClick r:id="rId4"/>
              </a:rPr>
              <a:t> Song, </a:t>
            </a:r>
            <a:r>
              <a:rPr lang="en-US" dirty="0" err="1">
                <a:solidFill>
                  <a:schemeClr val="bg1"/>
                </a:solidFill>
                <a:hlinkClick r:id="rId4"/>
              </a:rPr>
              <a:t>Gaofeng</a:t>
            </a:r>
            <a:r>
              <a:rPr lang="en-US" dirty="0">
                <a:solidFill>
                  <a:schemeClr val="bg1"/>
                </a:solidFill>
                <a:hlinkClick r:id="rId4"/>
              </a:rPr>
              <a:t> Yin, </a:t>
            </a:r>
            <a:r>
              <a:rPr lang="en-US" dirty="0" err="1">
                <a:solidFill>
                  <a:schemeClr val="bg1"/>
                </a:solidFill>
                <a:hlinkClick r:id="rId4"/>
              </a:rPr>
              <a:t>Xihong</a:t>
            </a:r>
            <a:r>
              <a:rPr lang="en-US" dirty="0">
                <a:solidFill>
                  <a:schemeClr val="bg1"/>
                </a:solidFill>
                <a:hlinkClick r:id="rId4"/>
              </a:rPr>
              <a:t> Wan, Min </a:t>
            </a:r>
            <a:r>
              <a:rPr lang="en-US" dirty="0" err="1">
                <a:solidFill>
                  <a:schemeClr val="bg1"/>
                </a:solidFill>
                <a:hlinkClick r:id="rId4"/>
              </a:rPr>
              <a:t>Guo</a:t>
            </a:r>
            <a:r>
              <a:rPr lang="en-US" dirty="0">
                <a:solidFill>
                  <a:schemeClr val="bg1"/>
                </a:solidFill>
                <a:hlinkClick r:id="rId4"/>
              </a:rPr>
              <a:t>, </a:t>
            </a:r>
            <a:r>
              <a:rPr lang="en-US" dirty="0" err="1">
                <a:solidFill>
                  <a:schemeClr val="bg1"/>
                </a:solidFill>
                <a:hlinkClick r:id="rId4"/>
              </a:rPr>
              <a:t>Zhancai</a:t>
            </a:r>
            <a:r>
              <a:rPr lang="en-US" dirty="0">
                <a:solidFill>
                  <a:schemeClr val="bg1"/>
                </a:solidFill>
                <a:hlinkClick r:id="rId4"/>
              </a:rPr>
              <a:t> </a:t>
            </a:r>
            <a:r>
              <a:rPr lang="en-US" dirty="0" err="1">
                <a:solidFill>
                  <a:schemeClr val="bg1"/>
                </a:solidFill>
                <a:hlinkClick r:id="rId4"/>
              </a:rPr>
              <a:t>Xie</a:t>
            </a:r>
            <a:r>
              <a:rPr lang="en-US" dirty="0">
                <a:solidFill>
                  <a:schemeClr val="bg1"/>
                </a:solidFill>
                <a:hlinkClick r:id="rId4"/>
              </a:rPr>
              <a:t>, </a:t>
            </a:r>
            <a:r>
              <a:rPr lang="en-US" dirty="0" err="1">
                <a:solidFill>
                  <a:schemeClr val="bg1"/>
                </a:solidFill>
                <a:hlinkClick r:id="rId4"/>
              </a:rPr>
              <a:t>Jiafeng</a:t>
            </a:r>
            <a:r>
              <a:rPr lang="en-US" dirty="0">
                <a:solidFill>
                  <a:schemeClr val="bg1"/>
                </a:solidFill>
                <a:hlinkClick r:id="rId4"/>
              </a:rPr>
              <a:t> </a:t>
            </a:r>
            <a:r>
              <a:rPr lang="en-US" dirty="0" err="1">
                <a:solidFill>
                  <a:schemeClr val="bg1"/>
                </a:solidFill>
                <a:hlinkClick r:id="rId4"/>
              </a:rPr>
              <a:t>Gu</a:t>
            </a:r>
            <a:r>
              <a:rPr lang="en-US" dirty="0">
                <a:solidFill>
                  <a:schemeClr val="bg1"/>
                </a:solidFill>
                <a:hlinkClick r:id="rId4"/>
              </a:rPr>
              <a:t>, "Increasing Bike-Sharing Users’ Willingness to Pay — A Study of China Based on Perceived Value Theory and Structural Equation Model", Frontiers in Psychology (www.frontiersin.org), Volume 12 | Article 747462, January 2022</a:t>
            </a:r>
            <a:r>
              <a:rPr lang="en-US" dirty="0" smtClean="0">
                <a:solidFill>
                  <a:schemeClr val="bg1"/>
                </a:solidFill>
                <a:hlinkClick r:id="rId4"/>
              </a:rPr>
              <a:t>.</a:t>
            </a:r>
            <a:endParaRPr lang="en-US" dirty="0" smtClean="0">
              <a:solidFill>
                <a:schemeClr val="bg1"/>
              </a:solidFill>
            </a:endParaRPr>
          </a:p>
          <a:p>
            <a:pPr>
              <a:spcBef>
                <a:spcPts val="600"/>
              </a:spcBef>
            </a:pPr>
            <a:r>
              <a:rPr lang="en-US" b="1" dirty="0">
                <a:solidFill>
                  <a:schemeClr val="bg1"/>
                </a:solidFill>
              </a:rPr>
              <a:t>[7] </a:t>
            </a:r>
            <a:r>
              <a:rPr lang="en-US" dirty="0" err="1">
                <a:solidFill>
                  <a:schemeClr val="bg1"/>
                </a:solidFill>
                <a:hlinkClick r:id="rId5"/>
              </a:rPr>
              <a:t>Xiaonan</a:t>
            </a:r>
            <a:r>
              <a:rPr lang="en-US" dirty="0">
                <a:solidFill>
                  <a:schemeClr val="bg1"/>
                </a:solidFill>
                <a:hlinkClick r:id="rId5"/>
              </a:rPr>
              <a:t> Zhang, </a:t>
            </a:r>
            <a:r>
              <a:rPr lang="en-US" dirty="0" err="1">
                <a:solidFill>
                  <a:schemeClr val="bg1"/>
                </a:solidFill>
                <a:hlinkClick r:id="rId5"/>
              </a:rPr>
              <a:t>Jianjun</a:t>
            </a:r>
            <a:r>
              <a:rPr lang="en-US" dirty="0">
                <a:solidFill>
                  <a:schemeClr val="bg1"/>
                </a:solidFill>
                <a:hlinkClick r:id="rId5"/>
              </a:rPr>
              <a:t> Wang, </a:t>
            </a:r>
            <a:r>
              <a:rPr lang="en-US" dirty="0" err="1">
                <a:solidFill>
                  <a:schemeClr val="bg1"/>
                </a:solidFill>
                <a:hlinkClick r:id="rId5"/>
              </a:rPr>
              <a:t>Xueqin</a:t>
            </a:r>
            <a:r>
              <a:rPr lang="en-US" dirty="0">
                <a:solidFill>
                  <a:schemeClr val="bg1"/>
                </a:solidFill>
                <a:hlinkClick r:id="rId5"/>
              </a:rPr>
              <a:t> Long, </a:t>
            </a:r>
            <a:r>
              <a:rPr lang="en-US" dirty="0" err="1">
                <a:solidFill>
                  <a:schemeClr val="bg1"/>
                </a:solidFill>
                <a:hlinkClick r:id="rId5"/>
              </a:rPr>
              <a:t>Weijia</a:t>
            </a:r>
            <a:r>
              <a:rPr lang="en-US" dirty="0">
                <a:solidFill>
                  <a:schemeClr val="bg1"/>
                </a:solidFill>
                <a:hlinkClick r:id="rId5"/>
              </a:rPr>
              <a:t> Li, "Understanding the intention to use bike-sharing system: A case study in Xi’an, China", </a:t>
            </a:r>
            <a:r>
              <a:rPr lang="en-US" dirty="0" err="1">
                <a:solidFill>
                  <a:schemeClr val="bg1"/>
                </a:solidFill>
                <a:hlinkClick r:id="rId5"/>
              </a:rPr>
              <a:t>PLoS</a:t>
            </a:r>
            <a:r>
              <a:rPr lang="en-US" dirty="0">
                <a:solidFill>
                  <a:schemeClr val="bg1"/>
                </a:solidFill>
                <a:hlinkClick r:id="rId5"/>
              </a:rPr>
              <a:t> ONE 16(12): e0258790, December 2021</a:t>
            </a:r>
            <a:r>
              <a:rPr lang="en-US" dirty="0" smtClean="0">
                <a:solidFill>
                  <a:schemeClr val="bg1"/>
                </a:solidFill>
                <a:hlinkClick r:id="rId5"/>
              </a:rPr>
              <a:t>.</a:t>
            </a:r>
            <a:endParaRPr lang="en-US" dirty="0" smtClean="0">
              <a:solidFill>
                <a:schemeClr val="bg1"/>
              </a:solidFill>
            </a:endParaRPr>
          </a:p>
          <a:p>
            <a:pPr>
              <a:spcBef>
                <a:spcPts val="600"/>
              </a:spcBef>
            </a:pPr>
            <a:r>
              <a:rPr lang="en-US" b="1" dirty="0">
                <a:solidFill>
                  <a:schemeClr val="bg1"/>
                </a:solidFill>
              </a:rPr>
              <a:t>[8] </a:t>
            </a:r>
            <a:r>
              <a:rPr lang="en-US" dirty="0" err="1">
                <a:solidFill>
                  <a:schemeClr val="bg1"/>
                </a:solidFill>
                <a:hlinkClick r:id="rId6"/>
              </a:rPr>
              <a:t>Puneeth</a:t>
            </a:r>
            <a:r>
              <a:rPr lang="en-US" dirty="0">
                <a:solidFill>
                  <a:schemeClr val="bg1"/>
                </a:solidFill>
                <a:hlinkClick r:id="rId6"/>
              </a:rPr>
              <a:t> B. R., </a:t>
            </a:r>
            <a:r>
              <a:rPr lang="en-US" dirty="0" err="1">
                <a:solidFill>
                  <a:schemeClr val="bg1"/>
                </a:solidFill>
                <a:hlinkClick r:id="rId6"/>
              </a:rPr>
              <a:t>Nethravathi</a:t>
            </a:r>
            <a:r>
              <a:rPr lang="en-US" dirty="0">
                <a:solidFill>
                  <a:schemeClr val="bg1"/>
                </a:solidFill>
                <a:hlinkClick r:id="rId6"/>
              </a:rPr>
              <a:t> P. S., "Bicycle Industry in India and its Challenges – A Case Study", International Journal of Case Studies in Business, IT, and Education (IJCSBE), 5(2), 62-74, ISSN: 2581-6942, Vol. 5, No. 2, August 2021</a:t>
            </a:r>
            <a:r>
              <a:rPr lang="en-US" dirty="0" smtClean="0">
                <a:solidFill>
                  <a:schemeClr val="bg1"/>
                </a:solidFill>
                <a:hlinkClick r:id="rId6"/>
              </a:rPr>
              <a:t>.</a:t>
            </a:r>
            <a:endParaRPr lang="en-US" dirty="0" smtClean="0">
              <a:solidFill>
                <a:schemeClr val="bg1"/>
              </a:solidFill>
            </a:endParaRPr>
          </a:p>
          <a:p>
            <a:pPr>
              <a:spcBef>
                <a:spcPts val="600"/>
              </a:spcBef>
            </a:pPr>
            <a:r>
              <a:rPr lang="en-US" b="1" dirty="0">
                <a:solidFill>
                  <a:schemeClr val="bg1"/>
                </a:solidFill>
              </a:rPr>
              <a:t>[9] </a:t>
            </a:r>
            <a:r>
              <a:rPr lang="en-US" dirty="0" err="1">
                <a:solidFill>
                  <a:schemeClr val="bg1"/>
                </a:solidFill>
                <a:hlinkClick r:id="rId7"/>
              </a:rPr>
              <a:t>Vitória</a:t>
            </a:r>
            <a:r>
              <a:rPr lang="en-US" dirty="0">
                <a:solidFill>
                  <a:schemeClr val="bg1"/>
                </a:solidFill>
                <a:hlinkClick r:id="rId7"/>
              </a:rPr>
              <a:t> Albuquerque, Miguel Sales Dias, Fernando </a:t>
            </a:r>
            <a:r>
              <a:rPr lang="en-US" dirty="0" err="1">
                <a:solidFill>
                  <a:schemeClr val="bg1"/>
                </a:solidFill>
                <a:hlinkClick r:id="rId7"/>
              </a:rPr>
              <a:t>Bacao</a:t>
            </a:r>
            <a:r>
              <a:rPr lang="en-US" dirty="0">
                <a:solidFill>
                  <a:schemeClr val="bg1"/>
                </a:solidFill>
                <a:hlinkClick r:id="rId7"/>
              </a:rPr>
              <a:t>, "Machine Learning Approaches to Bike-Sharing Systems: A Systematic Literature Review", International Journal of Geo-Information, ISPRS Int. J. Geo-Inf. 2021, 10, 62, February 2021.</a:t>
            </a:r>
            <a:endParaRPr lang="en-US" dirty="0" smtClean="0">
              <a:solidFill>
                <a:schemeClr val="bg1"/>
              </a:solidFill>
            </a:endParaRPr>
          </a:p>
        </p:txBody>
      </p:sp>
    </p:spTree>
    <p:extLst>
      <p:ext uri="{BB962C8B-B14F-4D97-AF65-F5344CB8AC3E}">
        <p14:creationId xmlns:p14="http://schemas.microsoft.com/office/powerpoint/2010/main" val="3804870939"/>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35"/>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46</a:t>
            </a:fld>
            <a:endParaRPr/>
          </a:p>
        </p:txBody>
      </p:sp>
      <p:sp>
        <p:nvSpPr>
          <p:cNvPr id="5" name="Google Shape;115;p14"/>
          <p:cNvSpPr txBox="1">
            <a:spLocks/>
          </p:cNvSpPr>
          <p:nvPr/>
        </p:nvSpPr>
        <p:spPr>
          <a:xfrm>
            <a:off x="1101374" y="339502"/>
            <a:ext cx="7503073" cy="4464496"/>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Bef>
                <a:spcPts val="600"/>
              </a:spcBef>
            </a:pPr>
            <a:r>
              <a:rPr lang="en-US" b="1" dirty="0">
                <a:solidFill>
                  <a:schemeClr val="bg1"/>
                </a:solidFill>
              </a:rPr>
              <a:t>[10] </a:t>
            </a:r>
            <a:r>
              <a:rPr lang="en-US" dirty="0">
                <a:solidFill>
                  <a:schemeClr val="bg1"/>
                </a:solidFill>
                <a:hlinkClick r:id="rId3"/>
              </a:rPr>
              <a:t>Anil Jain, </a:t>
            </a:r>
            <a:r>
              <a:rPr lang="en-US" dirty="0" err="1">
                <a:solidFill>
                  <a:schemeClr val="bg1"/>
                </a:solidFill>
                <a:hlinkClick r:id="rId3"/>
              </a:rPr>
              <a:t>Nirmala</a:t>
            </a:r>
            <a:r>
              <a:rPr lang="en-US" dirty="0">
                <a:solidFill>
                  <a:schemeClr val="bg1"/>
                </a:solidFill>
                <a:hlinkClick r:id="rId3"/>
              </a:rPr>
              <a:t> Joshi, </a:t>
            </a:r>
            <a:r>
              <a:rPr lang="en-US" dirty="0" err="1">
                <a:solidFill>
                  <a:schemeClr val="bg1"/>
                </a:solidFill>
                <a:hlinkClick r:id="rId3"/>
              </a:rPr>
              <a:t>Anand</a:t>
            </a:r>
            <a:r>
              <a:rPr lang="en-US" dirty="0">
                <a:solidFill>
                  <a:schemeClr val="bg1"/>
                </a:solidFill>
                <a:hlinkClick r:id="rId3"/>
              </a:rPr>
              <a:t> J </a:t>
            </a:r>
            <a:r>
              <a:rPr lang="en-US" dirty="0" err="1">
                <a:solidFill>
                  <a:schemeClr val="bg1"/>
                </a:solidFill>
                <a:hlinkClick r:id="rId3"/>
              </a:rPr>
              <a:t>Mayee</a:t>
            </a:r>
            <a:r>
              <a:rPr lang="en-US" dirty="0">
                <a:solidFill>
                  <a:schemeClr val="bg1"/>
                </a:solidFill>
                <a:hlinkClick r:id="rId3"/>
              </a:rPr>
              <a:t>, "Factors motivating buying behavior of female two wheeler users in the district of </a:t>
            </a:r>
            <a:r>
              <a:rPr lang="en-US" dirty="0" err="1">
                <a:solidFill>
                  <a:schemeClr val="bg1"/>
                </a:solidFill>
                <a:hlinkClick r:id="rId3"/>
              </a:rPr>
              <a:t>Palghar</a:t>
            </a:r>
            <a:r>
              <a:rPr lang="en-US" dirty="0">
                <a:solidFill>
                  <a:schemeClr val="bg1"/>
                </a:solidFill>
                <a:hlinkClick r:id="rId3"/>
              </a:rPr>
              <a:t>", Journal of Management Research and Analysis, October-December, 2020;7(4):154-158, December 2020</a:t>
            </a:r>
            <a:r>
              <a:rPr lang="en-US" dirty="0" smtClean="0">
                <a:solidFill>
                  <a:schemeClr val="bg1"/>
                </a:solidFill>
                <a:hlinkClick r:id="rId3"/>
              </a:rPr>
              <a:t>.</a:t>
            </a:r>
            <a:endParaRPr lang="en-US" dirty="0" smtClean="0">
              <a:solidFill>
                <a:schemeClr val="bg1"/>
              </a:solidFill>
            </a:endParaRPr>
          </a:p>
          <a:p>
            <a:pPr>
              <a:spcBef>
                <a:spcPts val="600"/>
              </a:spcBef>
            </a:pPr>
            <a:r>
              <a:rPr lang="en-US" b="1" dirty="0">
                <a:solidFill>
                  <a:schemeClr val="bg1"/>
                </a:solidFill>
              </a:rPr>
              <a:t>[11] </a:t>
            </a:r>
            <a:r>
              <a:rPr lang="en-US" dirty="0">
                <a:solidFill>
                  <a:schemeClr val="bg1"/>
                </a:solidFill>
                <a:hlinkClick r:id="rId4"/>
              </a:rPr>
              <a:t>S. </a:t>
            </a:r>
            <a:r>
              <a:rPr lang="en-US" dirty="0" err="1">
                <a:solidFill>
                  <a:schemeClr val="bg1"/>
                </a:solidFill>
                <a:hlinkClick r:id="rId4"/>
              </a:rPr>
              <a:t>Diwakar</a:t>
            </a:r>
            <a:r>
              <a:rPr lang="en-US" dirty="0">
                <a:solidFill>
                  <a:schemeClr val="bg1"/>
                </a:solidFill>
                <a:hlinkClick r:id="rId4"/>
              </a:rPr>
              <a:t> Raj, Dr. N. </a:t>
            </a:r>
            <a:r>
              <a:rPr lang="en-US" dirty="0" err="1">
                <a:solidFill>
                  <a:schemeClr val="bg1"/>
                </a:solidFill>
                <a:hlinkClick r:id="rId4"/>
              </a:rPr>
              <a:t>Kannan</a:t>
            </a:r>
            <a:r>
              <a:rPr lang="en-US" dirty="0">
                <a:solidFill>
                  <a:schemeClr val="bg1"/>
                </a:solidFill>
                <a:hlinkClick r:id="rId4"/>
              </a:rPr>
              <a:t>, "Factors Influencing Purchase of Two Wheeler - A Study with Reference to Chennai City", International Journal of Management, 11(12), 2020, </a:t>
            </a:r>
            <a:r>
              <a:rPr lang="en-US" dirty="0" err="1">
                <a:solidFill>
                  <a:schemeClr val="bg1"/>
                </a:solidFill>
                <a:hlinkClick r:id="rId4"/>
              </a:rPr>
              <a:t>pp</a:t>
            </a:r>
            <a:r>
              <a:rPr lang="en-US" dirty="0">
                <a:solidFill>
                  <a:schemeClr val="bg1"/>
                </a:solidFill>
                <a:hlinkClick r:id="rId4"/>
              </a:rPr>
              <a:t> 2977-2982, ISSN Print: 0976-6502 and ISSN Online: 0976-6510, December 2020</a:t>
            </a:r>
            <a:r>
              <a:rPr lang="en-US" dirty="0" smtClean="0">
                <a:solidFill>
                  <a:schemeClr val="bg1"/>
                </a:solidFill>
                <a:hlinkClick r:id="rId4"/>
              </a:rPr>
              <a:t>.</a:t>
            </a:r>
            <a:endParaRPr lang="en-US" dirty="0" smtClean="0">
              <a:solidFill>
                <a:schemeClr val="bg1"/>
              </a:solidFill>
            </a:endParaRPr>
          </a:p>
          <a:p>
            <a:pPr>
              <a:spcBef>
                <a:spcPts val="600"/>
              </a:spcBef>
            </a:pPr>
            <a:r>
              <a:rPr lang="en-US" b="1" dirty="0">
                <a:solidFill>
                  <a:schemeClr val="bg1"/>
                </a:solidFill>
              </a:rPr>
              <a:t>[12] </a:t>
            </a:r>
            <a:r>
              <a:rPr lang="en-US" dirty="0" err="1">
                <a:solidFill>
                  <a:schemeClr val="bg1"/>
                </a:solidFill>
                <a:hlinkClick r:id="rId5"/>
              </a:rPr>
              <a:t>Gyugeun</a:t>
            </a:r>
            <a:r>
              <a:rPr lang="en-US" dirty="0">
                <a:solidFill>
                  <a:schemeClr val="bg1"/>
                </a:solidFill>
                <a:hlinkClick r:id="rId5"/>
              </a:rPr>
              <a:t> Yoon, Joseph Y.J. Chow, "Unlimited-ride bike-share pass pricing revenue management for casual riders using only public data", International Journal of Transportation Science and Technology 9 (2020) 159–169, January 2020</a:t>
            </a:r>
            <a:r>
              <a:rPr lang="en-US" dirty="0" smtClean="0">
                <a:solidFill>
                  <a:schemeClr val="bg1"/>
                </a:solidFill>
                <a:hlinkClick r:id="rId5"/>
              </a:rPr>
              <a:t>.</a:t>
            </a:r>
            <a:endParaRPr lang="en-US" dirty="0" smtClean="0">
              <a:solidFill>
                <a:schemeClr val="bg1"/>
              </a:solidFill>
            </a:endParaRPr>
          </a:p>
          <a:p>
            <a:pPr>
              <a:spcBef>
                <a:spcPts val="600"/>
              </a:spcBef>
            </a:pPr>
            <a:r>
              <a:rPr lang="en-US" b="1" dirty="0">
                <a:solidFill>
                  <a:schemeClr val="bg1"/>
                </a:solidFill>
              </a:rPr>
              <a:t>[13] </a:t>
            </a:r>
            <a:r>
              <a:rPr lang="en-US" dirty="0">
                <a:solidFill>
                  <a:schemeClr val="bg1"/>
                </a:solidFill>
                <a:hlinkClick r:id="rId6"/>
              </a:rPr>
              <a:t>Leonardo </a:t>
            </a:r>
            <a:r>
              <a:rPr lang="en-US" dirty="0" err="1">
                <a:solidFill>
                  <a:schemeClr val="bg1"/>
                </a:solidFill>
                <a:hlinkClick r:id="rId6"/>
              </a:rPr>
              <a:t>Caggiani</a:t>
            </a:r>
            <a:r>
              <a:rPr lang="en-US" dirty="0">
                <a:solidFill>
                  <a:schemeClr val="bg1"/>
                </a:solidFill>
                <a:hlinkClick r:id="rId6"/>
              </a:rPr>
              <a:t>, </a:t>
            </a:r>
            <a:r>
              <a:rPr lang="en-US" dirty="0" err="1">
                <a:solidFill>
                  <a:schemeClr val="bg1"/>
                </a:solidFill>
                <a:hlinkClick r:id="rId6"/>
              </a:rPr>
              <a:t>Rosalia</a:t>
            </a:r>
            <a:r>
              <a:rPr lang="en-US" dirty="0">
                <a:solidFill>
                  <a:schemeClr val="bg1"/>
                </a:solidFill>
                <a:hlinkClick r:id="rId6"/>
              </a:rPr>
              <a:t> </a:t>
            </a:r>
            <a:r>
              <a:rPr lang="en-US" dirty="0" err="1">
                <a:solidFill>
                  <a:schemeClr val="bg1"/>
                </a:solidFill>
                <a:hlinkClick r:id="rId6"/>
              </a:rPr>
              <a:t>Camporeale</a:t>
            </a:r>
            <a:r>
              <a:rPr lang="en-US" dirty="0">
                <a:solidFill>
                  <a:schemeClr val="bg1"/>
                </a:solidFill>
                <a:hlinkClick r:id="rId6"/>
              </a:rPr>
              <a:t>, </a:t>
            </a:r>
            <a:r>
              <a:rPr lang="en-US" dirty="0" err="1">
                <a:solidFill>
                  <a:schemeClr val="bg1"/>
                </a:solidFill>
                <a:hlinkClick r:id="rId6"/>
              </a:rPr>
              <a:t>Branka</a:t>
            </a:r>
            <a:r>
              <a:rPr lang="en-US" dirty="0">
                <a:solidFill>
                  <a:schemeClr val="bg1"/>
                </a:solidFill>
                <a:hlinkClick r:id="rId6"/>
              </a:rPr>
              <a:t> </a:t>
            </a:r>
            <a:r>
              <a:rPr lang="en-US" dirty="0" err="1">
                <a:solidFill>
                  <a:schemeClr val="bg1"/>
                </a:solidFill>
                <a:hlinkClick r:id="rId6"/>
              </a:rPr>
              <a:t>Dimitrijević</a:t>
            </a:r>
            <a:r>
              <a:rPr lang="en-US" dirty="0">
                <a:solidFill>
                  <a:schemeClr val="bg1"/>
                </a:solidFill>
                <a:hlinkClick r:id="rId6"/>
              </a:rPr>
              <a:t>, </a:t>
            </a:r>
            <a:r>
              <a:rPr lang="en-US" dirty="0" err="1">
                <a:solidFill>
                  <a:schemeClr val="bg1"/>
                </a:solidFill>
                <a:hlinkClick r:id="rId6"/>
              </a:rPr>
              <a:t>Milorad</a:t>
            </a:r>
            <a:r>
              <a:rPr lang="en-US" dirty="0">
                <a:solidFill>
                  <a:schemeClr val="bg1"/>
                </a:solidFill>
                <a:hlinkClick r:id="rId6"/>
              </a:rPr>
              <a:t> </a:t>
            </a:r>
            <a:r>
              <a:rPr lang="en-US" dirty="0" err="1">
                <a:solidFill>
                  <a:schemeClr val="bg1"/>
                </a:solidFill>
                <a:hlinkClick r:id="rId6"/>
              </a:rPr>
              <a:t>Vidović</a:t>
            </a:r>
            <a:r>
              <a:rPr lang="en-US" dirty="0">
                <a:solidFill>
                  <a:schemeClr val="bg1"/>
                </a:solidFill>
                <a:hlinkClick r:id="rId6"/>
              </a:rPr>
              <a:t>, "An approach to modeling bike-sharing systems based on spatial equity concept", AIIT 2nd International Congress on Transport Infrastructure and Systems in a changing world (TIS ROMA 2019), 23rd-24th September 2019, Rome, Italy, Elsevier B.V., 2020</a:t>
            </a:r>
            <a:r>
              <a:rPr lang="en-US" dirty="0" smtClean="0">
                <a:solidFill>
                  <a:schemeClr val="bg1"/>
                </a:solidFill>
                <a:hlinkClick r:id="rId6"/>
              </a:rPr>
              <a:t>.</a:t>
            </a:r>
            <a:endParaRPr lang="en-US" dirty="0" smtClean="0">
              <a:solidFill>
                <a:schemeClr val="bg1"/>
              </a:solidFill>
            </a:endParaRPr>
          </a:p>
          <a:p>
            <a:pPr>
              <a:spcBef>
                <a:spcPts val="600"/>
              </a:spcBef>
            </a:pPr>
            <a:r>
              <a:rPr lang="en-US" b="1" dirty="0">
                <a:solidFill>
                  <a:schemeClr val="bg1"/>
                </a:solidFill>
              </a:rPr>
              <a:t>[14] </a:t>
            </a:r>
            <a:r>
              <a:rPr lang="en-US" dirty="0">
                <a:solidFill>
                  <a:schemeClr val="bg1"/>
                </a:solidFill>
                <a:hlinkClick r:id="rId7"/>
              </a:rPr>
              <a:t>Mohammed </a:t>
            </a:r>
            <a:r>
              <a:rPr lang="en-US" dirty="0" err="1">
                <a:solidFill>
                  <a:schemeClr val="bg1"/>
                </a:solidFill>
                <a:hlinkClick r:id="rId7"/>
              </a:rPr>
              <a:t>Hamad</a:t>
            </a:r>
            <a:r>
              <a:rPr lang="en-US" dirty="0">
                <a:solidFill>
                  <a:schemeClr val="bg1"/>
                </a:solidFill>
                <a:hlinkClick r:id="rId7"/>
              </a:rPr>
              <a:t> </a:t>
            </a:r>
            <a:r>
              <a:rPr lang="en-US" dirty="0" err="1">
                <a:solidFill>
                  <a:schemeClr val="bg1"/>
                </a:solidFill>
                <a:hlinkClick r:id="rId7"/>
              </a:rPr>
              <a:t>Almannaa</a:t>
            </a:r>
            <a:r>
              <a:rPr lang="en-US" dirty="0">
                <a:solidFill>
                  <a:schemeClr val="bg1"/>
                </a:solidFill>
                <a:hlinkClick r:id="rId7"/>
              </a:rPr>
              <a:t>, "Optimizing Bike Sharing Systems: Dynamic Prediction Using Machine Learning and Statistical Techniques and Rebalancing", DOI: 10.13140/RG.2.2.26034.43202, Thesis for: PhD, Advisor: </a:t>
            </a:r>
            <a:r>
              <a:rPr lang="en-US" dirty="0" err="1">
                <a:solidFill>
                  <a:schemeClr val="bg1"/>
                </a:solidFill>
                <a:hlinkClick r:id="rId7"/>
              </a:rPr>
              <a:t>Hesham</a:t>
            </a:r>
            <a:r>
              <a:rPr lang="en-US" dirty="0">
                <a:solidFill>
                  <a:schemeClr val="bg1"/>
                </a:solidFill>
                <a:hlinkClick r:id="rId7"/>
              </a:rPr>
              <a:t> </a:t>
            </a:r>
            <a:r>
              <a:rPr lang="en-US" dirty="0" err="1">
                <a:solidFill>
                  <a:schemeClr val="bg1"/>
                </a:solidFill>
                <a:hlinkClick r:id="rId7"/>
              </a:rPr>
              <a:t>Rakha</a:t>
            </a:r>
            <a:r>
              <a:rPr lang="en-US" dirty="0">
                <a:solidFill>
                  <a:schemeClr val="bg1"/>
                </a:solidFill>
                <a:hlinkClick r:id="rId7"/>
              </a:rPr>
              <a:t>, Project: Bike Research, April 2019.</a:t>
            </a:r>
            <a:endParaRPr lang="en-US" dirty="0" smtClean="0">
              <a:solidFill>
                <a:schemeClr val="bg1"/>
              </a:solidFill>
            </a:endParaRPr>
          </a:p>
        </p:txBody>
      </p:sp>
    </p:spTree>
    <p:extLst>
      <p:ext uri="{BB962C8B-B14F-4D97-AF65-F5344CB8AC3E}">
        <p14:creationId xmlns:p14="http://schemas.microsoft.com/office/powerpoint/2010/main" val="427794116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35"/>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47</a:t>
            </a:fld>
            <a:endParaRPr/>
          </a:p>
        </p:txBody>
      </p:sp>
      <p:sp>
        <p:nvSpPr>
          <p:cNvPr id="5" name="Google Shape;115;p14"/>
          <p:cNvSpPr txBox="1">
            <a:spLocks/>
          </p:cNvSpPr>
          <p:nvPr/>
        </p:nvSpPr>
        <p:spPr>
          <a:xfrm>
            <a:off x="1101374" y="339502"/>
            <a:ext cx="7503073" cy="4464496"/>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Bef>
                <a:spcPts val="600"/>
              </a:spcBef>
            </a:pPr>
            <a:r>
              <a:rPr lang="en-US" b="1" dirty="0">
                <a:solidFill>
                  <a:schemeClr val="bg1"/>
                </a:solidFill>
              </a:rPr>
              <a:t>[15] </a:t>
            </a:r>
            <a:r>
              <a:rPr lang="en-US" dirty="0" err="1">
                <a:solidFill>
                  <a:schemeClr val="bg1"/>
                </a:solidFill>
                <a:hlinkClick r:id="rId3"/>
              </a:rPr>
              <a:t>Elisabete</a:t>
            </a:r>
            <a:r>
              <a:rPr lang="en-US" dirty="0">
                <a:solidFill>
                  <a:schemeClr val="bg1"/>
                </a:solidFill>
                <a:hlinkClick r:id="rId3"/>
              </a:rPr>
              <a:t> </a:t>
            </a:r>
            <a:r>
              <a:rPr lang="en-US" dirty="0" err="1">
                <a:solidFill>
                  <a:schemeClr val="bg1"/>
                </a:solidFill>
                <a:hlinkClick r:id="rId3"/>
              </a:rPr>
              <a:t>Arsenio</a:t>
            </a:r>
            <a:r>
              <a:rPr lang="en-US" dirty="0">
                <a:solidFill>
                  <a:schemeClr val="bg1"/>
                </a:solidFill>
                <a:hlinkClick r:id="rId3"/>
              </a:rPr>
              <a:t>, </a:t>
            </a:r>
            <a:r>
              <a:rPr lang="en-US" dirty="0" err="1">
                <a:solidFill>
                  <a:schemeClr val="bg1"/>
                </a:solidFill>
                <a:hlinkClick r:id="rId3"/>
              </a:rPr>
              <a:t>Elisabete</a:t>
            </a:r>
            <a:r>
              <a:rPr lang="en-US" dirty="0">
                <a:solidFill>
                  <a:schemeClr val="bg1"/>
                </a:solidFill>
                <a:hlinkClick r:id="rId3"/>
              </a:rPr>
              <a:t> </a:t>
            </a:r>
            <a:r>
              <a:rPr lang="en-US" dirty="0" err="1">
                <a:solidFill>
                  <a:schemeClr val="bg1"/>
                </a:solidFill>
                <a:hlinkClick r:id="rId3"/>
              </a:rPr>
              <a:t>Arsenio</a:t>
            </a:r>
            <a:r>
              <a:rPr lang="en-US" dirty="0">
                <a:solidFill>
                  <a:schemeClr val="bg1"/>
                </a:solidFill>
                <a:hlinkClick r:id="rId3"/>
              </a:rPr>
              <a:t>, Sofia </a:t>
            </a:r>
            <a:r>
              <a:rPr lang="en-US" dirty="0" err="1">
                <a:solidFill>
                  <a:schemeClr val="bg1"/>
                </a:solidFill>
                <a:hlinkClick r:id="rId3"/>
              </a:rPr>
              <a:t>Azeredo</a:t>
            </a:r>
            <a:r>
              <a:rPr lang="en-US" dirty="0">
                <a:solidFill>
                  <a:schemeClr val="bg1"/>
                </a:solidFill>
                <a:hlinkClick r:id="rId3"/>
              </a:rPr>
              <a:t> Lopes, Helena </a:t>
            </a:r>
            <a:r>
              <a:rPr lang="en-US" dirty="0" err="1">
                <a:solidFill>
                  <a:schemeClr val="bg1"/>
                </a:solidFill>
                <a:hlinkClick r:id="rId3"/>
              </a:rPr>
              <a:t>Iglésias</a:t>
            </a:r>
            <a:r>
              <a:rPr lang="en-US" dirty="0">
                <a:solidFill>
                  <a:schemeClr val="bg1"/>
                </a:solidFill>
                <a:hlinkClick r:id="rId3"/>
              </a:rPr>
              <a:t> Pereira, "Assessing the market potential of electric bicycles and ICT for low carbon school travel: a case study in the Smart City of ÁGUEDA", European Transport Research Review (2018) 10: 13, Springer, January 2018</a:t>
            </a:r>
            <a:r>
              <a:rPr lang="en-US" dirty="0" smtClean="0">
                <a:solidFill>
                  <a:schemeClr val="bg1"/>
                </a:solidFill>
                <a:hlinkClick r:id="rId3"/>
              </a:rPr>
              <a:t>.</a:t>
            </a:r>
            <a:endParaRPr lang="en-US" dirty="0" smtClean="0">
              <a:solidFill>
                <a:schemeClr val="bg1"/>
              </a:solidFill>
            </a:endParaRPr>
          </a:p>
          <a:p>
            <a:pPr>
              <a:spcBef>
                <a:spcPts val="600"/>
              </a:spcBef>
            </a:pPr>
            <a:r>
              <a:rPr lang="en-US" b="1" dirty="0">
                <a:solidFill>
                  <a:schemeClr val="bg1"/>
                </a:solidFill>
              </a:rPr>
              <a:t>[16] </a:t>
            </a:r>
            <a:r>
              <a:rPr lang="en-US" dirty="0">
                <a:solidFill>
                  <a:schemeClr val="bg1"/>
                </a:solidFill>
                <a:hlinkClick r:id="rId4"/>
              </a:rPr>
              <a:t>Miriam Ricci, "Bike sharing: A review of evidence on impacts and processes of implementation and operation", Research in Transportation Business &amp; Management 15 (2015) 28–38, Elsevier Ltd., April 2015</a:t>
            </a:r>
            <a:r>
              <a:rPr lang="en-US" dirty="0" smtClean="0">
                <a:solidFill>
                  <a:schemeClr val="bg1"/>
                </a:solidFill>
                <a:hlinkClick r:id="rId4"/>
              </a:rPr>
              <a:t>.</a:t>
            </a:r>
            <a:endParaRPr lang="en-US" dirty="0" smtClean="0">
              <a:solidFill>
                <a:schemeClr val="bg1"/>
              </a:solidFill>
            </a:endParaRPr>
          </a:p>
          <a:p>
            <a:pPr>
              <a:spcBef>
                <a:spcPts val="600"/>
              </a:spcBef>
            </a:pPr>
            <a:r>
              <a:rPr lang="en-US" b="1" dirty="0">
                <a:solidFill>
                  <a:schemeClr val="bg1"/>
                </a:solidFill>
              </a:rPr>
              <a:t>[17] </a:t>
            </a:r>
            <a:r>
              <a:rPr lang="en-US" dirty="0">
                <a:solidFill>
                  <a:schemeClr val="bg1"/>
                </a:solidFill>
                <a:hlinkClick r:id="rId5"/>
              </a:rPr>
              <a:t>Angela Au, "Social Media Strategies Used in Marketing Custom Bicycle </a:t>
            </a:r>
            <a:r>
              <a:rPr lang="en-US" dirty="0" err="1">
                <a:solidFill>
                  <a:schemeClr val="bg1"/>
                </a:solidFill>
                <a:hlinkClick r:id="rId5"/>
              </a:rPr>
              <a:t>Framebuilding</a:t>
            </a:r>
            <a:r>
              <a:rPr lang="en-US" dirty="0">
                <a:solidFill>
                  <a:schemeClr val="bg1"/>
                </a:solidFill>
                <a:hlinkClick r:id="rId5"/>
              </a:rPr>
              <a:t> Companies", Doctoral Study - Walden University </a:t>
            </a:r>
            <a:r>
              <a:rPr lang="en-US" dirty="0" err="1">
                <a:solidFill>
                  <a:schemeClr val="bg1"/>
                </a:solidFill>
                <a:hlinkClick r:id="rId5"/>
              </a:rPr>
              <a:t>ScholarWorks</a:t>
            </a:r>
            <a:r>
              <a:rPr lang="en-US" dirty="0">
                <a:solidFill>
                  <a:schemeClr val="bg1"/>
                </a:solidFill>
                <a:hlinkClick r:id="rId5"/>
              </a:rPr>
              <a:t> (Walden Dissertations and Doctoral Studies Collection), November 2015</a:t>
            </a:r>
            <a:r>
              <a:rPr lang="en-US" dirty="0" smtClean="0">
                <a:solidFill>
                  <a:schemeClr val="bg1"/>
                </a:solidFill>
                <a:hlinkClick r:id="rId5"/>
              </a:rPr>
              <a:t>.</a:t>
            </a:r>
            <a:endParaRPr lang="en-US" dirty="0" smtClean="0">
              <a:solidFill>
                <a:schemeClr val="bg1"/>
              </a:solidFill>
            </a:endParaRPr>
          </a:p>
          <a:p>
            <a:pPr>
              <a:spcBef>
                <a:spcPts val="600"/>
              </a:spcBef>
            </a:pPr>
            <a:r>
              <a:rPr lang="en-US" b="1" dirty="0">
                <a:solidFill>
                  <a:schemeClr val="bg1"/>
                </a:solidFill>
              </a:rPr>
              <a:t>[18] </a:t>
            </a:r>
            <a:r>
              <a:rPr lang="en-US" dirty="0" err="1">
                <a:solidFill>
                  <a:schemeClr val="bg1"/>
                </a:solidFill>
                <a:hlinkClick r:id="rId6"/>
              </a:rPr>
              <a:t>Inês</a:t>
            </a:r>
            <a:r>
              <a:rPr lang="en-US" dirty="0">
                <a:solidFill>
                  <a:schemeClr val="bg1"/>
                </a:solidFill>
                <a:hlinkClick r:id="rId6"/>
              </a:rPr>
              <a:t> </a:t>
            </a:r>
            <a:r>
              <a:rPr lang="en-US" dirty="0" err="1">
                <a:solidFill>
                  <a:schemeClr val="bg1"/>
                </a:solidFill>
                <a:hlinkClick r:id="rId6"/>
              </a:rPr>
              <a:t>Frade</a:t>
            </a:r>
            <a:r>
              <a:rPr lang="en-US" dirty="0">
                <a:solidFill>
                  <a:schemeClr val="bg1"/>
                </a:solidFill>
                <a:hlinkClick r:id="rId6"/>
              </a:rPr>
              <a:t>, </a:t>
            </a:r>
            <a:r>
              <a:rPr lang="en-US" dirty="0" err="1">
                <a:solidFill>
                  <a:schemeClr val="bg1"/>
                </a:solidFill>
                <a:hlinkClick r:id="rId6"/>
              </a:rPr>
              <a:t>Anabela</a:t>
            </a:r>
            <a:r>
              <a:rPr lang="en-US" dirty="0">
                <a:solidFill>
                  <a:schemeClr val="bg1"/>
                </a:solidFill>
                <a:hlinkClick r:id="rId6"/>
              </a:rPr>
              <a:t> </a:t>
            </a:r>
            <a:r>
              <a:rPr lang="en-US" dirty="0" err="1">
                <a:solidFill>
                  <a:schemeClr val="bg1"/>
                </a:solidFill>
                <a:hlinkClick r:id="rId6"/>
              </a:rPr>
              <a:t>Ribeiro</a:t>
            </a:r>
            <a:r>
              <a:rPr lang="en-US" dirty="0">
                <a:solidFill>
                  <a:schemeClr val="bg1"/>
                </a:solidFill>
                <a:hlinkClick r:id="rId6"/>
              </a:rPr>
              <a:t>, "Bicycle sharing systems demand", EWGT2013 – 16th Meeting of the EURO Working Group on Transportation, </a:t>
            </a:r>
            <a:r>
              <a:rPr lang="en-US" dirty="0" err="1">
                <a:solidFill>
                  <a:schemeClr val="bg1"/>
                </a:solidFill>
                <a:hlinkClick r:id="rId6"/>
              </a:rPr>
              <a:t>Procedia</a:t>
            </a:r>
            <a:r>
              <a:rPr lang="en-US" dirty="0">
                <a:solidFill>
                  <a:schemeClr val="bg1"/>
                </a:solidFill>
                <a:hlinkClick r:id="rId6"/>
              </a:rPr>
              <a:t> - Social and Behavioral Sciences 111 ( 2014 ) 518 – 527, Elsevier Ltd., February 2014</a:t>
            </a:r>
            <a:r>
              <a:rPr lang="en-US" dirty="0" smtClean="0">
                <a:solidFill>
                  <a:schemeClr val="bg1"/>
                </a:solidFill>
                <a:hlinkClick r:id="rId6"/>
              </a:rPr>
              <a:t>.</a:t>
            </a:r>
            <a:endParaRPr lang="en-US" dirty="0" smtClean="0">
              <a:solidFill>
                <a:schemeClr val="bg1"/>
              </a:solidFill>
            </a:endParaRPr>
          </a:p>
          <a:p>
            <a:pPr>
              <a:spcBef>
                <a:spcPts val="600"/>
              </a:spcBef>
            </a:pPr>
            <a:r>
              <a:rPr lang="en-US" b="1" dirty="0">
                <a:solidFill>
                  <a:schemeClr val="bg1"/>
                </a:solidFill>
              </a:rPr>
              <a:t>[19] </a:t>
            </a:r>
            <a:r>
              <a:rPr lang="en-US" dirty="0">
                <a:solidFill>
                  <a:schemeClr val="bg1"/>
                </a:solidFill>
                <a:hlinkClick r:id="rId7"/>
              </a:rPr>
              <a:t>Darren Buck, Ralph Buehler, Patricia </a:t>
            </a:r>
            <a:r>
              <a:rPr lang="en-US" dirty="0" err="1">
                <a:solidFill>
                  <a:schemeClr val="bg1"/>
                </a:solidFill>
                <a:hlinkClick r:id="rId7"/>
              </a:rPr>
              <a:t>Happ</a:t>
            </a:r>
            <a:r>
              <a:rPr lang="en-US" dirty="0">
                <a:solidFill>
                  <a:schemeClr val="bg1"/>
                </a:solidFill>
                <a:hlinkClick r:id="rId7"/>
              </a:rPr>
              <a:t>, Bradley Rawls, Payton Chung, Natalie </a:t>
            </a:r>
            <a:r>
              <a:rPr lang="en-US" dirty="0" err="1">
                <a:solidFill>
                  <a:schemeClr val="bg1"/>
                </a:solidFill>
                <a:hlinkClick r:id="rId7"/>
              </a:rPr>
              <a:t>Borecki</a:t>
            </a:r>
            <a:r>
              <a:rPr lang="en-US" dirty="0">
                <a:solidFill>
                  <a:schemeClr val="bg1"/>
                </a:solidFill>
                <a:hlinkClick r:id="rId7"/>
              </a:rPr>
              <a:t>, "Are </a:t>
            </a:r>
            <a:r>
              <a:rPr lang="en-US" dirty="0" err="1">
                <a:solidFill>
                  <a:schemeClr val="bg1"/>
                </a:solidFill>
                <a:hlinkClick r:id="rId7"/>
              </a:rPr>
              <a:t>Bikeshare</a:t>
            </a:r>
            <a:r>
              <a:rPr lang="en-US" dirty="0">
                <a:solidFill>
                  <a:schemeClr val="bg1"/>
                </a:solidFill>
                <a:hlinkClick r:id="rId7"/>
              </a:rPr>
              <a:t> Users Different from Regular Cyclists? A First Look at Short-Term Users, Annual Members, and Area Cyclists in the Washington, DC Region", Transportation Research Record Journal of the Transportation Research Board 2387(-1):112-119, DOI: 10.3141/2387-13, December 2013.</a:t>
            </a:r>
            <a:endParaRPr lang="en-US" dirty="0" smtClean="0">
              <a:solidFill>
                <a:schemeClr val="bg1"/>
              </a:solidFill>
            </a:endParaRPr>
          </a:p>
        </p:txBody>
      </p:sp>
    </p:spTree>
    <p:extLst>
      <p:ext uri="{BB962C8B-B14F-4D97-AF65-F5344CB8AC3E}">
        <p14:creationId xmlns:p14="http://schemas.microsoft.com/office/powerpoint/2010/main" val="217829166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35"/>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48</a:t>
            </a:fld>
            <a:endParaRPr/>
          </a:p>
        </p:txBody>
      </p:sp>
      <p:sp>
        <p:nvSpPr>
          <p:cNvPr id="5" name="Google Shape;115;p14"/>
          <p:cNvSpPr txBox="1">
            <a:spLocks/>
          </p:cNvSpPr>
          <p:nvPr/>
        </p:nvSpPr>
        <p:spPr>
          <a:xfrm>
            <a:off x="1101374" y="339502"/>
            <a:ext cx="7503073" cy="4464496"/>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Bef>
                <a:spcPts val="600"/>
              </a:spcBef>
            </a:pPr>
            <a:r>
              <a:rPr lang="en-US" b="1" dirty="0" smtClean="0">
                <a:solidFill>
                  <a:schemeClr val="bg1"/>
                </a:solidFill>
              </a:rPr>
              <a:t>[20</a:t>
            </a:r>
            <a:r>
              <a:rPr lang="en-US" b="1" dirty="0">
                <a:solidFill>
                  <a:schemeClr val="bg1"/>
                </a:solidFill>
              </a:rPr>
              <a:t>] </a:t>
            </a:r>
            <a:r>
              <a:rPr lang="en-US" dirty="0">
                <a:solidFill>
                  <a:schemeClr val="bg1"/>
                </a:solidFill>
                <a:hlinkClick r:id="rId3"/>
              </a:rPr>
              <a:t>Carlos M. </a:t>
            </a:r>
            <a:r>
              <a:rPr lang="en-US" dirty="0" err="1">
                <a:solidFill>
                  <a:schemeClr val="bg1"/>
                </a:solidFill>
                <a:hlinkClick r:id="rId3"/>
              </a:rPr>
              <a:t>Vallez</a:t>
            </a:r>
            <a:r>
              <a:rPr lang="en-US" dirty="0">
                <a:solidFill>
                  <a:schemeClr val="bg1"/>
                </a:solidFill>
                <a:hlinkClick r:id="rId3"/>
              </a:rPr>
              <a:t>, Mario Castro, David Contreras, "Challenges and Opportunities in Dock-Based Bike-Sharing Rebalancing: A Systematic Review", Sustainability 2021, 13, 1829. https://doi.org/10.3390/su13041829, MDPI, February 2021.</a:t>
            </a:r>
            <a:endParaRPr lang="en-US" dirty="0" smtClean="0">
              <a:solidFill>
                <a:schemeClr val="bg1"/>
              </a:solidFill>
            </a:endParaRPr>
          </a:p>
        </p:txBody>
      </p:sp>
    </p:spTree>
    <p:extLst>
      <p:ext uri="{BB962C8B-B14F-4D97-AF65-F5344CB8AC3E}">
        <p14:creationId xmlns:p14="http://schemas.microsoft.com/office/powerpoint/2010/main" val="187402616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35"/>
          <p:cNvSpPr txBox="1">
            <a:spLocks noGrp="1"/>
          </p:cNvSpPr>
          <p:nvPr>
            <p:ph type="sldNum" idx="12"/>
          </p:nvPr>
        </p:nvSpPr>
        <p:spPr>
          <a:xfrm>
            <a:off x="0" y="0"/>
            <a:ext cx="594900" cy="731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49</a:t>
            </a:fld>
            <a:endParaRPr/>
          </a:p>
        </p:txBody>
      </p:sp>
      <p:sp>
        <p:nvSpPr>
          <p:cNvPr id="330" name="Google Shape;330;p35"/>
          <p:cNvSpPr txBox="1">
            <a:spLocks noGrp="1"/>
          </p:cNvSpPr>
          <p:nvPr>
            <p:ph type="ctrTitle" idx="4294967295"/>
          </p:nvPr>
        </p:nvSpPr>
        <p:spPr>
          <a:xfrm>
            <a:off x="1033300" y="1583350"/>
            <a:ext cx="6672600" cy="1159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6000">
                <a:solidFill>
                  <a:schemeClr val="accent1"/>
                </a:solidFill>
              </a:rPr>
              <a:t>THANKS!</a:t>
            </a:r>
            <a:endParaRPr sz="6000">
              <a:solidFill>
                <a:schemeClr val="accent1"/>
              </a:solidFill>
            </a:endParaRPr>
          </a:p>
        </p:txBody>
      </p:sp>
      <p:sp>
        <p:nvSpPr>
          <p:cNvPr id="331" name="Google Shape;331;p35"/>
          <p:cNvSpPr txBox="1">
            <a:spLocks noGrp="1"/>
          </p:cNvSpPr>
          <p:nvPr>
            <p:ph type="subTitle" idx="4294967295"/>
          </p:nvPr>
        </p:nvSpPr>
        <p:spPr>
          <a:xfrm>
            <a:off x="1033300" y="2630575"/>
            <a:ext cx="7571148" cy="11598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2400" b="1" dirty="0">
                <a:solidFill>
                  <a:schemeClr val="lt1"/>
                </a:solidFill>
              </a:rPr>
              <a:t>Any questions?</a:t>
            </a:r>
            <a:endParaRPr sz="2400" b="1" dirty="0">
              <a:solidFill>
                <a:schemeClr val="lt1"/>
              </a:solidFill>
            </a:endParaRPr>
          </a:p>
          <a:p>
            <a:pPr marL="0" lvl="0" indent="0" algn="l" rtl="0">
              <a:spcBef>
                <a:spcPts val="600"/>
              </a:spcBef>
              <a:spcAft>
                <a:spcPts val="0"/>
              </a:spcAft>
              <a:buClr>
                <a:schemeClr val="dk1"/>
              </a:buClr>
              <a:buSzPts val="1100"/>
              <a:buFont typeface="Arial"/>
              <a:buNone/>
            </a:pPr>
            <a:r>
              <a:rPr lang="en" sz="2400" dirty="0">
                <a:solidFill>
                  <a:schemeClr val="lt1"/>
                </a:solidFill>
              </a:rPr>
              <a:t>You can find me at </a:t>
            </a:r>
            <a:r>
              <a:rPr lang="en" sz="2400" i="1" dirty="0" smtClean="0">
                <a:solidFill>
                  <a:schemeClr val="lt1"/>
                </a:solidFill>
              </a:rPr>
              <a:t>tamojit.roy2019@vitstudent.ac.in</a:t>
            </a:r>
            <a:endParaRPr sz="2400" b="1" i="1" dirty="0">
              <a:solidFill>
                <a:schemeClr val="lt1"/>
              </a:solidFill>
            </a:endParaRPr>
          </a:p>
        </p:txBody>
      </p:sp>
    </p:spTree>
    <p:extLst>
      <p:ext uri="{BB962C8B-B14F-4D97-AF65-F5344CB8AC3E}">
        <p14:creationId xmlns:p14="http://schemas.microsoft.com/office/powerpoint/2010/main" val="316844334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14"/>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200" dirty="0" smtClean="0"/>
              <a:t>B. SIGNIFICANCE OF STUDY</a:t>
            </a:r>
            <a:endParaRPr sz="3200" dirty="0"/>
          </a:p>
        </p:txBody>
      </p:sp>
      <p:sp>
        <p:nvSpPr>
          <p:cNvPr id="115" name="Google Shape;115;p14"/>
          <p:cNvSpPr txBox="1">
            <a:spLocks noGrp="1"/>
          </p:cNvSpPr>
          <p:nvPr>
            <p:ph type="body" idx="1"/>
          </p:nvPr>
        </p:nvSpPr>
        <p:spPr>
          <a:xfrm>
            <a:off x="1115616" y="1131590"/>
            <a:ext cx="7503073" cy="3672408"/>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sz="1400" dirty="0" smtClean="0"/>
              <a:t>Although many researches on bike-share systems have been conducted earlier, on different aspects of the commute methodology utilized in it, even on few broad scenarios as well, case studies focusing upon a particular region or area in which many different factors have been researched upon and analyzed still are not sufficient. Since, it is a broad topic, generalized results/conclusions presented in some of the researches </a:t>
            </a:r>
            <a:r>
              <a:rPr lang="en-US" sz="1400" dirty="0" err="1" smtClean="0"/>
              <a:t>ain't</a:t>
            </a:r>
            <a:r>
              <a:rPr lang="en-US" sz="1400" dirty="0" smtClean="0"/>
              <a:t> never sufficient for applying to all the regions of the globe.</a:t>
            </a:r>
          </a:p>
          <a:p>
            <a:pPr marL="0" lvl="0" indent="0" algn="l" rtl="0">
              <a:spcBef>
                <a:spcPts val="600"/>
              </a:spcBef>
              <a:spcAft>
                <a:spcPts val="0"/>
              </a:spcAft>
              <a:buNone/>
            </a:pPr>
            <a:endParaRPr lang="en-US" sz="1400" dirty="0" smtClean="0"/>
          </a:p>
          <a:p>
            <a:pPr marL="0" lvl="0" indent="0">
              <a:buNone/>
            </a:pPr>
            <a:r>
              <a:rPr lang="en-US" sz="1400" dirty="0"/>
              <a:t>The BSS Industry no-doubt has huge potential in the future. The below mentioned points prove and illustrate the same:</a:t>
            </a:r>
          </a:p>
          <a:p>
            <a:pPr marL="0" indent="0">
              <a:buNone/>
            </a:pPr>
            <a:r>
              <a:rPr lang="en-US" sz="1400" dirty="0"/>
              <a:t>1. It is expected to grow at a robust 5.02 percent CAGR.</a:t>
            </a:r>
            <a:endParaRPr lang="en-US" sz="1400" b="1" dirty="0"/>
          </a:p>
          <a:p>
            <a:pPr marL="0" indent="0">
              <a:buNone/>
            </a:pPr>
            <a:r>
              <a:rPr lang="en-US" sz="1400" dirty="0"/>
              <a:t>2. People all over the world are becoming more and more health-conscious</a:t>
            </a:r>
          </a:p>
          <a:p>
            <a:pPr marL="0" indent="0">
              <a:buNone/>
            </a:pPr>
            <a:r>
              <a:rPr lang="en-US" sz="1400" dirty="0"/>
              <a:t>3. Awareness on cardiovascular fitness, muscle power and flexibility, better-joined mobility, reduced stress levels, increased posture and coordination, bones strengthened and reduced levels of body fat</a:t>
            </a:r>
            <a:r>
              <a:rPr lang="en-US" sz="1400" dirty="0" smtClean="0"/>
              <a:t>.</a:t>
            </a:r>
            <a:endParaRPr lang="en-US" sz="1400" dirty="0"/>
          </a:p>
        </p:txBody>
      </p:sp>
      <p:sp>
        <p:nvSpPr>
          <p:cNvPr id="118" name="Google Shape;118;p14"/>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5</a:t>
            </a:fld>
            <a:endParaRPr/>
          </a:p>
        </p:txBody>
      </p:sp>
    </p:spTree>
    <p:extLst>
      <p:ext uri="{BB962C8B-B14F-4D97-AF65-F5344CB8AC3E}">
        <p14:creationId xmlns:p14="http://schemas.microsoft.com/office/powerpoint/2010/main" val="410647927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17"/>
          <p:cNvSpPr txBox="1">
            <a:spLocks noGrp="1"/>
          </p:cNvSpPr>
          <p:nvPr>
            <p:ph type="body" idx="1"/>
          </p:nvPr>
        </p:nvSpPr>
        <p:spPr>
          <a:prstGeom prst="rect">
            <a:avLst/>
          </a:prstGeom>
        </p:spPr>
        <p:txBody>
          <a:bodyPr spcFirstLastPara="1" wrap="square" lIns="91425" tIns="91425" rIns="91425" bIns="91425" anchor="ctr" anchorCtr="0">
            <a:noAutofit/>
          </a:bodyPr>
          <a:lstStyle/>
          <a:p>
            <a:pPr marL="0" lvl="0" indent="0" algn="l" rtl="0">
              <a:spcBef>
                <a:spcPts val="600"/>
              </a:spcBef>
              <a:spcAft>
                <a:spcPts val="0"/>
              </a:spcAft>
              <a:buNone/>
            </a:pPr>
            <a:r>
              <a:rPr lang="en"/>
              <a:t>Quotations are commonly printed as a means of inspiration and to invoke philosophical thoughts from the reader.</a:t>
            </a:r>
            <a:endParaRPr/>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70" name="Google Shape;170;p20"/>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You can also split your content</a:t>
            </a:r>
            <a:endParaRPr/>
          </a:p>
        </p:txBody>
      </p:sp>
      <p:sp>
        <p:nvSpPr>
          <p:cNvPr id="169" name="Google Shape;169;p20"/>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White</a:t>
            </a:r>
            <a:endParaRPr b="1"/>
          </a:p>
          <a:p>
            <a:pPr marL="0" lvl="0" indent="0" algn="l" rtl="0">
              <a:spcBef>
                <a:spcPts val="600"/>
              </a:spcBef>
              <a:spcAft>
                <a:spcPts val="0"/>
              </a:spcAft>
              <a:buNone/>
            </a:pPr>
            <a:r>
              <a:rPr lang="en"/>
              <a:t>Is the color of milk and fresh snow, the color produced by the combination of all the colors of the visible spectrum.</a:t>
            </a:r>
            <a:endParaRPr/>
          </a:p>
        </p:txBody>
      </p:sp>
      <p:sp>
        <p:nvSpPr>
          <p:cNvPr id="171" name="Google Shape;171;p20"/>
          <p:cNvSpPr txBox="1">
            <a:spLocks noGrp="1"/>
          </p:cNvSpPr>
          <p:nvPr>
            <p:ph type="body" idx="2"/>
          </p:nvPr>
        </p:nvSpPr>
        <p:spPr>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Black</a:t>
            </a:r>
            <a:endParaRPr b="1"/>
          </a:p>
          <a:p>
            <a:pPr marL="0" lvl="0" indent="0" algn="l" rtl="0">
              <a:spcBef>
                <a:spcPts val="600"/>
              </a:spcBef>
              <a:spcAft>
                <a:spcPts val="0"/>
              </a:spcAft>
              <a:buNone/>
            </a:pPr>
            <a:r>
              <a:rPr lang="en"/>
              <a:t>Is the color of ebony and of outer space. It has been the symbolic color of elegance, solemnity and authority.</a:t>
            </a:r>
            <a:endParaRPr/>
          </a:p>
        </p:txBody>
      </p:sp>
      <p:sp>
        <p:nvSpPr>
          <p:cNvPr id="172" name="Google Shape;172;p20"/>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51</a:t>
            </a:fld>
            <a:endParaRPr/>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21"/>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In two or three columns</a:t>
            </a:r>
            <a:endParaRPr/>
          </a:p>
        </p:txBody>
      </p:sp>
      <p:sp>
        <p:nvSpPr>
          <p:cNvPr id="178" name="Google Shape;178;p21"/>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Yellow</a:t>
            </a:r>
            <a:endParaRPr b="1"/>
          </a:p>
          <a:p>
            <a:pPr marL="0" lvl="0" indent="0" algn="l" rtl="0">
              <a:spcBef>
                <a:spcPts val="600"/>
              </a:spcBef>
              <a:spcAft>
                <a:spcPts val="0"/>
              </a:spcAft>
              <a:buNone/>
            </a:pPr>
            <a:r>
              <a:rPr lang="en"/>
              <a:t>Is the color of gold, butter and ripe lemons. In the spectrum of visible light, yellow is found between green and orange.</a:t>
            </a:r>
            <a:endParaRPr/>
          </a:p>
        </p:txBody>
      </p:sp>
      <p:sp>
        <p:nvSpPr>
          <p:cNvPr id="179" name="Google Shape;179;p21"/>
          <p:cNvSpPr txBox="1">
            <a:spLocks noGrp="1"/>
          </p:cNvSpPr>
          <p:nvPr>
            <p:ph type="body" idx="2"/>
          </p:nvPr>
        </p:nvSpPr>
        <p:spPr>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Blue</a:t>
            </a:r>
            <a:endParaRPr b="1"/>
          </a:p>
          <a:p>
            <a:pPr marL="0" lvl="0" indent="0" algn="l" rtl="0">
              <a:spcBef>
                <a:spcPts val="600"/>
              </a:spcBef>
              <a:spcAft>
                <a:spcPts val="0"/>
              </a:spcAft>
              <a:buNone/>
            </a:pPr>
            <a:r>
              <a:rPr lang="en"/>
              <a:t>Is the colour of the clear sky and the deep sea. It is located between violet and green on the optical spectrum.</a:t>
            </a:r>
            <a:endParaRPr/>
          </a:p>
        </p:txBody>
      </p:sp>
      <p:sp>
        <p:nvSpPr>
          <p:cNvPr id="180" name="Google Shape;180;p21"/>
          <p:cNvSpPr txBox="1">
            <a:spLocks noGrp="1"/>
          </p:cNvSpPr>
          <p:nvPr>
            <p:ph type="body" idx="3"/>
          </p:nvPr>
        </p:nvSpPr>
        <p:spPr>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Red</a:t>
            </a:r>
            <a:endParaRPr b="1"/>
          </a:p>
          <a:p>
            <a:pPr marL="0" lvl="0" indent="0" algn="l" rtl="0">
              <a:spcBef>
                <a:spcPts val="600"/>
              </a:spcBef>
              <a:spcAft>
                <a:spcPts val="0"/>
              </a:spcAft>
              <a:buNone/>
            </a:pPr>
            <a:r>
              <a:rPr lang="en"/>
              <a:t>Is the color of blood, and because of this it has historically been associated with sacrifice, danger and courage. </a:t>
            </a:r>
            <a:endParaRPr/>
          </a:p>
          <a:p>
            <a:pPr marL="0" lvl="0" indent="0" algn="l" rtl="0">
              <a:spcBef>
                <a:spcPts val="600"/>
              </a:spcBef>
              <a:spcAft>
                <a:spcPts val="0"/>
              </a:spcAft>
              <a:buNone/>
            </a:pPr>
            <a:endParaRPr/>
          </a:p>
        </p:txBody>
      </p:sp>
      <p:sp>
        <p:nvSpPr>
          <p:cNvPr id="181" name="Google Shape;181;p21"/>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52</a:t>
            </a:fld>
            <a:endParaRPr/>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24"/>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Use charts to explain your ideas</a:t>
            </a:r>
            <a:endParaRPr/>
          </a:p>
        </p:txBody>
      </p:sp>
      <p:sp>
        <p:nvSpPr>
          <p:cNvPr id="204" name="Google Shape;204;p24"/>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53</a:t>
            </a:fld>
            <a:endParaRPr/>
          </a:p>
        </p:txBody>
      </p:sp>
      <p:sp>
        <p:nvSpPr>
          <p:cNvPr id="201" name="Google Shape;201;p24"/>
          <p:cNvSpPr/>
          <p:nvPr/>
        </p:nvSpPr>
        <p:spPr>
          <a:xfrm>
            <a:off x="3450538" y="1808525"/>
            <a:ext cx="2412300" cy="24123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rgbClr val="FFFFFF"/>
                </a:solidFill>
                <a:latin typeface="Roboto"/>
                <a:ea typeface="Roboto"/>
                <a:cs typeface="Roboto"/>
                <a:sym typeface="Roboto"/>
              </a:rPr>
              <a:t>Gray</a:t>
            </a:r>
            <a:endParaRPr sz="1800" b="1">
              <a:solidFill>
                <a:srgbClr val="FFFFFF"/>
              </a:solidFill>
              <a:latin typeface="Roboto"/>
              <a:ea typeface="Roboto"/>
              <a:cs typeface="Roboto"/>
              <a:sym typeface="Roboto"/>
            </a:endParaRPr>
          </a:p>
        </p:txBody>
      </p:sp>
      <p:sp>
        <p:nvSpPr>
          <p:cNvPr id="202" name="Google Shape;202;p24"/>
          <p:cNvSpPr/>
          <p:nvPr/>
        </p:nvSpPr>
        <p:spPr>
          <a:xfrm>
            <a:off x="1389800" y="1808525"/>
            <a:ext cx="2412300" cy="2412300"/>
          </a:xfrm>
          <a:prstGeom prst="ellipse">
            <a:avLst/>
          </a:prstGeom>
          <a:solidFill>
            <a:srgbClr val="FF8700">
              <a:alpha val="8538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rgbClr val="FFFFFF"/>
                </a:solidFill>
                <a:latin typeface="Roboto"/>
                <a:ea typeface="Roboto"/>
                <a:cs typeface="Roboto"/>
                <a:sym typeface="Roboto"/>
              </a:rPr>
              <a:t>White</a:t>
            </a:r>
            <a:endParaRPr sz="1800" b="1">
              <a:solidFill>
                <a:srgbClr val="FFFFFF"/>
              </a:solidFill>
              <a:latin typeface="Roboto"/>
              <a:ea typeface="Roboto"/>
              <a:cs typeface="Roboto"/>
              <a:sym typeface="Roboto"/>
            </a:endParaRPr>
          </a:p>
        </p:txBody>
      </p:sp>
      <p:sp>
        <p:nvSpPr>
          <p:cNvPr id="203" name="Google Shape;203;p24"/>
          <p:cNvSpPr/>
          <p:nvPr/>
        </p:nvSpPr>
        <p:spPr>
          <a:xfrm>
            <a:off x="5511277" y="1808525"/>
            <a:ext cx="2412300" cy="2412300"/>
          </a:xfrm>
          <a:prstGeom prst="ellipse">
            <a:avLst/>
          </a:prstGeom>
          <a:solidFill>
            <a:srgbClr val="FF8700">
              <a:alpha val="8538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rgbClr val="FFFFFF"/>
                </a:solidFill>
                <a:latin typeface="Roboto"/>
                <a:ea typeface="Roboto"/>
                <a:cs typeface="Roboto"/>
                <a:sym typeface="Roboto"/>
              </a:rPr>
              <a:t>Black</a:t>
            </a:r>
            <a:endParaRPr sz="1800" b="1">
              <a:solidFill>
                <a:srgbClr val="FFFFFF"/>
              </a:solidFill>
              <a:latin typeface="Roboto"/>
              <a:ea typeface="Roboto"/>
              <a:cs typeface="Roboto"/>
              <a:sym typeface="Roboto"/>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25"/>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And tables to compare data</a:t>
            </a:r>
            <a:endParaRPr/>
          </a:p>
        </p:txBody>
      </p:sp>
      <p:sp>
        <p:nvSpPr>
          <p:cNvPr id="211" name="Google Shape;211;p25"/>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54</a:t>
            </a:fld>
            <a:endParaRPr/>
          </a:p>
        </p:txBody>
      </p:sp>
      <p:graphicFrame>
        <p:nvGraphicFramePr>
          <p:cNvPr id="210" name="Google Shape;210;p25"/>
          <p:cNvGraphicFramePr/>
          <p:nvPr/>
        </p:nvGraphicFramePr>
        <p:xfrm>
          <a:off x="1423200" y="1640681"/>
          <a:ext cx="6768300" cy="2744600"/>
        </p:xfrm>
        <a:graphic>
          <a:graphicData uri="http://schemas.openxmlformats.org/drawingml/2006/table">
            <a:tbl>
              <a:tblPr>
                <a:noFill/>
                <a:tableStyleId>{AF57B9CE-27B7-45A4-9341-B09BDB51A24E}</a:tableStyleId>
              </a:tblPr>
              <a:tblGrid>
                <a:gridCol w="1692075"/>
                <a:gridCol w="1692075"/>
                <a:gridCol w="1692075"/>
                <a:gridCol w="1692075"/>
              </a:tblGrid>
              <a:tr h="686150">
                <a:tc>
                  <a:txBody>
                    <a:bodyPr/>
                    <a:lstStyle/>
                    <a:p>
                      <a:pPr marL="0" lvl="0" indent="0" algn="l" rtl="0">
                        <a:spcBef>
                          <a:spcPts val="0"/>
                        </a:spcBef>
                        <a:spcAft>
                          <a:spcPts val="0"/>
                        </a:spcAft>
                        <a:buNone/>
                      </a:pPr>
                      <a:endParaRPr>
                        <a:solidFill>
                          <a:schemeClr val="accent1"/>
                        </a:solidFill>
                        <a:latin typeface="Roboto"/>
                        <a:ea typeface="Roboto"/>
                        <a:cs typeface="Roboto"/>
                        <a:sym typeface="Roboto"/>
                      </a:endParaRPr>
                    </a:p>
                  </a:txBody>
                  <a:tcPr marL="91425" marR="91425" marT="68575" marB="6857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76200" cap="flat" cmpd="sng">
                      <a:solidFill>
                        <a:schemeClr val="accent1"/>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accent1"/>
                          </a:solidFill>
                          <a:latin typeface="Roboto"/>
                          <a:ea typeface="Roboto"/>
                          <a:cs typeface="Roboto"/>
                          <a:sym typeface="Roboto"/>
                        </a:rPr>
                        <a:t>A</a:t>
                      </a:r>
                      <a:endParaRPr>
                        <a:solidFill>
                          <a:schemeClr val="accent1"/>
                        </a:solidFill>
                        <a:latin typeface="Roboto"/>
                        <a:ea typeface="Roboto"/>
                        <a:cs typeface="Roboto"/>
                        <a:sym typeface="Roboto"/>
                      </a:endParaRPr>
                    </a:p>
                  </a:txBody>
                  <a:tcPr marL="91425" marR="91425" marT="68575" marB="6857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76200" cap="flat" cmpd="sng">
                      <a:solidFill>
                        <a:schemeClr val="accent1"/>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accent1"/>
                          </a:solidFill>
                          <a:latin typeface="Roboto"/>
                          <a:ea typeface="Roboto"/>
                          <a:cs typeface="Roboto"/>
                          <a:sym typeface="Roboto"/>
                        </a:rPr>
                        <a:t>B</a:t>
                      </a:r>
                      <a:endParaRPr>
                        <a:solidFill>
                          <a:schemeClr val="accent1"/>
                        </a:solidFill>
                        <a:latin typeface="Roboto"/>
                        <a:ea typeface="Roboto"/>
                        <a:cs typeface="Roboto"/>
                        <a:sym typeface="Roboto"/>
                      </a:endParaRPr>
                    </a:p>
                  </a:txBody>
                  <a:tcPr marL="91425" marR="91425" marT="68575" marB="6857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76200" cap="flat" cmpd="sng">
                      <a:solidFill>
                        <a:schemeClr val="accent1"/>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accent1"/>
                          </a:solidFill>
                          <a:latin typeface="Roboto"/>
                          <a:ea typeface="Roboto"/>
                          <a:cs typeface="Roboto"/>
                          <a:sym typeface="Roboto"/>
                        </a:rPr>
                        <a:t>C</a:t>
                      </a:r>
                      <a:endParaRPr>
                        <a:solidFill>
                          <a:schemeClr val="accent1"/>
                        </a:solidFill>
                        <a:latin typeface="Roboto"/>
                        <a:ea typeface="Roboto"/>
                        <a:cs typeface="Roboto"/>
                        <a:sym typeface="Roboto"/>
                      </a:endParaRPr>
                    </a:p>
                  </a:txBody>
                  <a:tcPr marL="91425" marR="91425" marT="68575" marB="6857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76200" cap="flat" cmpd="sng">
                      <a:solidFill>
                        <a:schemeClr val="accent1"/>
                      </a:solidFill>
                      <a:prstDash val="solid"/>
                      <a:round/>
                      <a:headEnd type="none" w="sm" len="sm"/>
                      <a:tailEnd type="none" w="sm" len="sm"/>
                    </a:lnT>
                    <a:lnB w="9525" cap="flat" cmpd="sng">
                      <a:solidFill>
                        <a:srgbClr val="D9D9D9"/>
                      </a:solidFill>
                      <a:prstDash val="solid"/>
                      <a:round/>
                      <a:headEnd type="none" w="sm" len="sm"/>
                      <a:tailEnd type="none" w="sm" len="sm"/>
                    </a:lnB>
                  </a:tcPr>
                </a:tc>
              </a:tr>
              <a:tr h="686150">
                <a:tc>
                  <a:txBody>
                    <a:bodyPr/>
                    <a:lstStyle/>
                    <a:p>
                      <a:pPr marL="0" lvl="0" indent="0" algn="r" rtl="0">
                        <a:spcBef>
                          <a:spcPts val="0"/>
                        </a:spcBef>
                        <a:spcAft>
                          <a:spcPts val="0"/>
                        </a:spcAft>
                        <a:buNone/>
                      </a:pPr>
                      <a:r>
                        <a:rPr lang="en">
                          <a:solidFill>
                            <a:schemeClr val="dk1"/>
                          </a:solidFill>
                          <a:latin typeface="Roboto"/>
                          <a:ea typeface="Roboto"/>
                          <a:cs typeface="Roboto"/>
                          <a:sym typeface="Roboto"/>
                        </a:rPr>
                        <a:t>Yellow</a:t>
                      </a:r>
                      <a:endParaRPr>
                        <a:solidFill>
                          <a:schemeClr val="dk1"/>
                        </a:solidFill>
                        <a:latin typeface="Roboto"/>
                        <a:ea typeface="Roboto"/>
                        <a:cs typeface="Roboto"/>
                        <a:sym typeface="Roboto"/>
                      </a:endParaRPr>
                    </a:p>
                  </a:txBody>
                  <a:tcPr marL="91425" marR="91425" marT="68575" marB="6857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ctr" rtl="0">
                        <a:spcBef>
                          <a:spcPts val="0"/>
                        </a:spcBef>
                        <a:spcAft>
                          <a:spcPts val="0"/>
                        </a:spcAft>
                        <a:buNone/>
                      </a:pPr>
                      <a:r>
                        <a:rPr lang="en" sz="1800" b="1">
                          <a:solidFill>
                            <a:schemeClr val="dk1"/>
                          </a:solidFill>
                          <a:latin typeface="Roboto"/>
                          <a:ea typeface="Roboto"/>
                          <a:cs typeface="Roboto"/>
                          <a:sym typeface="Roboto"/>
                        </a:rPr>
                        <a:t>10</a:t>
                      </a:r>
                      <a:endParaRPr sz="1800" b="1">
                        <a:solidFill>
                          <a:schemeClr val="dk1"/>
                        </a:solidFill>
                        <a:latin typeface="Roboto"/>
                        <a:ea typeface="Roboto"/>
                        <a:cs typeface="Roboto"/>
                        <a:sym typeface="Roboto"/>
                      </a:endParaRPr>
                    </a:p>
                  </a:txBody>
                  <a:tcPr marL="91425" marR="91425" marT="68575" marB="6857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ctr" rtl="0">
                        <a:spcBef>
                          <a:spcPts val="0"/>
                        </a:spcBef>
                        <a:spcAft>
                          <a:spcPts val="0"/>
                        </a:spcAft>
                        <a:buNone/>
                      </a:pPr>
                      <a:r>
                        <a:rPr lang="en" sz="1800" b="1">
                          <a:solidFill>
                            <a:schemeClr val="dk1"/>
                          </a:solidFill>
                          <a:latin typeface="Roboto"/>
                          <a:ea typeface="Roboto"/>
                          <a:cs typeface="Roboto"/>
                          <a:sym typeface="Roboto"/>
                        </a:rPr>
                        <a:t>20</a:t>
                      </a:r>
                      <a:endParaRPr sz="1800" b="1">
                        <a:solidFill>
                          <a:schemeClr val="dk1"/>
                        </a:solidFill>
                        <a:latin typeface="Roboto"/>
                        <a:ea typeface="Roboto"/>
                        <a:cs typeface="Roboto"/>
                        <a:sym typeface="Roboto"/>
                      </a:endParaRPr>
                    </a:p>
                  </a:txBody>
                  <a:tcPr marL="91425" marR="91425" marT="68575" marB="6857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ctr" rtl="0">
                        <a:spcBef>
                          <a:spcPts val="0"/>
                        </a:spcBef>
                        <a:spcAft>
                          <a:spcPts val="0"/>
                        </a:spcAft>
                        <a:buNone/>
                      </a:pPr>
                      <a:r>
                        <a:rPr lang="en" sz="1800" b="1">
                          <a:solidFill>
                            <a:schemeClr val="dk1"/>
                          </a:solidFill>
                          <a:latin typeface="Roboto"/>
                          <a:ea typeface="Roboto"/>
                          <a:cs typeface="Roboto"/>
                          <a:sym typeface="Roboto"/>
                        </a:rPr>
                        <a:t>7</a:t>
                      </a:r>
                      <a:endParaRPr sz="1800" b="1">
                        <a:solidFill>
                          <a:schemeClr val="dk1"/>
                        </a:solidFill>
                        <a:latin typeface="Roboto"/>
                        <a:ea typeface="Roboto"/>
                        <a:cs typeface="Roboto"/>
                        <a:sym typeface="Roboto"/>
                      </a:endParaRPr>
                    </a:p>
                  </a:txBody>
                  <a:tcPr marL="91425" marR="91425" marT="68575" marB="6857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r>
              <a:tr h="686150">
                <a:tc>
                  <a:txBody>
                    <a:bodyPr/>
                    <a:lstStyle/>
                    <a:p>
                      <a:pPr marL="0" lvl="0" indent="0" algn="r" rtl="0">
                        <a:spcBef>
                          <a:spcPts val="0"/>
                        </a:spcBef>
                        <a:spcAft>
                          <a:spcPts val="0"/>
                        </a:spcAft>
                        <a:buNone/>
                      </a:pPr>
                      <a:r>
                        <a:rPr lang="en">
                          <a:solidFill>
                            <a:schemeClr val="dk1"/>
                          </a:solidFill>
                          <a:latin typeface="Roboto"/>
                          <a:ea typeface="Roboto"/>
                          <a:cs typeface="Roboto"/>
                          <a:sym typeface="Roboto"/>
                        </a:rPr>
                        <a:t>Blue</a:t>
                      </a:r>
                      <a:endParaRPr>
                        <a:solidFill>
                          <a:schemeClr val="dk1"/>
                        </a:solidFill>
                        <a:latin typeface="Roboto"/>
                        <a:ea typeface="Roboto"/>
                        <a:cs typeface="Roboto"/>
                        <a:sym typeface="Roboto"/>
                      </a:endParaRPr>
                    </a:p>
                  </a:txBody>
                  <a:tcPr marL="91425" marR="91425" marT="68575" marB="6857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ctr" rtl="0">
                        <a:spcBef>
                          <a:spcPts val="0"/>
                        </a:spcBef>
                        <a:spcAft>
                          <a:spcPts val="0"/>
                        </a:spcAft>
                        <a:buNone/>
                      </a:pPr>
                      <a:r>
                        <a:rPr lang="en" sz="1800" b="1">
                          <a:solidFill>
                            <a:schemeClr val="dk1"/>
                          </a:solidFill>
                          <a:latin typeface="Roboto"/>
                          <a:ea typeface="Roboto"/>
                          <a:cs typeface="Roboto"/>
                          <a:sym typeface="Roboto"/>
                        </a:rPr>
                        <a:t>30</a:t>
                      </a:r>
                      <a:endParaRPr sz="1800" b="1">
                        <a:solidFill>
                          <a:schemeClr val="dk1"/>
                        </a:solidFill>
                        <a:latin typeface="Roboto"/>
                        <a:ea typeface="Roboto"/>
                        <a:cs typeface="Roboto"/>
                        <a:sym typeface="Roboto"/>
                      </a:endParaRPr>
                    </a:p>
                  </a:txBody>
                  <a:tcPr marL="91425" marR="91425" marT="68575" marB="6857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ctr" rtl="0">
                        <a:spcBef>
                          <a:spcPts val="0"/>
                        </a:spcBef>
                        <a:spcAft>
                          <a:spcPts val="0"/>
                        </a:spcAft>
                        <a:buNone/>
                      </a:pPr>
                      <a:r>
                        <a:rPr lang="en" sz="1800" b="1">
                          <a:solidFill>
                            <a:schemeClr val="dk1"/>
                          </a:solidFill>
                          <a:latin typeface="Roboto"/>
                          <a:ea typeface="Roboto"/>
                          <a:cs typeface="Roboto"/>
                          <a:sym typeface="Roboto"/>
                        </a:rPr>
                        <a:t>15</a:t>
                      </a:r>
                      <a:endParaRPr sz="1800" b="1">
                        <a:solidFill>
                          <a:schemeClr val="dk1"/>
                        </a:solidFill>
                        <a:latin typeface="Roboto"/>
                        <a:ea typeface="Roboto"/>
                        <a:cs typeface="Roboto"/>
                        <a:sym typeface="Roboto"/>
                      </a:endParaRPr>
                    </a:p>
                  </a:txBody>
                  <a:tcPr marL="91425" marR="91425" marT="68575" marB="6857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ctr" rtl="0">
                        <a:spcBef>
                          <a:spcPts val="0"/>
                        </a:spcBef>
                        <a:spcAft>
                          <a:spcPts val="0"/>
                        </a:spcAft>
                        <a:buNone/>
                      </a:pPr>
                      <a:r>
                        <a:rPr lang="en" sz="1800" b="1">
                          <a:solidFill>
                            <a:schemeClr val="dk1"/>
                          </a:solidFill>
                          <a:latin typeface="Roboto"/>
                          <a:ea typeface="Roboto"/>
                          <a:cs typeface="Roboto"/>
                          <a:sym typeface="Roboto"/>
                        </a:rPr>
                        <a:t>10</a:t>
                      </a:r>
                      <a:endParaRPr sz="1800" b="1">
                        <a:solidFill>
                          <a:schemeClr val="dk1"/>
                        </a:solidFill>
                        <a:latin typeface="Roboto"/>
                        <a:ea typeface="Roboto"/>
                        <a:cs typeface="Roboto"/>
                        <a:sym typeface="Roboto"/>
                      </a:endParaRPr>
                    </a:p>
                  </a:txBody>
                  <a:tcPr marL="91425" marR="91425" marT="68575" marB="6857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r>
              <a:tr h="686150">
                <a:tc>
                  <a:txBody>
                    <a:bodyPr/>
                    <a:lstStyle/>
                    <a:p>
                      <a:pPr marL="0" lvl="0" indent="0" algn="r" rtl="0">
                        <a:spcBef>
                          <a:spcPts val="0"/>
                        </a:spcBef>
                        <a:spcAft>
                          <a:spcPts val="0"/>
                        </a:spcAft>
                        <a:buNone/>
                      </a:pPr>
                      <a:r>
                        <a:rPr lang="en">
                          <a:solidFill>
                            <a:schemeClr val="dk1"/>
                          </a:solidFill>
                          <a:latin typeface="Roboto"/>
                          <a:ea typeface="Roboto"/>
                          <a:cs typeface="Roboto"/>
                          <a:sym typeface="Roboto"/>
                        </a:rPr>
                        <a:t>Orange</a:t>
                      </a:r>
                      <a:endParaRPr>
                        <a:solidFill>
                          <a:schemeClr val="dk1"/>
                        </a:solidFill>
                        <a:latin typeface="Roboto"/>
                        <a:ea typeface="Roboto"/>
                        <a:cs typeface="Roboto"/>
                        <a:sym typeface="Roboto"/>
                      </a:endParaRPr>
                    </a:p>
                  </a:txBody>
                  <a:tcPr marL="91425" marR="91425" marT="68575" marB="6857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7620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800" b="1">
                          <a:solidFill>
                            <a:schemeClr val="dk1"/>
                          </a:solidFill>
                          <a:latin typeface="Roboto"/>
                          <a:ea typeface="Roboto"/>
                          <a:cs typeface="Roboto"/>
                          <a:sym typeface="Roboto"/>
                        </a:rPr>
                        <a:t>5</a:t>
                      </a:r>
                      <a:endParaRPr sz="1800" b="1">
                        <a:solidFill>
                          <a:schemeClr val="dk1"/>
                        </a:solidFill>
                        <a:latin typeface="Roboto"/>
                        <a:ea typeface="Roboto"/>
                        <a:cs typeface="Roboto"/>
                        <a:sym typeface="Roboto"/>
                      </a:endParaRPr>
                    </a:p>
                  </a:txBody>
                  <a:tcPr marL="91425" marR="91425" marT="68575" marB="6857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7620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800" b="1">
                          <a:solidFill>
                            <a:schemeClr val="dk1"/>
                          </a:solidFill>
                          <a:latin typeface="Roboto"/>
                          <a:ea typeface="Roboto"/>
                          <a:cs typeface="Roboto"/>
                          <a:sym typeface="Roboto"/>
                        </a:rPr>
                        <a:t>24</a:t>
                      </a:r>
                      <a:endParaRPr sz="1800" b="1">
                        <a:solidFill>
                          <a:schemeClr val="dk1"/>
                        </a:solidFill>
                        <a:latin typeface="Roboto"/>
                        <a:ea typeface="Roboto"/>
                        <a:cs typeface="Roboto"/>
                        <a:sym typeface="Roboto"/>
                      </a:endParaRPr>
                    </a:p>
                  </a:txBody>
                  <a:tcPr marL="91425" marR="91425" marT="68575" marB="6857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7620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800" b="1">
                          <a:solidFill>
                            <a:schemeClr val="dk1"/>
                          </a:solidFill>
                          <a:latin typeface="Roboto"/>
                          <a:ea typeface="Roboto"/>
                          <a:cs typeface="Roboto"/>
                          <a:sym typeface="Roboto"/>
                        </a:rPr>
                        <a:t>16</a:t>
                      </a:r>
                      <a:endParaRPr sz="1800" b="1">
                        <a:solidFill>
                          <a:schemeClr val="dk1"/>
                        </a:solidFill>
                        <a:latin typeface="Roboto"/>
                        <a:ea typeface="Roboto"/>
                        <a:cs typeface="Roboto"/>
                        <a:sym typeface="Roboto"/>
                      </a:endParaRPr>
                    </a:p>
                  </a:txBody>
                  <a:tcPr marL="91425" marR="91425" marT="68575" marB="6857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76200" cap="flat" cmpd="sng">
                      <a:solidFill>
                        <a:schemeClr val="dk1"/>
                      </a:solidFill>
                      <a:prstDash val="solid"/>
                      <a:round/>
                      <a:headEnd type="none" w="sm" len="sm"/>
                      <a:tailEnd type="none" w="sm" len="sm"/>
                    </a:lnB>
                  </a:tcPr>
                </a:tc>
              </a:tr>
            </a:tbl>
          </a:graphicData>
        </a:graphic>
      </p:graphicFrame>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26"/>
          <p:cNvSpPr/>
          <p:nvPr/>
        </p:nvSpPr>
        <p:spPr>
          <a:xfrm>
            <a:off x="912200" y="874082"/>
            <a:ext cx="8155305" cy="3885008"/>
          </a:xfrm>
          <a:custGeom>
            <a:avLst/>
            <a:gdLst/>
            <a:ahLst/>
            <a:cxnLst/>
            <a:rect l="l" t="t" r="r" b="b"/>
            <a:pathLst>
              <a:path w="285750" h="136125" extrusionOk="0">
                <a:moveTo>
                  <a:pt x="74830" y="1313"/>
                </a:moveTo>
                <a:lnTo>
                  <a:pt x="74352" y="1330"/>
                </a:lnTo>
                <a:lnTo>
                  <a:pt x="74864" y="1330"/>
                </a:lnTo>
                <a:lnTo>
                  <a:pt x="74830" y="1313"/>
                </a:lnTo>
                <a:close/>
                <a:moveTo>
                  <a:pt x="77830" y="1739"/>
                </a:moveTo>
                <a:lnTo>
                  <a:pt x="77830" y="1739"/>
                </a:lnTo>
                <a:lnTo>
                  <a:pt x="77830" y="1739"/>
                </a:lnTo>
                <a:close/>
                <a:moveTo>
                  <a:pt x="176011" y="1432"/>
                </a:moveTo>
                <a:lnTo>
                  <a:pt x="176114" y="1636"/>
                </a:lnTo>
                <a:lnTo>
                  <a:pt x="175500" y="1841"/>
                </a:lnTo>
                <a:lnTo>
                  <a:pt x="175807" y="1943"/>
                </a:lnTo>
                <a:lnTo>
                  <a:pt x="178875" y="1943"/>
                </a:lnTo>
                <a:lnTo>
                  <a:pt x="178773" y="1636"/>
                </a:lnTo>
                <a:lnTo>
                  <a:pt x="176011" y="1432"/>
                </a:lnTo>
                <a:close/>
                <a:moveTo>
                  <a:pt x="135102" y="1841"/>
                </a:moveTo>
                <a:lnTo>
                  <a:pt x="134898" y="1943"/>
                </a:lnTo>
                <a:lnTo>
                  <a:pt x="135102" y="2045"/>
                </a:lnTo>
                <a:lnTo>
                  <a:pt x="134489" y="2045"/>
                </a:lnTo>
                <a:lnTo>
                  <a:pt x="134795" y="2148"/>
                </a:lnTo>
                <a:lnTo>
                  <a:pt x="134489" y="2148"/>
                </a:lnTo>
                <a:lnTo>
                  <a:pt x="135920" y="2352"/>
                </a:lnTo>
                <a:lnTo>
                  <a:pt x="135307" y="2455"/>
                </a:lnTo>
                <a:lnTo>
                  <a:pt x="137148" y="2557"/>
                </a:lnTo>
                <a:lnTo>
                  <a:pt x="137148" y="2659"/>
                </a:lnTo>
                <a:lnTo>
                  <a:pt x="139500" y="2148"/>
                </a:lnTo>
                <a:lnTo>
                  <a:pt x="137148" y="2045"/>
                </a:lnTo>
                <a:lnTo>
                  <a:pt x="137250" y="1841"/>
                </a:lnTo>
                <a:lnTo>
                  <a:pt x="136739" y="1841"/>
                </a:lnTo>
                <a:lnTo>
                  <a:pt x="136739" y="2045"/>
                </a:lnTo>
                <a:lnTo>
                  <a:pt x="135102" y="1841"/>
                </a:lnTo>
                <a:close/>
                <a:moveTo>
                  <a:pt x="178466" y="2045"/>
                </a:moveTo>
                <a:lnTo>
                  <a:pt x="177443" y="2148"/>
                </a:lnTo>
                <a:lnTo>
                  <a:pt x="177136" y="2455"/>
                </a:lnTo>
                <a:lnTo>
                  <a:pt x="181534" y="2864"/>
                </a:lnTo>
                <a:lnTo>
                  <a:pt x="181534" y="2864"/>
                </a:lnTo>
                <a:lnTo>
                  <a:pt x="180716" y="2659"/>
                </a:lnTo>
                <a:lnTo>
                  <a:pt x="181023" y="2659"/>
                </a:lnTo>
                <a:lnTo>
                  <a:pt x="180818" y="2250"/>
                </a:lnTo>
                <a:lnTo>
                  <a:pt x="178466" y="2045"/>
                </a:lnTo>
                <a:close/>
                <a:moveTo>
                  <a:pt x="75068" y="3170"/>
                </a:moveTo>
                <a:lnTo>
                  <a:pt x="74870" y="3225"/>
                </a:lnTo>
                <a:lnTo>
                  <a:pt x="75022" y="3201"/>
                </a:lnTo>
                <a:lnTo>
                  <a:pt x="75022" y="3201"/>
                </a:lnTo>
                <a:lnTo>
                  <a:pt x="75068" y="3170"/>
                </a:lnTo>
                <a:close/>
                <a:moveTo>
                  <a:pt x="72920" y="1227"/>
                </a:moveTo>
                <a:lnTo>
                  <a:pt x="72102" y="1330"/>
                </a:lnTo>
                <a:lnTo>
                  <a:pt x="72511" y="1330"/>
                </a:lnTo>
                <a:lnTo>
                  <a:pt x="70977" y="1534"/>
                </a:lnTo>
                <a:lnTo>
                  <a:pt x="71591" y="1739"/>
                </a:lnTo>
                <a:lnTo>
                  <a:pt x="70364" y="1739"/>
                </a:lnTo>
                <a:lnTo>
                  <a:pt x="70568" y="1841"/>
                </a:lnTo>
                <a:lnTo>
                  <a:pt x="70057" y="1943"/>
                </a:lnTo>
                <a:lnTo>
                  <a:pt x="71080" y="2045"/>
                </a:lnTo>
                <a:lnTo>
                  <a:pt x="69648" y="2045"/>
                </a:lnTo>
                <a:lnTo>
                  <a:pt x="69750" y="2352"/>
                </a:lnTo>
                <a:lnTo>
                  <a:pt x="70670" y="2352"/>
                </a:lnTo>
                <a:lnTo>
                  <a:pt x="69545" y="2557"/>
                </a:lnTo>
                <a:lnTo>
                  <a:pt x="70568" y="2557"/>
                </a:lnTo>
                <a:lnTo>
                  <a:pt x="70466" y="2659"/>
                </a:lnTo>
                <a:lnTo>
                  <a:pt x="72102" y="2557"/>
                </a:lnTo>
                <a:lnTo>
                  <a:pt x="70773" y="2761"/>
                </a:lnTo>
                <a:lnTo>
                  <a:pt x="70466" y="2966"/>
                </a:lnTo>
                <a:lnTo>
                  <a:pt x="70159" y="3068"/>
                </a:lnTo>
                <a:lnTo>
                  <a:pt x="70977" y="3170"/>
                </a:lnTo>
                <a:lnTo>
                  <a:pt x="70364" y="3273"/>
                </a:lnTo>
                <a:lnTo>
                  <a:pt x="72102" y="3477"/>
                </a:lnTo>
                <a:lnTo>
                  <a:pt x="72102" y="3170"/>
                </a:lnTo>
                <a:lnTo>
                  <a:pt x="72307" y="3273"/>
                </a:lnTo>
                <a:lnTo>
                  <a:pt x="73330" y="3170"/>
                </a:lnTo>
                <a:lnTo>
                  <a:pt x="73227" y="3068"/>
                </a:lnTo>
                <a:lnTo>
                  <a:pt x="73739" y="2864"/>
                </a:lnTo>
                <a:lnTo>
                  <a:pt x="73432" y="3068"/>
                </a:lnTo>
                <a:lnTo>
                  <a:pt x="75580" y="2557"/>
                </a:lnTo>
                <a:lnTo>
                  <a:pt x="74557" y="2455"/>
                </a:lnTo>
                <a:lnTo>
                  <a:pt x="74659" y="2045"/>
                </a:lnTo>
                <a:lnTo>
                  <a:pt x="74966" y="1841"/>
                </a:lnTo>
                <a:lnTo>
                  <a:pt x="74352" y="1943"/>
                </a:lnTo>
                <a:lnTo>
                  <a:pt x="74455" y="2045"/>
                </a:lnTo>
                <a:lnTo>
                  <a:pt x="73534" y="1739"/>
                </a:lnTo>
                <a:lnTo>
                  <a:pt x="73534" y="1636"/>
                </a:lnTo>
                <a:lnTo>
                  <a:pt x="72920" y="1227"/>
                </a:lnTo>
                <a:close/>
                <a:moveTo>
                  <a:pt x="74870" y="3225"/>
                </a:moveTo>
                <a:lnTo>
                  <a:pt x="73227" y="3477"/>
                </a:lnTo>
                <a:lnTo>
                  <a:pt x="74301" y="3380"/>
                </a:lnTo>
                <a:lnTo>
                  <a:pt x="74301" y="3380"/>
                </a:lnTo>
                <a:lnTo>
                  <a:pt x="74870" y="3225"/>
                </a:lnTo>
                <a:close/>
                <a:moveTo>
                  <a:pt x="74352" y="3375"/>
                </a:moveTo>
                <a:lnTo>
                  <a:pt x="74301" y="3380"/>
                </a:lnTo>
                <a:lnTo>
                  <a:pt x="74301" y="3380"/>
                </a:lnTo>
                <a:lnTo>
                  <a:pt x="73943" y="3477"/>
                </a:lnTo>
                <a:lnTo>
                  <a:pt x="74352" y="3375"/>
                </a:lnTo>
                <a:close/>
                <a:moveTo>
                  <a:pt x="182148" y="2557"/>
                </a:moveTo>
                <a:lnTo>
                  <a:pt x="182250" y="2966"/>
                </a:lnTo>
                <a:lnTo>
                  <a:pt x="182148" y="3170"/>
                </a:lnTo>
                <a:lnTo>
                  <a:pt x="182045" y="3580"/>
                </a:lnTo>
                <a:lnTo>
                  <a:pt x="185114" y="3170"/>
                </a:lnTo>
                <a:lnTo>
                  <a:pt x="183682" y="2761"/>
                </a:lnTo>
                <a:lnTo>
                  <a:pt x="183170" y="2864"/>
                </a:lnTo>
                <a:lnTo>
                  <a:pt x="182966" y="2761"/>
                </a:lnTo>
                <a:lnTo>
                  <a:pt x="183068" y="2659"/>
                </a:lnTo>
                <a:lnTo>
                  <a:pt x="182455" y="2557"/>
                </a:lnTo>
                <a:lnTo>
                  <a:pt x="182455" y="2557"/>
                </a:lnTo>
                <a:lnTo>
                  <a:pt x="182557" y="2659"/>
                </a:lnTo>
                <a:lnTo>
                  <a:pt x="182148" y="2557"/>
                </a:lnTo>
                <a:close/>
                <a:moveTo>
                  <a:pt x="64739" y="2557"/>
                </a:moveTo>
                <a:lnTo>
                  <a:pt x="63614" y="2864"/>
                </a:lnTo>
                <a:lnTo>
                  <a:pt x="64023" y="2864"/>
                </a:lnTo>
                <a:lnTo>
                  <a:pt x="63716" y="2966"/>
                </a:lnTo>
                <a:lnTo>
                  <a:pt x="63716" y="2966"/>
                </a:lnTo>
                <a:lnTo>
                  <a:pt x="64432" y="2864"/>
                </a:lnTo>
                <a:lnTo>
                  <a:pt x="64125" y="2966"/>
                </a:lnTo>
                <a:lnTo>
                  <a:pt x="64534" y="3068"/>
                </a:lnTo>
                <a:lnTo>
                  <a:pt x="64125" y="3068"/>
                </a:lnTo>
                <a:lnTo>
                  <a:pt x="64330" y="3170"/>
                </a:lnTo>
                <a:lnTo>
                  <a:pt x="63511" y="3375"/>
                </a:lnTo>
                <a:lnTo>
                  <a:pt x="65352" y="3477"/>
                </a:lnTo>
                <a:lnTo>
                  <a:pt x="65352" y="3580"/>
                </a:lnTo>
                <a:lnTo>
                  <a:pt x="66068" y="3682"/>
                </a:lnTo>
                <a:lnTo>
                  <a:pt x="66273" y="3375"/>
                </a:lnTo>
                <a:lnTo>
                  <a:pt x="66580" y="3170"/>
                </a:lnTo>
                <a:lnTo>
                  <a:pt x="65966" y="2966"/>
                </a:lnTo>
                <a:lnTo>
                  <a:pt x="66068" y="2864"/>
                </a:lnTo>
                <a:lnTo>
                  <a:pt x="65148" y="2966"/>
                </a:lnTo>
                <a:lnTo>
                  <a:pt x="65148" y="2864"/>
                </a:lnTo>
                <a:lnTo>
                  <a:pt x="64739" y="2557"/>
                </a:lnTo>
                <a:close/>
                <a:moveTo>
                  <a:pt x="67705" y="2966"/>
                </a:moveTo>
                <a:lnTo>
                  <a:pt x="67295" y="3273"/>
                </a:lnTo>
                <a:lnTo>
                  <a:pt x="67705" y="3477"/>
                </a:lnTo>
                <a:lnTo>
                  <a:pt x="67398" y="3682"/>
                </a:lnTo>
                <a:lnTo>
                  <a:pt x="69136" y="3273"/>
                </a:lnTo>
                <a:lnTo>
                  <a:pt x="67705" y="2966"/>
                </a:lnTo>
                <a:close/>
                <a:moveTo>
                  <a:pt x="136943" y="3170"/>
                </a:moveTo>
                <a:lnTo>
                  <a:pt x="135818" y="3273"/>
                </a:lnTo>
                <a:lnTo>
                  <a:pt x="136841" y="3682"/>
                </a:lnTo>
                <a:lnTo>
                  <a:pt x="136432" y="3886"/>
                </a:lnTo>
                <a:lnTo>
                  <a:pt x="137557" y="3886"/>
                </a:lnTo>
                <a:lnTo>
                  <a:pt x="137352" y="3989"/>
                </a:lnTo>
                <a:lnTo>
                  <a:pt x="137761" y="4091"/>
                </a:lnTo>
                <a:lnTo>
                  <a:pt x="138784" y="3784"/>
                </a:lnTo>
                <a:lnTo>
                  <a:pt x="137659" y="3477"/>
                </a:lnTo>
                <a:lnTo>
                  <a:pt x="137761" y="3477"/>
                </a:lnTo>
                <a:lnTo>
                  <a:pt x="137148" y="3375"/>
                </a:lnTo>
                <a:lnTo>
                  <a:pt x="136943" y="3170"/>
                </a:lnTo>
                <a:close/>
                <a:moveTo>
                  <a:pt x="131114" y="2250"/>
                </a:moveTo>
                <a:lnTo>
                  <a:pt x="131114" y="2352"/>
                </a:lnTo>
                <a:lnTo>
                  <a:pt x="130295" y="2352"/>
                </a:lnTo>
                <a:lnTo>
                  <a:pt x="131318" y="2864"/>
                </a:lnTo>
                <a:lnTo>
                  <a:pt x="130705" y="2864"/>
                </a:lnTo>
                <a:lnTo>
                  <a:pt x="131625" y="3375"/>
                </a:lnTo>
                <a:lnTo>
                  <a:pt x="132648" y="3273"/>
                </a:lnTo>
                <a:lnTo>
                  <a:pt x="132545" y="3170"/>
                </a:lnTo>
                <a:lnTo>
                  <a:pt x="132545" y="3068"/>
                </a:lnTo>
                <a:lnTo>
                  <a:pt x="132955" y="3068"/>
                </a:lnTo>
                <a:lnTo>
                  <a:pt x="133261" y="3273"/>
                </a:lnTo>
                <a:lnTo>
                  <a:pt x="133875" y="3068"/>
                </a:lnTo>
                <a:lnTo>
                  <a:pt x="133670" y="3170"/>
                </a:lnTo>
                <a:lnTo>
                  <a:pt x="134080" y="3273"/>
                </a:lnTo>
                <a:lnTo>
                  <a:pt x="132443" y="3580"/>
                </a:lnTo>
                <a:lnTo>
                  <a:pt x="132750" y="3784"/>
                </a:lnTo>
                <a:lnTo>
                  <a:pt x="134080" y="3784"/>
                </a:lnTo>
                <a:lnTo>
                  <a:pt x="132545" y="4091"/>
                </a:lnTo>
                <a:lnTo>
                  <a:pt x="134284" y="4602"/>
                </a:lnTo>
                <a:lnTo>
                  <a:pt x="134386" y="4398"/>
                </a:lnTo>
                <a:lnTo>
                  <a:pt x="134284" y="4295"/>
                </a:lnTo>
                <a:lnTo>
                  <a:pt x="134898" y="3886"/>
                </a:lnTo>
                <a:lnTo>
                  <a:pt x="134898" y="3580"/>
                </a:lnTo>
                <a:lnTo>
                  <a:pt x="135205" y="3477"/>
                </a:lnTo>
                <a:lnTo>
                  <a:pt x="135511" y="3170"/>
                </a:lnTo>
                <a:lnTo>
                  <a:pt x="136432" y="3068"/>
                </a:lnTo>
                <a:lnTo>
                  <a:pt x="135920" y="2864"/>
                </a:lnTo>
                <a:lnTo>
                  <a:pt x="136023" y="2761"/>
                </a:lnTo>
                <a:lnTo>
                  <a:pt x="134795" y="2659"/>
                </a:lnTo>
                <a:lnTo>
                  <a:pt x="134795" y="2455"/>
                </a:lnTo>
                <a:lnTo>
                  <a:pt x="134182" y="2557"/>
                </a:lnTo>
                <a:lnTo>
                  <a:pt x="134386" y="2352"/>
                </a:lnTo>
                <a:lnTo>
                  <a:pt x="133261" y="2250"/>
                </a:lnTo>
                <a:lnTo>
                  <a:pt x="133261" y="2250"/>
                </a:lnTo>
                <a:lnTo>
                  <a:pt x="133568" y="2864"/>
                </a:lnTo>
                <a:lnTo>
                  <a:pt x="133568" y="2864"/>
                </a:lnTo>
                <a:lnTo>
                  <a:pt x="132750" y="2455"/>
                </a:lnTo>
                <a:lnTo>
                  <a:pt x="131318" y="2455"/>
                </a:lnTo>
                <a:lnTo>
                  <a:pt x="131932" y="2250"/>
                </a:lnTo>
                <a:close/>
                <a:moveTo>
                  <a:pt x="66682" y="4398"/>
                </a:moveTo>
                <a:lnTo>
                  <a:pt x="66784" y="4500"/>
                </a:lnTo>
                <a:lnTo>
                  <a:pt x="66477" y="4500"/>
                </a:lnTo>
                <a:lnTo>
                  <a:pt x="67091" y="4705"/>
                </a:lnTo>
                <a:lnTo>
                  <a:pt x="66784" y="4705"/>
                </a:lnTo>
                <a:lnTo>
                  <a:pt x="68232" y="4795"/>
                </a:lnTo>
                <a:lnTo>
                  <a:pt x="68232" y="4795"/>
                </a:lnTo>
                <a:lnTo>
                  <a:pt x="68625" y="4500"/>
                </a:lnTo>
                <a:lnTo>
                  <a:pt x="66682" y="4398"/>
                </a:lnTo>
                <a:close/>
                <a:moveTo>
                  <a:pt x="68232" y="4795"/>
                </a:moveTo>
                <a:lnTo>
                  <a:pt x="68216" y="4807"/>
                </a:lnTo>
                <a:lnTo>
                  <a:pt x="68324" y="4801"/>
                </a:lnTo>
                <a:lnTo>
                  <a:pt x="68324" y="4801"/>
                </a:lnTo>
                <a:lnTo>
                  <a:pt x="68232" y="4795"/>
                </a:lnTo>
                <a:close/>
                <a:moveTo>
                  <a:pt x="71489" y="4500"/>
                </a:moveTo>
                <a:lnTo>
                  <a:pt x="70568" y="4705"/>
                </a:lnTo>
                <a:lnTo>
                  <a:pt x="71080" y="4807"/>
                </a:lnTo>
                <a:lnTo>
                  <a:pt x="71489" y="4500"/>
                </a:lnTo>
                <a:close/>
                <a:moveTo>
                  <a:pt x="81102" y="205"/>
                </a:moveTo>
                <a:lnTo>
                  <a:pt x="81614" y="409"/>
                </a:lnTo>
                <a:lnTo>
                  <a:pt x="80386" y="307"/>
                </a:lnTo>
                <a:lnTo>
                  <a:pt x="80489" y="409"/>
                </a:lnTo>
                <a:lnTo>
                  <a:pt x="79773" y="409"/>
                </a:lnTo>
                <a:lnTo>
                  <a:pt x="79977" y="511"/>
                </a:lnTo>
                <a:lnTo>
                  <a:pt x="79466" y="511"/>
                </a:lnTo>
                <a:lnTo>
                  <a:pt x="80693" y="920"/>
                </a:lnTo>
                <a:lnTo>
                  <a:pt x="80693" y="920"/>
                </a:lnTo>
                <a:lnTo>
                  <a:pt x="79159" y="716"/>
                </a:lnTo>
                <a:lnTo>
                  <a:pt x="77011" y="716"/>
                </a:lnTo>
                <a:lnTo>
                  <a:pt x="77727" y="818"/>
                </a:lnTo>
                <a:lnTo>
                  <a:pt x="73841" y="1023"/>
                </a:lnTo>
                <a:lnTo>
                  <a:pt x="73943" y="1125"/>
                </a:lnTo>
                <a:lnTo>
                  <a:pt x="74864" y="1023"/>
                </a:lnTo>
                <a:lnTo>
                  <a:pt x="74864" y="1023"/>
                </a:lnTo>
                <a:lnTo>
                  <a:pt x="74250" y="1125"/>
                </a:lnTo>
                <a:lnTo>
                  <a:pt x="75989" y="1125"/>
                </a:lnTo>
                <a:lnTo>
                  <a:pt x="74659" y="1227"/>
                </a:lnTo>
                <a:lnTo>
                  <a:pt x="74830" y="1313"/>
                </a:lnTo>
                <a:lnTo>
                  <a:pt x="74830" y="1313"/>
                </a:lnTo>
                <a:lnTo>
                  <a:pt x="77216" y="1227"/>
                </a:lnTo>
                <a:lnTo>
                  <a:pt x="74557" y="1534"/>
                </a:lnTo>
                <a:lnTo>
                  <a:pt x="74557" y="1534"/>
                </a:lnTo>
                <a:lnTo>
                  <a:pt x="78034" y="1330"/>
                </a:lnTo>
                <a:lnTo>
                  <a:pt x="75784" y="1739"/>
                </a:lnTo>
                <a:lnTo>
                  <a:pt x="75784" y="1739"/>
                </a:lnTo>
                <a:lnTo>
                  <a:pt x="78341" y="1636"/>
                </a:lnTo>
                <a:lnTo>
                  <a:pt x="78341" y="1636"/>
                </a:lnTo>
                <a:lnTo>
                  <a:pt x="77830" y="1739"/>
                </a:lnTo>
                <a:lnTo>
                  <a:pt x="81818" y="1125"/>
                </a:lnTo>
                <a:lnTo>
                  <a:pt x="81818" y="1125"/>
                </a:lnTo>
                <a:lnTo>
                  <a:pt x="80386" y="1534"/>
                </a:lnTo>
                <a:lnTo>
                  <a:pt x="81409" y="1534"/>
                </a:lnTo>
                <a:lnTo>
                  <a:pt x="77523" y="1943"/>
                </a:lnTo>
                <a:lnTo>
                  <a:pt x="78648" y="2352"/>
                </a:lnTo>
                <a:lnTo>
                  <a:pt x="78648" y="2352"/>
                </a:lnTo>
                <a:lnTo>
                  <a:pt x="75375" y="2045"/>
                </a:lnTo>
                <a:lnTo>
                  <a:pt x="75375" y="2352"/>
                </a:lnTo>
                <a:lnTo>
                  <a:pt x="76193" y="2761"/>
                </a:lnTo>
                <a:lnTo>
                  <a:pt x="75682" y="2761"/>
                </a:lnTo>
                <a:lnTo>
                  <a:pt x="77216" y="2864"/>
                </a:lnTo>
                <a:lnTo>
                  <a:pt x="75022" y="3201"/>
                </a:lnTo>
                <a:lnTo>
                  <a:pt x="75022" y="3201"/>
                </a:lnTo>
                <a:lnTo>
                  <a:pt x="74761" y="3375"/>
                </a:lnTo>
                <a:lnTo>
                  <a:pt x="75170" y="3477"/>
                </a:lnTo>
                <a:lnTo>
                  <a:pt x="74148" y="3682"/>
                </a:lnTo>
                <a:lnTo>
                  <a:pt x="74045" y="3886"/>
                </a:lnTo>
                <a:lnTo>
                  <a:pt x="75989" y="3580"/>
                </a:lnTo>
                <a:lnTo>
                  <a:pt x="73739" y="3989"/>
                </a:lnTo>
                <a:lnTo>
                  <a:pt x="73432" y="3682"/>
                </a:lnTo>
                <a:lnTo>
                  <a:pt x="72716" y="3682"/>
                </a:lnTo>
                <a:lnTo>
                  <a:pt x="72818" y="4193"/>
                </a:lnTo>
                <a:lnTo>
                  <a:pt x="71489" y="4500"/>
                </a:lnTo>
                <a:lnTo>
                  <a:pt x="71489" y="4500"/>
                </a:lnTo>
                <a:lnTo>
                  <a:pt x="71489" y="4500"/>
                </a:lnTo>
                <a:lnTo>
                  <a:pt x="71284" y="4807"/>
                </a:lnTo>
                <a:lnTo>
                  <a:pt x="71898" y="4705"/>
                </a:lnTo>
                <a:lnTo>
                  <a:pt x="71898" y="4807"/>
                </a:lnTo>
                <a:lnTo>
                  <a:pt x="75784" y="4807"/>
                </a:lnTo>
                <a:lnTo>
                  <a:pt x="75477" y="5011"/>
                </a:lnTo>
                <a:lnTo>
                  <a:pt x="75477" y="5011"/>
                </a:lnTo>
                <a:lnTo>
                  <a:pt x="77318" y="4705"/>
                </a:lnTo>
                <a:lnTo>
                  <a:pt x="77727" y="4398"/>
                </a:lnTo>
                <a:lnTo>
                  <a:pt x="77114" y="4398"/>
                </a:lnTo>
                <a:lnTo>
                  <a:pt x="77216" y="4193"/>
                </a:lnTo>
                <a:lnTo>
                  <a:pt x="75682" y="4091"/>
                </a:lnTo>
                <a:lnTo>
                  <a:pt x="76193" y="4091"/>
                </a:lnTo>
                <a:lnTo>
                  <a:pt x="76091" y="3989"/>
                </a:lnTo>
                <a:lnTo>
                  <a:pt x="78341" y="3886"/>
                </a:lnTo>
                <a:lnTo>
                  <a:pt x="78545" y="3580"/>
                </a:lnTo>
                <a:lnTo>
                  <a:pt x="80489" y="3375"/>
                </a:lnTo>
                <a:lnTo>
                  <a:pt x="79977" y="3170"/>
                </a:lnTo>
                <a:lnTo>
                  <a:pt x="81205" y="3068"/>
                </a:lnTo>
                <a:lnTo>
                  <a:pt x="79159" y="2761"/>
                </a:lnTo>
                <a:lnTo>
                  <a:pt x="81614" y="2659"/>
                </a:lnTo>
                <a:lnTo>
                  <a:pt x="80386" y="2455"/>
                </a:lnTo>
                <a:lnTo>
                  <a:pt x="82534" y="2352"/>
                </a:lnTo>
                <a:lnTo>
                  <a:pt x="81920" y="2250"/>
                </a:lnTo>
                <a:lnTo>
                  <a:pt x="83966" y="2250"/>
                </a:lnTo>
                <a:lnTo>
                  <a:pt x="83864" y="2148"/>
                </a:lnTo>
                <a:lnTo>
                  <a:pt x="84375" y="2045"/>
                </a:lnTo>
                <a:lnTo>
                  <a:pt x="83557" y="2045"/>
                </a:lnTo>
                <a:lnTo>
                  <a:pt x="84682" y="1943"/>
                </a:lnTo>
                <a:lnTo>
                  <a:pt x="84580" y="1739"/>
                </a:lnTo>
                <a:lnTo>
                  <a:pt x="88466" y="1125"/>
                </a:lnTo>
                <a:lnTo>
                  <a:pt x="86216" y="1330"/>
                </a:lnTo>
                <a:lnTo>
                  <a:pt x="90920" y="614"/>
                </a:lnTo>
                <a:lnTo>
                  <a:pt x="89898" y="511"/>
                </a:lnTo>
                <a:lnTo>
                  <a:pt x="90000" y="409"/>
                </a:lnTo>
                <a:lnTo>
                  <a:pt x="89795" y="409"/>
                </a:lnTo>
                <a:lnTo>
                  <a:pt x="89898" y="307"/>
                </a:lnTo>
                <a:lnTo>
                  <a:pt x="89898" y="307"/>
                </a:lnTo>
                <a:lnTo>
                  <a:pt x="87136" y="409"/>
                </a:lnTo>
                <a:lnTo>
                  <a:pt x="88466" y="205"/>
                </a:lnTo>
                <a:lnTo>
                  <a:pt x="84682" y="205"/>
                </a:lnTo>
                <a:lnTo>
                  <a:pt x="84989" y="409"/>
                </a:lnTo>
                <a:lnTo>
                  <a:pt x="82739" y="205"/>
                </a:lnTo>
                <a:lnTo>
                  <a:pt x="83352" y="409"/>
                </a:lnTo>
                <a:lnTo>
                  <a:pt x="83352" y="409"/>
                </a:lnTo>
                <a:lnTo>
                  <a:pt x="81102" y="205"/>
                </a:lnTo>
                <a:close/>
                <a:moveTo>
                  <a:pt x="62898" y="4909"/>
                </a:moveTo>
                <a:lnTo>
                  <a:pt x="63205" y="5011"/>
                </a:lnTo>
                <a:lnTo>
                  <a:pt x="63205" y="4909"/>
                </a:lnTo>
                <a:close/>
                <a:moveTo>
                  <a:pt x="55227" y="3989"/>
                </a:moveTo>
                <a:lnTo>
                  <a:pt x="55330" y="4091"/>
                </a:lnTo>
                <a:lnTo>
                  <a:pt x="50318" y="5011"/>
                </a:lnTo>
                <a:lnTo>
                  <a:pt x="50523" y="5011"/>
                </a:lnTo>
                <a:lnTo>
                  <a:pt x="50318" y="5216"/>
                </a:lnTo>
                <a:lnTo>
                  <a:pt x="50318" y="5216"/>
                </a:lnTo>
                <a:lnTo>
                  <a:pt x="51545" y="5011"/>
                </a:lnTo>
                <a:lnTo>
                  <a:pt x="51443" y="5318"/>
                </a:lnTo>
                <a:lnTo>
                  <a:pt x="54102" y="4500"/>
                </a:lnTo>
                <a:lnTo>
                  <a:pt x="53591" y="4909"/>
                </a:lnTo>
                <a:lnTo>
                  <a:pt x="53591" y="4909"/>
                </a:lnTo>
                <a:lnTo>
                  <a:pt x="56045" y="4091"/>
                </a:lnTo>
                <a:lnTo>
                  <a:pt x="55227" y="3989"/>
                </a:lnTo>
                <a:close/>
                <a:moveTo>
                  <a:pt x="65761" y="4705"/>
                </a:moveTo>
                <a:lnTo>
                  <a:pt x="63818" y="4807"/>
                </a:lnTo>
                <a:lnTo>
                  <a:pt x="64227" y="4909"/>
                </a:lnTo>
                <a:lnTo>
                  <a:pt x="63920" y="4909"/>
                </a:lnTo>
                <a:lnTo>
                  <a:pt x="64330" y="5011"/>
                </a:lnTo>
                <a:lnTo>
                  <a:pt x="64023" y="5216"/>
                </a:lnTo>
                <a:lnTo>
                  <a:pt x="63205" y="5011"/>
                </a:lnTo>
                <a:lnTo>
                  <a:pt x="62898" y="5114"/>
                </a:lnTo>
                <a:lnTo>
                  <a:pt x="63000" y="5114"/>
                </a:lnTo>
                <a:lnTo>
                  <a:pt x="63102" y="5318"/>
                </a:lnTo>
                <a:lnTo>
                  <a:pt x="63102" y="5318"/>
                </a:lnTo>
                <a:lnTo>
                  <a:pt x="62489" y="5216"/>
                </a:lnTo>
                <a:lnTo>
                  <a:pt x="61875" y="5420"/>
                </a:lnTo>
                <a:lnTo>
                  <a:pt x="64125" y="5420"/>
                </a:lnTo>
                <a:lnTo>
                  <a:pt x="62898" y="5625"/>
                </a:lnTo>
                <a:lnTo>
                  <a:pt x="63102" y="5727"/>
                </a:lnTo>
                <a:lnTo>
                  <a:pt x="63000" y="5932"/>
                </a:lnTo>
                <a:lnTo>
                  <a:pt x="63000" y="5932"/>
                </a:lnTo>
                <a:lnTo>
                  <a:pt x="65148" y="5420"/>
                </a:lnTo>
                <a:lnTo>
                  <a:pt x="64943" y="5318"/>
                </a:lnTo>
                <a:lnTo>
                  <a:pt x="65761" y="4705"/>
                </a:lnTo>
                <a:close/>
                <a:moveTo>
                  <a:pt x="209148" y="5011"/>
                </a:moveTo>
                <a:lnTo>
                  <a:pt x="209455" y="5420"/>
                </a:lnTo>
                <a:lnTo>
                  <a:pt x="207102" y="5216"/>
                </a:lnTo>
                <a:lnTo>
                  <a:pt x="207409" y="5318"/>
                </a:lnTo>
                <a:lnTo>
                  <a:pt x="207205" y="5318"/>
                </a:lnTo>
                <a:lnTo>
                  <a:pt x="207716" y="5625"/>
                </a:lnTo>
                <a:lnTo>
                  <a:pt x="207511" y="5625"/>
                </a:lnTo>
                <a:lnTo>
                  <a:pt x="211705" y="5932"/>
                </a:lnTo>
                <a:lnTo>
                  <a:pt x="210170" y="5420"/>
                </a:lnTo>
                <a:lnTo>
                  <a:pt x="210170" y="5420"/>
                </a:lnTo>
                <a:lnTo>
                  <a:pt x="212420" y="5727"/>
                </a:lnTo>
                <a:lnTo>
                  <a:pt x="212318" y="5523"/>
                </a:lnTo>
                <a:lnTo>
                  <a:pt x="209148" y="5011"/>
                </a:lnTo>
                <a:close/>
                <a:moveTo>
                  <a:pt x="65148" y="5932"/>
                </a:moveTo>
                <a:lnTo>
                  <a:pt x="65966" y="6239"/>
                </a:lnTo>
                <a:lnTo>
                  <a:pt x="66989" y="5932"/>
                </a:lnTo>
                <a:close/>
                <a:moveTo>
                  <a:pt x="59523" y="4500"/>
                </a:moveTo>
                <a:lnTo>
                  <a:pt x="58193" y="4807"/>
                </a:lnTo>
                <a:lnTo>
                  <a:pt x="58295" y="5011"/>
                </a:lnTo>
                <a:lnTo>
                  <a:pt x="57886" y="5216"/>
                </a:lnTo>
                <a:lnTo>
                  <a:pt x="58193" y="5420"/>
                </a:lnTo>
                <a:lnTo>
                  <a:pt x="56455" y="5216"/>
                </a:lnTo>
                <a:lnTo>
                  <a:pt x="56659" y="5216"/>
                </a:lnTo>
                <a:lnTo>
                  <a:pt x="55739" y="4909"/>
                </a:lnTo>
                <a:lnTo>
                  <a:pt x="55841" y="4807"/>
                </a:lnTo>
                <a:lnTo>
                  <a:pt x="54716" y="4909"/>
                </a:lnTo>
                <a:lnTo>
                  <a:pt x="55227" y="5011"/>
                </a:lnTo>
                <a:lnTo>
                  <a:pt x="53795" y="5216"/>
                </a:lnTo>
                <a:lnTo>
                  <a:pt x="54818" y="5216"/>
                </a:lnTo>
                <a:lnTo>
                  <a:pt x="53182" y="5420"/>
                </a:lnTo>
                <a:lnTo>
                  <a:pt x="54511" y="5318"/>
                </a:lnTo>
                <a:lnTo>
                  <a:pt x="52466" y="5727"/>
                </a:lnTo>
                <a:lnTo>
                  <a:pt x="53386" y="5932"/>
                </a:lnTo>
                <a:lnTo>
                  <a:pt x="53693" y="5830"/>
                </a:lnTo>
                <a:lnTo>
                  <a:pt x="53898" y="5932"/>
                </a:lnTo>
                <a:lnTo>
                  <a:pt x="54307" y="5830"/>
                </a:lnTo>
                <a:lnTo>
                  <a:pt x="54409" y="5727"/>
                </a:lnTo>
                <a:lnTo>
                  <a:pt x="55227" y="5625"/>
                </a:lnTo>
                <a:lnTo>
                  <a:pt x="54614" y="5830"/>
                </a:lnTo>
                <a:lnTo>
                  <a:pt x="56455" y="5727"/>
                </a:lnTo>
                <a:lnTo>
                  <a:pt x="56455" y="5727"/>
                </a:lnTo>
                <a:lnTo>
                  <a:pt x="54102" y="6136"/>
                </a:lnTo>
                <a:lnTo>
                  <a:pt x="54102" y="6341"/>
                </a:lnTo>
                <a:lnTo>
                  <a:pt x="57784" y="5932"/>
                </a:lnTo>
                <a:lnTo>
                  <a:pt x="57682" y="5932"/>
                </a:lnTo>
                <a:lnTo>
                  <a:pt x="59625" y="5727"/>
                </a:lnTo>
                <a:lnTo>
                  <a:pt x="60443" y="5114"/>
                </a:lnTo>
                <a:lnTo>
                  <a:pt x="58909" y="5318"/>
                </a:lnTo>
                <a:lnTo>
                  <a:pt x="59216" y="5114"/>
                </a:lnTo>
                <a:lnTo>
                  <a:pt x="58909" y="5114"/>
                </a:lnTo>
                <a:lnTo>
                  <a:pt x="59523" y="4500"/>
                </a:lnTo>
                <a:close/>
                <a:moveTo>
                  <a:pt x="70057" y="4705"/>
                </a:moveTo>
                <a:lnTo>
                  <a:pt x="68324" y="4801"/>
                </a:lnTo>
                <a:lnTo>
                  <a:pt x="68324" y="4801"/>
                </a:lnTo>
                <a:lnTo>
                  <a:pt x="68420" y="4807"/>
                </a:lnTo>
                <a:lnTo>
                  <a:pt x="68420" y="5318"/>
                </a:lnTo>
                <a:lnTo>
                  <a:pt x="67909" y="5625"/>
                </a:lnTo>
                <a:lnTo>
                  <a:pt x="67807" y="5830"/>
                </a:lnTo>
                <a:lnTo>
                  <a:pt x="68420" y="6034"/>
                </a:lnTo>
                <a:lnTo>
                  <a:pt x="68318" y="6136"/>
                </a:lnTo>
                <a:lnTo>
                  <a:pt x="69955" y="6136"/>
                </a:lnTo>
                <a:lnTo>
                  <a:pt x="69648" y="6341"/>
                </a:lnTo>
                <a:lnTo>
                  <a:pt x="75580" y="6034"/>
                </a:lnTo>
                <a:lnTo>
                  <a:pt x="75068" y="5932"/>
                </a:lnTo>
                <a:lnTo>
                  <a:pt x="75580" y="5523"/>
                </a:lnTo>
                <a:lnTo>
                  <a:pt x="74966" y="5420"/>
                </a:lnTo>
                <a:lnTo>
                  <a:pt x="75068" y="5318"/>
                </a:lnTo>
                <a:lnTo>
                  <a:pt x="71898" y="5523"/>
                </a:lnTo>
                <a:lnTo>
                  <a:pt x="72000" y="5625"/>
                </a:lnTo>
                <a:lnTo>
                  <a:pt x="70261" y="5420"/>
                </a:lnTo>
                <a:lnTo>
                  <a:pt x="70159" y="5523"/>
                </a:lnTo>
                <a:lnTo>
                  <a:pt x="69750" y="5523"/>
                </a:lnTo>
                <a:lnTo>
                  <a:pt x="70261" y="5318"/>
                </a:lnTo>
                <a:lnTo>
                  <a:pt x="69239" y="4909"/>
                </a:lnTo>
                <a:lnTo>
                  <a:pt x="70568" y="4909"/>
                </a:lnTo>
                <a:lnTo>
                  <a:pt x="69443" y="4807"/>
                </a:lnTo>
                <a:lnTo>
                  <a:pt x="70057" y="4705"/>
                </a:lnTo>
                <a:close/>
                <a:moveTo>
                  <a:pt x="165273" y="4705"/>
                </a:moveTo>
                <a:lnTo>
                  <a:pt x="160773" y="4909"/>
                </a:lnTo>
                <a:lnTo>
                  <a:pt x="160875" y="5011"/>
                </a:lnTo>
                <a:lnTo>
                  <a:pt x="160364" y="5114"/>
                </a:lnTo>
                <a:lnTo>
                  <a:pt x="159341" y="5420"/>
                </a:lnTo>
                <a:lnTo>
                  <a:pt x="158727" y="5625"/>
                </a:lnTo>
                <a:lnTo>
                  <a:pt x="158830" y="5727"/>
                </a:lnTo>
                <a:lnTo>
                  <a:pt x="158216" y="5830"/>
                </a:lnTo>
                <a:lnTo>
                  <a:pt x="158727" y="5932"/>
                </a:lnTo>
                <a:lnTo>
                  <a:pt x="158318" y="6239"/>
                </a:lnTo>
                <a:lnTo>
                  <a:pt x="158727" y="6341"/>
                </a:lnTo>
                <a:lnTo>
                  <a:pt x="158318" y="6443"/>
                </a:lnTo>
                <a:lnTo>
                  <a:pt x="158114" y="6648"/>
                </a:lnTo>
                <a:lnTo>
                  <a:pt x="157602" y="6955"/>
                </a:lnTo>
                <a:lnTo>
                  <a:pt x="158114" y="7261"/>
                </a:lnTo>
                <a:lnTo>
                  <a:pt x="160057" y="7057"/>
                </a:lnTo>
                <a:lnTo>
                  <a:pt x="159750" y="6852"/>
                </a:lnTo>
                <a:lnTo>
                  <a:pt x="160159" y="6341"/>
                </a:lnTo>
                <a:lnTo>
                  <a:pt x="160875" y="6239"/>
                </a:lnTo>
                <a:lnTo>
                  <a:pt x="160875" y="6136"/>
                </a:lnTo>
                <a:lnTo>
                  <a:pt x="161182" y="6034"/>
                </a:lnTo>
                <a:lnTo>
                  <a:pt x="160977" y="5932"/>
                </a:lnTo>
                <a:lnTo>
                  <a:pt x="165273" y="4705"/>
                </a:lnTo>
                <a:close/>
                <a:moveTo>
                  <a:pt x="212114" y="6852"/>
                </a:moveTo>
                <a:lnTo>
                  <a:pt x="211500" y="7261"/>
                </a:lnTo>
                <a:lnTo>
                  <a:pt x="214057" y="7364"/>
                </a:lnTo>
                <a:lnTo>
                  <a:pt x="212114" y="6852"/>
                </a:lnTo>
                <a:close/>
                <a:moveTo>
                  <a:pt x="177955" y="7159"/>
                </a:moveTo>
                <a:lnTo>
                  <a:pt x="178568" y="7466"/>
                </a:lnTo>
                <a:lnTo>
                  <a:pt x="177852" y="7261"/>
                </a:lnTo>
                <a:lnTo>
                  <a:pt x="177955" y="7159"/>
                </a:lnTo>
                <a:close/>
                <a:moveTo>
                  <a:pt x="58602" y="6955"/>
                </a:moveTo>
                <a:lnTo>
                  <a:pt x="57375" y="7159"/>
                </a:lnTo>
                <a:lnTo>
                  <a:pt x="57784" y="7568"/>
                </a:lnTo>
                <a:lnTo>
                  <a:pt x="58602" y="7261"/>
                </a:lnTo>
                <a:lnTo>
                  <a:pt x="58602" y="6955"/>
                </a:lnTo>
                <a:close/>
                <a:moveTo>
                  <a:pt x="108307" y="7568"/>
                </a:moveTo>
                <a:lnTo>
                  <a:pt x="108211" y="7587"/>
                </a:lnTo>
                <a:lnTo>
                  <a:pt x="108211" y="7587"/>
                </a:lnTo>
                <a:lnTo>
                  <a:pt x="108381" y="7603"/>
                </a:lnTo>
                <a:lnTo>
                  <a:pt x="108381" y="7603"/>
                </a:lnTo>
                <a:lnTo>
                  <a:pt x="108307" y="7568"/>
                </a:lnTo>
                <a:close/>
                <a:moveTo>
                  <a:pt x="73636" y="7159"/>
                </a:moveTo>
                <a:lnTo>
                  <a:pt x="74659" y="7670"/>
                </a:lnTo>
                <a:lnTo>
                  <a:pt x="76193" y="7670"/>
                </a:lnTo>
                <a:lnTo>
                  <a:pt x="76193" y="7466"/>
                </a:lnTo>
                <a:lnTo>
                  <a:pt x="75989" y="7261"/>
                </a:lnTo>
                <a:lnTo>
                  <a:pt x="73636" y="7159"/>
                </a:lnTo>
                <a:close/>
                <a:moveTo>
                  <a:pt x="108381" y="7603"/>
                </a:moveTo>
                <a:lnTo>
                  <a:pt x="109841" y="8284"/>
                </a:lnTo>
                <a:lnTo>
                  <a:pt x="110250" y="7773"/>
                </a:lnTo>
                <a:lnTo>
                  <a:pt x="108381" y="7603"/>
                </a:lnTo>
                <a:close/>
                <a:moveTo>
                  <a:pt x="68011" y="6852"/>
                </a:moveTo>
                <a:lnTo>
                  <a:pt x="64227" y="7364"/>
                </a:lnTo>
                <a:lnTo>
                  <a:pt x="63511" y="8386"/>
                </a:lnTo>
                <a:lnTo>
                  <a:pt x="63511" y="8386"/>
                </a:lnTo>
                <a:lnTo>
                  <a:pt x="64534" y="8182"/>
                </a:lnTo>
                <a:lnTo>
                  <a:pt x="64739" y="7773"/>
                </a:lnTo>
                <a:lnTo>
                  <a:pt x="65352" y="7773"/>
                </a:lnTo>
                <a:lnTo>
                  <a:pt x="68011" y="6852"/>
                </a:lnTo>
                <a:close/>
                <a:moveTo>
                  <a:pt x="216716" y="8182"/>
                </a:moveTo>
                <a:lnTo>
                  <a:pt x="217227" y="8489"/>
                </a:lnTo>
                <a:lnTo>
                  <a:pt x="217330" y="8182"/>
                </a:lnTo>
                <a:close/>
                <a:moveTo>
                  <a:pt x="62080" y="6852"/>
                </a:moveTo>
                <a:lnTo>
                  <a:pt x="60852" y="7159"/>
                </a:lnTo>
                <a:lnTo>
                  <a:pt x="61568" y="7364"/>
                </a:lnTo>
                <a:lnTo>
                  <a:pt x="61057" y="7466"/>
                </a:lnTo>
                <a:lnTo>
                  <a:pt x="61057" y="7568"/>
                </a:lnTo>
                <a:lnTo>
                  <a:pt x="60341" y="7773"/>
                </a:lnTo>
                <a:lnTo>
                  <a:pt x="60034" y="7466"/>
                </a:lnTo>
                <a:lnTo>
                  <a:pt x="59420" y="7773"/>
                </a:lnTo>
                <a:lnTo>
                  <a:pt x="59727" y="8182"/>
                </a:lnTo>
                <a:lnTo>
                  <a:pt x="60136" y="8284"/>
                </a:lnTo>
                <a:lnTo>
                  <a:pt x="60443" y="8898"/>
                </a:lnTo>
                <a:lnTo>
                  <a:pt x="61159" y="8898"/>
                </a:lnTo>
                <a:lnTo>
                  <a:pt x="61364" y="8489"/>
                </a:lnTo>
                <a:lnTo>
                  <a:pt x="62182" y="8591"/>
                </a:lnTo>
                <a:lnTo>
                  <a:pt x="63205" y="7773"/>
                </a:lnTo>
                <a:lnTo>
                  <a:pt x="62795" y="7875"/>
                </a:lnTo>
                <a:lnTo>
                  <a:pt x="62795" y="7670"/>
                </a:lnTo>
                <a:lnTo>
                  <a:pt x="62898" y="7670"/>
                </a:lnTo>
                <a:lnTo>
                  <a:pt x="62182" y="7568"/>
                </a:lnTo>
                <a:lnTo>
                  <a:pt x="63409" y="7261"/>
                </a:lnTo>
                <a:lnTo>
                  <a:pt x="63205" y="7159"/>
                </a:lnTo>
                <a:lnTo>
                  <a:pt x="63511" y="6852"/>
                </a:lnTo>
                <a:close/>
                <a:moveTo>
                  <a:pt x="47250" y="6443"/>
                </a:moveTo>
                <a:lnTo>
                  <a:pt x="47148" y="6852"/>
                </a:lnTo>
                <a:lnTo>
                  <a:pt x="43977" y="8386"/>
                </a:lnTo>
                <a:lnTo>
                  <a:pt x="44284" y="8386"/>
                </a:lnTo>
                <a:lnTo>
                  <a:pt x="44898" y="8693"/>
                </a:lnTo>
                <a:lnTo>
                  <a:pt x="44795" y="9102"/>
                </a:lnTo>
                <a:lnTo>
                  <a:pt x="44795" y="9102"/>
                </a:lnTo>
                <a:lnTo>
                  <a:pt x="51955" y="7159"/>
                </a:lnTo>
                <a:lnTo>
                  <a:pt x="51545" y="6545"/>
                </a:lnTo>
                <a:lnTo>
                  <a:pt x="50318" y="6750"/>
                </a:lnTo>
                <a:lnTo>
                  <a:pt x="50420" y="6545"/>
                </a:lnTo>
                <a:lnTo>
                  <a:pt x="50011" y="6648"/>
                </a:lnTo>
                <a:lnTo>
                  <a:pt x="50216" y="6545"/>
                </a:lnTo>
                <a:lnTo>
                  <a:pt x="47250" y="6443"/>
                </a:lnTo>
                <a:close/>
                <a:moveTo>
                  <a:pt x="158625" y="7261"/>
                </a:moveTo>
                <a:lnTo>
                  <a:pt x="157602" y="7875"/>
                </a:lnTo>
                <a:lnTo>
                  <a:pt x="157500" y="8182"/>
                </a:lnTo>
                <a:lnTo>
                  <a:pt x="156989" y="8284"/>
                </a:lnTo>
                <a:lnTo>
                  <a:pt x="159034" y="9102"/>
                </a:lnTo>
                <a:lnTo>
                  <a:pt x="158830" y="9102"/>
                </a:lnTo>
                <a:lnTo>
                  <a:pt x="158830" y="9205"/>
                </a:lnTo>
                <a:lnTo>
                  <a:pt x="158727" y="9205"/>
                </a:lnTo>
                <a:lnTo>
                  <a:pt x="158727" y="9307"/>
                </a:lnTo>
                <a:lnTo>
                  <a:pt x="158625" y="9307"/>
                </a:lnTo>
                <a:lnTo>
                  <a:pt x="160773" y="9614"/>
                </a:lnTo>
                <a:lnTo>
                  <a:pt x="160773" y="9614"/>
                </a:lnTo>
                <a:lnTo>
                  <a:pt x="160568" y="9511"/>
                </a:lnTo>
                <a:lnTo>
                  <a:pt x="161489" y="9511"/>
                </a:lnTo>
                <a:lnTo>
                  <a:pt x="159239" y="8080"/>
                </a:lnTo>
                <a:lnTo>
                  <a:pt x="159341" y="7773"/>
                </a:lnTo>
                <a:lnTo>
                  <a:pt x="159545" y="7670"/>
                </a:lnTo>
                <a:lnTo>
                  <a:pt x="159545" y="7466"/>
                </a:lnTo>
                <a:lnTo>
                  <a:pt x="158625" y="7261"/>
                </a:lnTo>
                <a:close/>
                <a:moveTo>
                  <a:pt x="18920" y="9818"/>
                </a:moveTo>
                <a:lnTo>
                  <a:pt x="18511" y="9920"/>
                </a:lnTo>
                <a:lnTo>
                  <a:pt x="18511" y="9920"/>
                </a:lnTo>
                <a:lnTo>
                  <a:pt x="18637" y="9901"/>
                </a:lnTo>
                <a:lnTo>
                  <a:pt x="18637" y="9901"/>
                </a:lnTo>
                <a:lnTo>
                  <a:pt x="18920" y="9818"/>
                </a:lnTo>
                <a:close/>
                <a:moveTo>
                  <a:pt x="137352" y="10125"/>
                </a:moveTo>
                <a:lnTo>
                  <a:pt x="137352" y="10125"/>
                </a:lnTo>
                <a:lnTo>
                  <a:pt x="137352" y="10125"/>
                </a:lnTo>
                <a:close/>
                <a:moveTo>
                  <a:pt x="88977" y="9818"/>
                </a:moveTo>
                <a:lnTo>
                  <a:pt x="88670" y="10125"/>
                </a:lnTo>
                <a:lnTo>
                  <a:pt x="88466" y="10125"/>
                </a:lnTo>
                <a:lnTo>
                  <a:pt x="88364" y="10432"/>
                </a:lnTo>
                <a:lnTo>
                  <a:pt x="88875" y="10534"/>
                </a:lnTo>
                <a:lnTo>
                  <a:pt x="88568" y="10636"/>
                </a:lnTo>
                <a:lnTo>
                  <a:pt x="89489" y="10636"/>
                </a:lnTo>
                <a:lnTo>
                  <a:pt x="90000" y="10227"/>
                </a:lnTo>
                <a:lnTo>
                  <a:pt x="88977" y="9818"/>
                </a:lnTo>
                <a:close/>
                <a:moveTo>
                  <a:pt x="52466" y="7261"/>
                </a:moveTo>
                <a:lnTo>
                  <a:pt x="48170" y="8591"/>
                </a:lnTo>
                <a:lnTo>
                  <a:pt x="48784" y="8693"/>
                </a:lnTo>
                <a:lnTo>
                  <a:pt x="48375" y="8898"/>
                </a:lnTo>
                <a:lnTo>
                  <a:pt x="50216" y="8795"/>
                </a:lnTo>
                <a:lnTo>
                  <a:pt x="50216" y="8795"/>
                </a:lnTo>
                <a:lnTo>
                  <a:pt x="49705" y="8898"/>
                </a:lnTo>
                <a:lnTo>
                  <a:pt x="49807" y="8898"/>
                </a:lnTo>
                <a:lnTo>
                  <a:pt x="47761" y="9307"/>
                </a:lnTo>
                <a:lnTo>
                  <a:pt x="51545" y="9818"/>
                </a:lnTo>
                <a:lnTo>
                  <a:pt x="48273" y="9920"/>
                </a:lnTo>
                <a:lnTo>
                  <a:pt x="47557" y="10534"/>
                </a:lnTo>
                <a:lnTo>
                  <a:pt x="49193" y="10739"/>
                </a:lnTo>
                <a:lnTo>
                  <a:pt x="48989" y="11352"/>
                </a:lnTo>
                <a:lnTo>
                  <a:pt x="54102" y="10534"/>
                </a:lnTo>
                <a:lnTo>
                  <a:pt x="54102" y="10739"/>
                </a:lnTo>
                <a:lnTo>
                  <a:pt x="54818" y="10841"/>
                </a:lnTo>
                <a:lnTo>
                  <a:pt x="54614" y="10943"/>
                </a:lnTo>
                <a:lnTo>
                  <a:pt x="56148" y="11045"/>
                </a:lnTo>
                <a:lnTo>
                  <a:pt x="57170" y="10534"/>
                </a:lnTo>
                <a:lnTo>
                  <a:pt x="56250" y="10739"/>
                </a:lnTo>
                <a:lnTo>
                  <a:pt x="56455" y="10534"/>
                </a:lnTo>
                <a:lnTo>
                  <a:pt x="56352" y="10432"/>
                </a:lnTo>
                <a:lnTo>
                  <a:pt x="58295" y="10023"/>
                </a:lnTo>
                <a:lnTo>
                  <a:pt x="57989" y="9920"/>
                </a:lnTo>
                <a:lnTo>
                  <a:pt x="57989" y="9818"/>
                </a:lnTo>
                <a:lnTo>
                  <a:pt x="56864" y="9409"/>
                </a:lnTo>
                <a:lnTo>
                  <a:pt x="57682" y="7670"/>
                </a:lnTo>
                <a:lnTo>
                  <a:pt x="56455" y="7364"/>
                </a:lnTo>
                <a:lnTo>
                  <a:pt x="55739" y="8489"/>
                </a:lnTo>
                <a:lnTo>
                  <a:pt x="55023" y="8693"/>
                </a:lnTo>
                <a:lnTo>
                  <a:pt x="55023" y="8693"/>
                </a:lnTo>
                <a:lnTo>
                  <a:pt x="55227" y="7875"/>
                </a:lnTo>
                <a:lnTo>
                  <a:pt x="54614" y="7773"/>
                </a:lnTo>
                <a:lnTo>
                  <a:pt x="53591" y="8080"/>
                </a:lnTo>
                <a:lnTo>
                  <a:pt x="53693" y="7977"/>
                </a:lnTo>
                <a:lnTo>
                  <a:pt x="53182" y="8080"/>
                </a:lnTo>
                <a:lnTo>
                  <a:pt x="53182" y="8080"/>
                </a:lnTo>
                <a:lnTo>
                  <a:pt x="53898" y="7773"/>
                </a:lnTo>
                <a:lnTo>
                  <a:pt x="51750" y="7875"/>
                </a:lnTo>
                <a:lnTo>
                  <a:pt x="52466" y="7261"/>
                </a:lnTo>
                <a:close/>
                <a:moveTo>
                  <a:pt x="60341" y="10330"/>
                </a:moveTo>
                <a:lnTo>
                  <a:pt x="58602" y="10841"/>
                </a:lnTo>
                <a:lnTo>
                  <a:pt x="59114" y="11148"/>
                </a:lnTo>
                <a:lnTo>
                  <a:pt x="60136" y="11352"/>
                </a:lnTo>
                <a:lnTo>
                  <a:pt x="61159" y="11045"/>
                </a:lnTo>
                <a:lnTo>
                  <a:pt x="60239" y="10432"/>
                </a:lnTo>
                <a:lnTo>
                  <a:pt x="60341" y="10330"/>
                </a:lnTo>
                <a:close/>
                <a:moveTo>
                  <a:pt x="175193" y="11250"/>
                </a:moveTo>
                <a:lnTo>
                  <a:pt x="176114" y="11557"/>
                </a:lnTo>
                <a:lnTo>
                  <a:pt x="176114" y="12068"/>
                </a:lnTo>
                <a:lnTo>
                  <a:pt x="177136" y="12170"/>
                </a:lnTo>
                <a:lnTo>
                  <a:pt x="177136" y="12170"/>
                </a:lnTo>
                <a:lnTo>
                  <a:pt x="176011" y="12068"/>
                </a:lnTo>
                <a:lnTo>
                  <a:pt x="175193" y="11250"/>
                </a:lnTo>
                <a:close/>
                <a:moveTo>
                  <a:pt x="73023" y="11557"/>
                </a:moveTo>
                <a:lnTo>
                  <a:pt x="72307" y="12375"/>
                </a:lnTo>
                <a:lnTo>
                  <a:pt x="73432" y="12375"/>
                </a:lnTo>
                <a:lnTo>
                  <a:pt x="74148" y="11659"/>
                </a:lnTo>
                <a:lnTo>
                  <a:pt x="73023" y="11557"/>
                </a:lnTo>
                <a:close/>
                <a:moveTo>
                  <a:pt x="108409" y="13295"/>
                </a:moveTo>
                <a:lnTo>
                  <a:pt x="108716" y="13398"/>
                </a:lnTo>
                <a:lnTo>
                  <a:pt x="108818" y="13398"/>
                </a:lnTo>
                <a:lnTo>
                  <a:pt x="108409" y="13295"/>
                </a:lnTo>
                <a:close/>
                <a:moveTo>
                  <a:pt x="9205" y="13807"/>
                </a:moveTo>
                <a:lnTo>
                  <a:pt x="9102" y="13909"/>
                </a:lnTo>
                <a:lnTo>
                  <a:pt x="9205" y="13909"/>
                </a:lnTo>
                <a:lnTo>
                  <a:pt x="9205" y="13807"/>
                </a:lnTo>
                <a:close/>
                <a:moveTo>
                  <a:pt x="5420" y="11045"/>
                </a:moveTo>
                <a:lnTo>
                  <a:pt x="0" y="14420"/>
                </a:lnTo>
                <a:lnTo>
                  <a:pt x="511" y="14318"/>
                </a:lnTo>
                <a:lnTo>
                  <a:pt x="1227" y="13909"/>
                </a:lnTo>
                <a:lnTo>
                  <a:pt x="1227" y="13705"/>
                </a:lnTo>
                <a:lnTo>
                  <a:pt x="1739" y="13398"/>
                </a:lnTo>
                <a:lnTo>
                  <a:pt x="1636" y="13500"/>
                </a:lnTo>
                <a:lnTo>
                  <a:pt x="2352" y="13295"/>
                </a:lnTo>
                <a:lnTo>
                  <a:pt x="2148" y="13398"/>
                </a:lnTo>
                <a:lnTo>
                  <a:pt x="2761" y="13193"/>
                </a:lnTo>
                <a:lnTo>
                  <a:pt x="2761" y="13193"/>
                </a:lnTo>
                <a:lnTo>
                  <a:pt x="1636" y="14011"/>
                </a:lnTo>
                <a:lnTo>
                  <a:pt x="3273" y="14114"/>
                </a:lnTo>
                <a:lnTo>
                  <a:pt x="3068" y="14625"/>
                </a:lnTo>
                <a:lnTo>
                  <a:pt x="3375" y="15034"/>
                </a:lnTo>
                <a:lnTo>
                  <a:pt x="3989" y="14932"/>
                </a:lnTo>
                <a:lnTo>
                  <a:pt x="3682" y="15136"/>
                </a:lnTo>
                <a:lnTo>
                  <a:pt x="4295" y="14932"/>
                </a:lnTo>
                <a:lnTo>
                  <a:pt x="4193" y="15034"/>
                </a:lnTo>
                <a:lnTo>
                  <a:pt x="4193" y="15034"/>
                </a:lnTo>
                <a:lnTo>
                  <a:pt x="4602" y="14727"/>
                </a:lnTo>
                <a:lnTo>
                  <a:pt x="4500" y="14625"/>
                </a:lnTo>
                <a:lnTo>
                  <a:pt x="5523" y="14318"/>
                </a:lnTo>
                <a:lnTo>
                  <a:pt x="5318" y="14318"/>
                </a:lnTo>
                <a:lnTo>
                  <a:pt x="5830" y="14114"/>
                </a:lnTo>
                <a:lnTo>
                  <a:pt x="5727" y="14114"/>
                </a:lnTo>
                <a:lnTo>
                  <a:pt x="5727" y="13909"/>
                </a:lnTo>
                <a:lnTo>
                  <a:pt x="6136" y="14011"/>
                </a:lnTo>
                <a:lnTo>
                  <a:pt x="6750" y="14011"/>
                </a:lnTo>
                <a:lnTo>
                  <a:pt x="6852" y="13807"/>
                </a:lnTo>
                <a:lnTo>
                  <a:pt x="7159" y="13909"/>
                </a:lnTo>
                <a:lnTo>
                  <a:pt x="8386" y="13500"/>
                </a:lnTo>
                <a:lnTo>
                  <a:pt x="8080" y="13398"/>
                </a:lnTo>
                <a:lnTo>
                  <a:pt x="7977" y="13398"/>
                </a:lnTo>
                <a:lnTo>
                  <a:pt x="8080" y="13193"/>
                </a:lnTo>
                <a:lnTo>
                  <a:pt x="8080" y="12886"/>
                </a:lnTo>
                <a:lnTo>
                  <a:pt x="7364" y="12682"/>
                </a:lnTo>
                <a:lnTo>
                  <a:pt x="7364" y="12682"/>
                </a:lnTo>
                <a:lnTo>
                  <a:pt x="7568" y="12784"/>
                </a:lnTo>
                <a:lnTo>
                  <a:pt x="6852" y="12886"/>
                </a:lnTo>
                <a:lnTo>
                  <a:pt x="7261" y="12682"/>
                </a:lnTo>
                <a:lnTo>
                  <a:pt x="6341" y="12682"/>
                </a:lnTo>
                <a:lnTo>
                  <a:pt x="6034" y="12989"/>
                </a:lnTo>
                <a:lnTo>
                  <a:pt x="6034" y="13193"/>
                </a:lnTo>
                <a:lnTo>
                  <a:pt x="5625" y="13398"/>
                </a:lnTo>
                <a:lnTo>
                  <a:pt x="5625" y="13398"/>
                </a:lnTo>
                <a:lnTo>
                  <a:pt x="5932" y="13193"/>
                </a:lnTo>
                <a:lnTo>
                  <a:pt x="5523" y="13295"/>
                </a:lnTo>
                <a:lnTo>
                  <a:pt x="5523" y="13091"/>
                </a:lnTo>
                <a:lnTo>
                  <a:pt x="6545" y="12375"/>
                </a:lnTo>
                <a:lnTo>
                  <a:pt x="6136" y="12375"/>
                </a:lnTo>
                <a:lnTo>
                  <a:pt x="6648" y="12068"/>
                </a:lnTo>
                <a:lnTo>
                  <a:pt x="5830" y="11659"/>
                </a:lnTo>
                <a:lnTo>
                  <a:pt x="5932" y="11557"/>
                </a:lnTo>
                <a:lnTo>
                  <a:pt x="5727" y="11352"/>
                </a:lnTo>
                <a:lnTo>
                  <a:pt x="5523" y="11557"/>
                </a:lnTo>
                <a:lnTo>
                  <a:pt x="5523" y="11352"/>
                </a:lnTo>
                <a:lnTo>
                  <a:pt x="5625" y="11250"/>
                </a:lnTo>
                <a:lnTo>
                  <a:pt x="5420" y="11045"/>
                </a:lnTo>
                <a:close/>
                <a:moveTo>
                  <a:pt x="113011" y="13193"/>
                </a:moveTo>
                <a:lnTo>
                  <a:pt x="112807" y="13398"/>
                </a:lnTo>
                <a:lnTo>
                  <a:pt x="112500" y="13398"/>
                </a:lnTo>
                <a:lnTo>
                  <a:pt x="112193" y="13602"/>
                </a:lnTo>
                <a:lnTo>
                  <a:pt x="111682" y="13500"/>
                </a:lnTo>
                <a:lnTo>
                  <a:pt x="111682" y="13500"/>
                </a:lnTo>
                <a:lnTo>
                  <a:pt x="111784" y="13807"/>
                </a:lnTo>
                <a:lnTo>
                  <a:pt x="111170" y="13500"/>
                </a:lnTo>
                <a:lnTo>
                  <a:pt x="110864" y="13500"/>
                </a:lnTo>
                <a:lnTo>
                  <a:pt x="110864" y="13807"/>
                </a:lnTo>
                <a:lnTo>
                  <a:pt x="110250" y="13602"/>
                </a:lnTo>
                <a:lnTo>
                  <a:pt x="110148" y="14011"/>
                </a:lnTo>
                <a:lnTo>
                  <a:pt x="109739" y="14011"/>
                </a:lnTo>
                <a:lnTo>
                  <a:pt x="109636" y="14216"/>
                </a:lnTo>
                <a:lnTo>
                  <a:pt x="109432" y="14114"/>
                </a:lnTo>
                <a:lnTo>
                  <a:pt x="109534" y="14011"/>
                </a:lnTo>
                <a:lnTo>
                  <a:pt x="109330" y="13807"/>
                </a:lnTo>
                <a:lnTo>
                  <a:pt x="109534" y="13602"/>
                </a:lnTo>
                <a:lnTo>
                  <a:pt x="108716" y="13398"/>
                </a:lnTo>
                <a:lnTo>
                  <a:pt x="108511" y="13398"/>
                </a:lnTo>
                <a:lnTo>
                  <a:pt x="108716" y="13705"/>
                </a:lnTo>
                <a:lnTo>
                  <a:pt x="108102" y="13500"/>
                </a:lnTo>
                <a:lnTo>
                  <a:pt x="108102" y="13500"/>
                </a:lnTo>
                <a:lnTo>
                  <a:pt x="108205" y="13602"/>
                </a:lnTo>
                <a:lnTo>
                  <a:pt x="108102" y="13705"/>
                </a:lnTo>
                <a:lnTo>
                  <a:pt x="107898" y="13705"/>
                </a:lnTo>
                <a:lnTo>
                  <a:pt x="108205" y="13807"/>
                </a:lnTo>
                <a:lnTo>
                  <a:pt x="107693" y="13807"/>
                </a:lnTo>
                <a:lnTo>
                  <a:pt x="107795" y="14011"/>
                </a:lnTo>
                <a:lnTo>
                  <a:pt x="107386" y="14011"/>
                </a:lnTo>
                <a:lnTo>
                  <a:pt x="109125" y="14114"/>
                </a:lnTo>
                <a:lnTo>
                  <a:pt x="108614" y="14318"/>
                </a:lnTo>
                <a:lnTo>
                  <a:pt x="109125" y="14318"/>
                </a:lnTo>
                <a:lnTo>
                  <a:pt x="109125" y="14420"/>
                </a:lnTo>
                <a:lnTo>
                  <a:pt x="107898" y="14523"/>
                </a:lnTo>
                <a:lnTo>
                  <a:pt x="107795" y="14727"/>
                </a:lnTo>
                <a:lnTo>
                  <a:pt x="109227" y="14830"/>
                </a:lnTo>
                <a:lnTo>
                  <a:pt x="108818" y="15136"/>
                </a:lnTo>
                <a:lnTo>
                  <a:pt x="109227" y="15034"/>
                </a:lnTo>
                <a:lnTo>
                  <a:pt x="108307" y="15341"/>
                </a:lnTo>
                <a:lnTo>
                  <a:pt x="108716" y="15545"/>
                </a:lnTo>
                <a:lnTo>
                  <a:pt x="109432" y="15443"/>
                </a:lnTo>
                <a:lnTo>
                  <a:pt x="111375" y="15852"/>
                </a:lnTo>
                <a:lnTo>
                  <a:pt x="114648" y="14625"/>
                </a:lnTo>
                <a:lnTo>
                  <a:pt x="114648" y="14216"/>
                </a:lnTo>
                <a:lnTo>
                  <a:pt x="114034" y="13807"/>
                </a:lnTo>
                <a:lnTo>
                  <a:pt x="113830" y="13500"/>
                </a:lnTo>
                <a:lnTo>
                  <a:pt x="114239" y="13295"/>
                </a:lnTo>
                <a:lnTo>
                  <a:pt x="113011" y="13193"/>
                </a:lnTo>
                <a:close/>
                <a:moveTo>
                  <a:pt x="65557" y="13705"/>
                </a:moveTo>
                <a:lnTo>
                  <a:pt x="63102" y="15750"/>
                </a:lnTo>
                <a:lnTo>
                  <a:pt x="63818" y="15750"/>
                </a:lnTo>
                <a:lnTo>
                  <a:pt x="64023" y="16159"/>
                </a:lnTo>
                <a:lnTo>
                  <a:pt x="66309" y="15364"/>
                </a:lnTo>
                <a:lnTo>
                  <a:pt x="66309" y="15364"/>
                </a:lnTo>
                <a:lnTo>
                  <a:pt x="67091" y="15852"/>
                </a:lnTo>
                <a:lnTo>
                  <a:pt x="68114" y="15545"/>
                </a:lnTo>
                <a:lnTo>
                  <a:pt x="67091" y="15443"/>
                </a:lnTo>
                <a:lnTo>
                  <a:pt x="67295" y="14830"/>
                </a:lnTo>
                <a:lnTo>
                  <a:pt x="65659" y="14011"/>
                </a:lnTo>
                <a:lnTo>
                  <a:pt x="65557" y="13705"/>
                </a:lnTo>
                <a:close/>
                <a:moveTo>
                  <a:pt x="128864" y="16773"/>
                </a:moveTo>
                <a:lnTo>
                  <a:pt x="128455" y="16875"/>
                </a:lnTo>
                <a:lnTo>
                  <a:pt x="128455" y="16875"/>
                </a:lnTo>
                <a:lnTo>
                  <a:pt x="128785" y="16804"/>
                </a:lnTo>
                <a:lnTo>
                  <a:pt x="128785" y="16804"/>
                </a:lnTo>
                <a:lnTo>
                  <a:pt x="128864" y="16773"/>
                </a:lnTo>
                <a:close/>
                <a:moveTo>
                  <a:pt x="73227" y="6955"/>
                </a:moveTo>
                <a:lnTo>
                  <a:pt x="70773" y="7364"/>
                </a:lnTo>
                <a:lnTo>
                  <a:pt x="71080" y="7670"/>
                </a:lnTo>
                <a:lnTo>
                  <a:pt x="70159" y="7773"/>
                </a:lnTo>
                <a:lnTo>
                  <a:pt x="70466" y="8080"/>
                </a:lnTo>
                <a:lnTo>
                  <a:pt x="70466" y="8386"/>
                </a:lnTo>
                <a:lnTo>
                  <a:pt x="69443" y="8386"/>
                </a:lnTo>
                <a:lnTo>
                  <a:pt x="69955" y="8693"/>
                </a:lnTo>
                <a:lnTo>
                  <a:pt x="69545" y="9205"/>
                </a:lnTo>
                <a:lnTo>
                  <a:pt x="68318" y="9205"/>
                </a:lnTo>
                <a:lnTo>
                  <a:pt x="69545" y="8898"/>
                </a:lnTo>
                <a:lnTo>
                  <a:pt x="69136" y="8489"/>
                </a:lnTo>
                <a:lnTo>
                  <a:pt x="69443" y="7773"/>
                </a:lnTo>
                <a:lnTo>
                  <a:pt x="71284" y="6955"/>
                </a:lnTo>
                <a:lnTo>
                  <a:pt x="71284" y="6955"/>
                </a:lnTo>
                <a:lnTo>
                  <a:pt x="67193" y="8284"/>
                </a:lnTo>
                <a:lnTo>
                  <a:pt x="66682" y="8898"/>
                </a:lnTo>
                <a:lnTo>
                  <a:pt x="67909" y="9205"/>
                </a:lnTo>
                <a:lnTo>
                  <a:pt x="66477" y="9205"/>
                </a:lnTo>
                <a:lnTo>
                  <a:pt x="68114" y="9716"/>
                </a:lnTo>
                <a:lnTo>
                  <a:pt x="67909" y="9920"/>
                </a:lnTo>
                <a:lnTo>
                  <a:pt x="70875" y="10125"/>
                </a:lnTo>
                <a:lnTo>
                  <a:pt x="70875" y="10023"/>
                </a:lnTo>
                <a:lnTo>
                  <a:pt x="72205" y="10227"/>
                </a:lnTo>
                <a:lnTo>
                  <a:pt x="72614" y="9716"/>
                </a:lnTo>
                <a:lnTo>
                  <a:pt x="73534" y="9920"/>
                </a:lnTo>
                <a:lnTo>
                  <a:pt x="73432" y="10227"/>
                </a:lnTo>
                <a:lnTo>
                  <a:pt x="73841" y="10330"/>
                </a:lnTo>
                <a:lnTo>
                  <a:pt x="73636" y="10432"/>
                </a:lnTo>
                <a:lnTo>
                  <a:pt x="74148" y="10330"/>
                </a:lnTo>
                <a:lnTo>
                  <a:pt x="74250" y="10739"/>
                </a:lnTo>
                <a:lnTo>
                  <a:pt x="73432" y="11148"/>
                </a:lnTo>
                <a:lnTo>
                  <a:pt x="74685" y="10969"/>
                </a:lnTo>
                <a:lnTo>
                  <a:pt x="74761" y="11045"/>
                </a:lnTo>
                <a:lnTo>
                  <a:pt x="74557" y="11148"/>
                </a:lnTo>
                <a:lnTo>
                  <a:pt x="75375" y="11557"/>
                </a:lnTo>
                <a:lnTo>
                  <a:pt x="75477" y="12273"/>
                </a:lnTo>
                <a:lnTo>
                  <a:pt x="73534" y="13398"/>
                </a:lnTo>
                <a:lnTo>
                  <a:pt x="73636" y="13807"/>
                </a:lnTo>
                <a:lnTo>
                  <a:pt x="72000" y="14216"/>
                </a:lnTo>
                <a:lnTo>
                  <a:pt x="72000" y="14318"/>
                </a:lnTo>
                <a:lnTo>
                  <a:pt x="72000" y="14420"/>
                </a:lnTo>
                <a:lnTo>
                  <a:pt x="71898" y="14625"/>
                </a:lnTo>
                <a:lnTo>
                  <a:pt x="72000" y="14318"/>
                </a:lnTo>
                <a:lnTo>
                  <a:pt x="71080" y="14114"/>
                </a:lnTo>
                <a:lnTo>
                  <a:pt x="70057" y="14727"/>
                </a:lnTo>
                <a:lnTo>
                  <a:pt x="70977" y="15136"/>
                </a:lnTo>
                <a:lnTo>
                  <a:pt x="72307" y="14727"/>
                </a:lnTo>
                <a:lnTo>
                  <a:pt x="72818" y="14830"/>
                </a:lnTo>
                <a:lnTo>
                  <a:pt x="72716" y="15034"/>
                </a:lnTo>
                <a:lnTo>
                  <a:pt x="72716" y="15034"/>
                </a:lnTo>
                <a:lnTo>
                  <a:pt x="73330" y="14830"/>
                </a:lnTo>
                <a:lnTo>
                  <a:pt x="73125" y="15034"/>
                </a:lnTo>
                <a:lnTo>
                  <a:pt x="73739" y="15545"/>
                </a:lnTo>
                <a:lnTo>
                  <a:pt x="73636" y="15648"/>
                </a:lnTo>
                <a:lnTo>
                  <a:pt x="74148" y="15750"/>
                </a:lnTo>
                <a:lnTo>
                  <a:pt x="73636" y="15955"/>
                </a:lnTo>
                <a:lnTo>
                  <a:pt x="74250" y="16261"/>
                </a:lnTo>
                <a:lnTo>
                  <a:pt x="74045" y="16364"/>
                </a:lnTo>
                <a:lnTo>
                  <a:pt x="76909" y="17386"/>
                </a:lnTo>
                <a:lnTo>
                  <a:pt x="77318" y="17080"/>
                </a:lnTo>
                <a:lnTo>
                  <a:pt x="76398" y="16364"/>
                </a:lnTo>
                <a:lnTo>
                  <a:pt x="76500" y="16261"/>
                </a:lnTo>
                <a:lnTo>
                  <a:pt x="75989" y="15648"/>
                </a:lnTo>
                <a:lnTo>
                  <a:pt x="76705" y="15648"/>
                </a:lnTo>
                <a:lnTo>
                  <a:pt x="78034" y="16568"/>
                </a:lnTo>
                <a:lnTo>
                  <a:pt x="78239" y="16364"/>
                </a:lnTo>
                <a:lnTo>
                  <a:pt x="78545" y="16364"/>
                </a:lnTo>
                <a:lnTo>
                  <a:pt x="78545" y="15648"/>
                </a:lnTo>
                <a:lnTo>
                  <a:pt x="78955" y="15955"/>
                </a:lnTo>
                <a:lnTo>
                  <a:pt x="78955" y="15443"/>
                </a:lnTo>
                <a:lnTo>
                  <a:pt x="79057" y="15341"/>
                </a:lnTo>
                <a:lnTo>
                  <a:pt x="78750" y="15341"/>
                </a:lnTo>
                <a:lnTo>
                  <a:pt x="78545" y="15136"/>
                </a:lnTo>
                <a:lnTo>
                  <a:pt x="78955" y="14932"/>
                </a:lnTo>
                <a:lnTo>
                  <a:pt x="78648" y="14932"/>
                </a:lnTo>
                <a:lnTo>
                  <a:pt x="78955" y="14830"/>
                </a:lnTo>
                <a:lnTo>
                  <a:pt x="78648" y="14625"/>
                </a:lnTo>
                <a:lnTo>
                  <a:pt x="78034" y="14625"/>
                </a:lnTo>
                <a:lnTo>
                  <a:pt x="77830" y="14216"/>
                </a:lnTo>
                <a:lnTo>
                  <a:pt x="78034" y="14114"/>
                </a:lnTo>
                <a:lnTo>
                  <a:pt x="77523" y="14011"/>
                </a:lnTo>
                <a:lnTo>
                  <a:pt x="77727" y="13807"/>
                </a:lnTo>
                <a:lnTo>
                  <a:pt x="77318" y="13398"/>
                </a:lnTo>
                <a:lnTo>
                  <a:pt x="78341" y="13602"/>
                </a:lnTo>
                <a:lnTo>
                  <a:pt x="78136" y="13193"/>
                </a:lnTo>
                <a:lnTo>
                  <a:pt x="78545" y="13091"/>
                </a:lnTo>
                <a:lnTo>
                  <a:pt x="79466" y="13398"/>
                </a:lnTo>
                <a:lnTo>
                  <a:pt x="79159" y="13602"/>
                </a:lnTo>
                <a:lnTo>
                  <a:pt x="79159" y="13602"/>
                </a:lnTo>
                <a:lnTo>
                  <a:pt x="80284" y="13295"/>
                </a:lnTo>
                <a:lnTo>
                  <a:pt x="79466" y="13909"/>
                </a:lnTo>
                <a:lnTo>
                  <a:pt x="79568" y="14318"/>
                </a:lnTo>
                <a:lnTo>
                  <a:pt x="79977" y="14114"/>
                </a:lnTo>
                <a:lnTo>
                  <a:pt x="80182" y="14420"/>
                </a:lnTo>
                <a:lnTo>
                  <a:pt x="80489" y="14420"/>
                </a:lnTo>
                <a:lnTo>
                  <a:pt x="80693" y="13909"/>
                </a:lnTo>
                <a:lnTo>
                  <a:pt x="80489" y="13909"/>
                </a:lnTo>
                <a:lnTo>
                  <a:pt x="81818" y="13602"/>
                </a:lnTo>
                <a:lnTo>
                  <a:pt x="81511" y="13398"/>
                </a:lnTo>
                <a:lnTo>
                  <a:pt x="81716" y="13295"/>
                </a:lnTo>
                <a:lnTo>
                  <a:pt x="81614" y="13193"/>
                </a:lnTo>
                <a:lnTo>
                  <a:pt x="82023" y="13295"/>
                </a:lnTo>
                <a:lnTo>
                  <a:pt x="82023" y="12989"/>
                </a:lnTo>
                <a:lnTo>
                  <a:pt x="82227" y="12989"/>
                </a:lnTo>
                <a:lnTo>
                  <a:pt x="82227" y="12682"/>
                </a:lnTo>
                <a:lnTo>
                  <a:pt x="81000" y="12886"/>
                </a:lnTo>
                <a:lnTo>
                  <a:pt x="81716" y="12477"/>
                </a:lnTo>
                <a:lnTo>
                  <a:pt x="80591" y="12375"/>
                </a:lnTo>
                <a:lnTo>
                  <a:pt x="81307" y="12170"/>
                </a:lnTo>
                <a:lnTo>
                  <a:pt x="80591" y="11966"/>
                </a:lnTo>
                <a:lnTo>
                  <a:pt x="80795" y="11864"/>
                </a:lnTo>
                <a:lnTo>
                  <a:pt x="80284" y="12068"/>
                </a:lnTo>
                <a:lnTo>
                  <a:pt x="80386" y="11864"/>
                </a:lnTo>
                <a:lnTo>
                  <a:pt x="80080" y="11864"/>
                </a:lnTo>
                <a:lnTo>
                  <a:pt x="80182" y="11761"/>
                </a:lnTo>
                <a:lnTo>
                  <a:pt x="79670" y="11966"/>
                </a:lnTo>
                <a:lnTo>
                  <a:pt x="80080" y="11557"/>
                </a:lnTo>
                <a:lnTo>
                  <a:pt x="79670" y="11761"/>
                </a:lnTo>
                <a:lnTo>
                  <a:pt x="79466" y="11761"/>
                </a:lnTo>
                <a:lnTo>
                  <a:pt x="79568" y="11557"/>
                </a:lnTo>
                <a:lnTo>
                  <a:pt x="79773" y="11455"/>
                </a:lnTo>
                <a:lnTo>
                  <a:pt x="79057" y="11352"/>
                </a:lnTo>
                <a:lnTo>
                  <a:pt x="78955" y="11148"/>
                </a:lnTo>
                <a:lnTo>
                  <a:pt x="78239" y="11045"/>
                </a:lnTo>
                <a:lnTo>
                  <a:pt x="79466" y="10943"/>
                </a:lnTo>
                <a:lnTo>
                  <a:pt x="78648" y="10841"/>
                </a:lnTo>
                <a:lnTo>
                  <a:pt x="80284" y="10739"/>
                </a:lnTo>
                <a:lnTo>
                  <a:pt x="78648" y="10534"/>
                </a:lnTo>
                <a:lnTo>
                  <a:pt x="80080" y="10330"/>
                </a:lnTo>
                <a:lnTo>
                  <a:pt x="79670" y="10023"/>
                </a:lnTo>
                <a:lnTo>
                  <a:pt x="79057" y="10125"/>
                </a:lnTo>
                <a:lnTo>
                  <a:pt x="79364" y="9920"/>
                </a:lnTo>
                <a:lnTo>
                  <a:pt x="78443" y="10023"/>
                </a:lnTo>
                <a:lnTo>
                  <a:pt x="79568" y="9716"/>
                </a:lnTo>
                <a:lnTo>
                  <a:pt x="79466" y="9409"/>
                </a:lnTo>
                <a:lnTo>
                  <a:pt x="78750" y="9409"/>
                </a:lnTo>
                <a:lnTo>
                  <a:pt x="77625" y="10023"/>
                </a:lnTo>
                <a:lnTo>
                  <a:pt x="77420" y="9716"/>
                </a:lnTo>
                <a:lnTo>
                  <a:pt x="78545" y="9205"/>
                </a:lnTo>
                <a:lnTo>
                  <a:pt x="77216" y="9409"/>
                </a:lnTo>
                <a:lnTo>
                  <a:pt x="77216" y="9409"/>
                </a:lnTo>
                <a:lnTo>
                  <a:pt x="78341" y="8898"/>
                </a:lnTo>
                <a:lnTo>
                  <a:pt x="76500" y="8898"/>
                </a:lnTo>
                <a:lnTo>
                  <a:pt x="77011" y="8591"/>
                </a:lnTo>
                <a:lnTo>
                  <a:pt x="75886" y="9000"/>
                </a:lnTo>
                <a:lnTo>
                  <a:pt x="76398" y="8693"/>
                </a:lnTo>
                <a:lnTo>
                  <a:pt x="76091" y="8693"/>
                </a:lnTo>
                <a:lnTo>
                  <a:pt x="76807" y="8386"/>
                </a:lnTo>
                <a:lnTo>
                  <a:pt x="76807" y="8386"/>
                </a:lnTo>
                <a:lnTo>
                  <a:pt x="75580" y="8591"/>
                </a:lnTo>
                <a:lnTo>
                  <a:pt x="75580" y="8591"/>
                </a:lnTo>
                <a:lnTo>
                  <a:pt x="76500" y="8182"/>
                </a:lnTo>
                <a:lnTo>
                  <a:pt x="74761" y="7875"/>
                </a:lnTo>
                <a:lnTo>
                  <a:pt x="74761" y="7875"/>
                </a:lnTo>
                <a:lnTo>
                  <a:pt x="74864" y="8182"/>
                </a:lnTo>
                <a:lnTo>
                  <a:pt x="74045" y="8489"/>
                </a:lnTo>
                <a:lnTo>
                  <a:pt x="73739" y="8080"/>
                </a:lnTo>
                <a:lnTo>
                  <a:pt x="72511" y="8489"/>
                </a:lnTo>
                <a:lnTo>
                  <a:pt x="72818" y="8284"/>
                </a:lnTo>
                <a:lnTo>
                  <a:pt x="72716" y="8182"/>
                </a:lnTo>
                <a:lnTo>
                  <a:pt x="73125" y="7977"/>
                </a:lnTo>
                <a:lnTo>
                  <a:pt x="72614" y="8182"/>
                </a:lnTo>
                <a:lnTo>
                  <a:pt x="73534" y="7773"/>
                </a:lnTo>
                <a:lnTo>
                  <a:pt x="73227" y="6955"/>
                </a:lnTo>
                <a:close/>
                <a:moveTo>
                  <a:pt x="103500" y="0"/>
                </a:moveTo>
                <a:lnTo>
                  <a:pt x="103807" y="102"/>
                </a:lnTo>
                <a:lnTo>
                  <a:pt x="99205" y="205"/>
                </a:lnTo>
                <a:lnTo>
                  <a:pt x="101864" y="307"/>
                </a:lnTo>
                <a:lnTo>
                  <a:pt x="99614" y="409"/>
                </a:lnTo>
                <a:lnTo>
                  <a:pt x="100125" y="511"/>
                </a:lnTo>
                <a:lnTo>
                  <a:pt x="99818" y="818"/>
                </a:lnTo>
                <a:lnTo>
                  <a:pt x="97057" y="511"/>
                </a:lnTo>
                <a:lnTo>
                  <a:pt x="97057" y="818"/>
                </a:lnTo>
                <a:lnTo>
                  <a:pt x="94705" y="1023"/>
                </a:lnTo>
                <a:lnTo>
                  <a:pt x="94705" y="614"/>
                </a:lnTo>
                <a:lnTo>
                  <a:pt x="91841" y="818"/>
                </a:lnTo>
                <a:lnTo>
                  <a:pt x="92966" y="1227"/>
                </a:lnTo>
                <a:lnTo>
                  <a:pt x="90716" y="920"/>
                </a:lnTo>
                <a:lnTo>
                  <a:pt x="86625" y="1841"/>
                </a:lnTo>
                <a:lnTo>
                  <a:pt x="86932" y="2148"/>
                </a:lnTo>
                <a:lnTo>
                  <a:pt x="87955" y="2045"/>
                </a:lnTo>
                <a:lnTo>
                  <a:pt x="87955" y="2045"/>
                </a:lnTo>
                <a:lnTo>
                  <a:pt x="81818" y="3477"/>
                </a:lnTo>
                <a:lnTo>
                  <a:pt x="83148" y="3682"/>
                </a:lnTo>
                <a:lnTo>
                  <a:pt x="82841" y="3784"/>
                </a:lnTo>
                <a:lnTo>
                  <a:pt x="85091" y="3989"/>
                </a:lnTo>
                <a:lnTo>
                  <a:pt x="82023" y="4295"/>
                </a:lnTo>
                <a:lnTo>
                  <a:pt x="82125" y="4398"/>
                </a:lnTo>
                <a:lnTo>
                  <a:pt x="82125" y="4500"/>
                </a:lnTo>
                <a:lnTo>
                  <a:pt x="83557" y="4602"/>
                </a:lnTo>
                <a:lnTo>
                  <a:pt x="82534" y="4807"/>
                </a:lnTo>
                <a:lnTo>
                  <a:pt x="88568" y="5318"/>
                </a:lnTo>
                <a:lnTo>
                  <a:pt x="88568" y="5625"/>
                </a:lnTo>
                <a:lnTo>
                  <a:pt x="89489" y="6341"/>
                </a:lnTo>
                <a:lnTo>
                  <a:pt x="88670" y="6648"/>
                </a:lnTo>
                <a:lnTo>
                  <a:pt x="89386" y="6750"/>
                </a:lnTo>
                <a:lnTo>
                  <a:pt x="89182" y="7057"/>
                </a:lnTo>
                <a:lnTo>
                  <a:pt x="89386" y="7466"/>
                </a:lnTo>
                <a:lnTo>
                  <a:pt x="89386" y="7568"/>
                </a:lnTo>
                <a:lnTo>
                  <a:pt x="89591" y="7773"/>
                </a:lnTo>
                <a:lnTo>
                  <a:pt x="88977" y="7977"/>
                </a:lnTo>
                <a:lnTo>
                  <a:pt x="89080" y="8080"/>
                </a:lnTo>
                <a:lnTo>
                  <a:pt x="88773" y="8182"/>
                </a:lnTo>
                <a:lnTo>
                  <a:pt x="88773" y="8182"/>
                </a:lnTo>
                <a:lnTo>
                  <a:pt x="89386" y="8080"/>
                </a:lnTo>
                <a:lnTo>
                  <a:pt x="88568" y="8795"/>
                </a:lnTo>
                <a:lnTo>
                  <a:pt x="90102" y="8489"/>
                </a:lnTo>
                <a:lnTo>
                  <a:pt x="90102" y="8591"/>
                </a:lnTo>
                <a:lnTo>
                  <a:pt x="90205" y="8591"/>
                </a:lnTo>
                <a:lnTo>
                  <a:pt x="90205" y="8693"/>
                </a:lnTo>
                <a:lnTo>
                  <a:pt x="91023" y="8693"/>
                </a:lnTo>
                <a:lnTo>
                  <a:pt x="90000" y="9102"/>
                </a:lnTo>
                <a:lnTo>
                  <a:pt x="91227" y="9205"/>
                </a:lnTo>
                <a:lnTo>
                  <a:pt x="90716" y="9205"/>
                </a:lnTo>
                <a:lnTo>
                  <a:pt x="91023" y="9409"/>
                </a:lnTo>
                <a:lnTo>
                  <a:pt x="91227" y="9716"/>
                </a:lnTo>
                <a:lnTo>
                  <a:pt x="88875" y="9614"/>
                </a:lnTo>
                <a:lnTo>
                  <a:pt x="91330" y="10125"/>
                </a:lnTo>
                <a:lnTo>
                  <a:pt x="90511" y="10739"/>
                </a:lnTo>
                <a:lnTo>
                  <a:pt x="91023" y="10739"/>
                </a:lnTo>
                <a:lnTo>
                  <a:pt x="90511" y="10841"/>
                </a:lnTo>
                <a:lnTo>
                  <a:pt x="90205" y="11148"/>
                </a:lnTo>
                <a:lnTo>
                  <a:pt x="90511" y="11148"/>
                </a:lnTo>
                <a:lnTo>
                  <a:pt x="88568" y="11557"/>
                </a:lnTo>
                <a:lnTo>
                  <a:pt x="90102" y="11455"/>
                </a:lnTo>
                <a:lnTo>
                  <a:pt x="88057" y="12170"/>
                </a:lnTo>
                <a:lnTo>
                  <a:pt x="90102" y="11966"/>
                </a:lnTo>
                <a:lnTo>
                  <a:pt x="89898" y="12068"/>
                </a:lnTo>
                <a:lnTo>
                  <a:pt x="90205" y="12273"/>
                </a:lnTo>
                <a:lnTo>
                  <a:pt x="88261" y="12273"/>
                </a:lnTo>
                <a:lnTo>
                  <a:pt x="87955" y="12784"/>
                </a:lnTo>
                <a:lnTo>
                  <a:pt x="88773" y="12784"/>
                </a:lnTo>
                <a:lnTo>
                  <a:pt x="87648" y="13500"/>
                </a:lnTo>
                <a:lnTo>
                  <a:pt x="89489" y="12784"/>
                </a:lnTo>
                <a:lnTo>
                  <a:pt x="89489" y="12784"/>
                </a:lnTo>
                <a:lnTo>
                  <a:pt x="87750" y="13602"/>
                </a:lnTo>
                <a:lnTo>
                  <a:pt x="87852" y="13602"/>
                </a:lnTo>
                <a:lnTo>
                  <a:pt x="87750" y="14011"/>
                </a:lnTo>
                <a:lnTo>
                  <a:pt x="89182" y="13807"/>
                </a:lnTo>
                <a:lnTo>
                  <a:pt x="88261" y="14114"/>
                </a:lnTo>
                <a:lnTo>
                  <a:pt x="88057" y="15239"/>
                </a:lnTo>
                <a:lnTo>
                  <a:pt x="88773" y="14727"/>
                </a:lnTo>
                <a:lnTo>
                  <a:pt x="89080" y="14318"/>
                </a:lnTo>
                <a:lnTo>
                  <a:pt x="89489" y="15034"/>
                </a:lnTo>
                <a:lnTo>
                  <a:pt x="88466" y="15034"/>
                </a:lnTo>
                <a:lnTo>
                  <a:pt x="88364" y="15341"/>
                </a:lnTo>
                <a:lnTo>
                  <a:pt x="89080" y="15136"/>
                </a:lnTo>
                <a:lnTo>
                  <a:pt x="88977" y="15239"/>
                </a:lnTo>
                <a:lnTo>
                  <a:pt x="89182" y="15239"/>
                </a:lnTo>
                <a:lnTo>
                  <a:pt x="88261" y="15443"/>
                </a:lnTo>
                <a:lnTo>
                  <a:pt x="88568" y="16466"/>
                </a:lnTo>
                <a:lnTo>
                  <a:pt x="89080" y="16261"/>
                </a:lnTo>
                <a:lnTo>
                  <a:pt x="88568" y="16773"/>
                </a:lnTo>
                <a:lnTo>
                  <a:pt x="89386" y="17182"/>
                </a:lnTo>
                <a:lnTo>
                  <a:pt x="88977" y="17591"/>
                </a:lnTo>
                <a:lnTo>
                  <a:pt x="89386" y="18205"/>
                </a:lnTo>
                <a:lnTo>
                  <a:pt x="89795" y="18205"/>
                </a:lnTo>
                <a:lnTo>
                  <a:pt x="89386" y="18409"/>
                </a:lnTo>
                <a:lnTo>
                  <a:pt x="89795" y="18409"/>
                </a:lnTo>
                <a:lnTo>
                  <a:pt x="89795" y="18307"/>
                </a:lnTo>
                <a:lnTo>
                  <a:pt x="91227" y="18000"/>
                </a:lnTo>
                <a:lnTo>
                  <a:pt x="91023" y="18614"/>
                </a:lnTo>
                <a:lnTo>
                  <a:pt x="91943" y="18511"/>
                </a:lnTo>
                <a:lnTo>
                  <a:pt x="91943" y="18511"/>
                </a:lnTo>
                <a:lnTo>
                  <a:pt x="91330" y="18920"/>
                </a:lnTo>
                <a:lnTo>
                  <a:pt x="91330" y="18920"/>
                </a:lnTo>
                <a:lnTo>
                  <a:pt x="92148" y="18818"/>
                </a:lnTo>
                <a:lnTo>
                  <a:pt x="92148" y="19227"/>
                </a:lnTo>
                <a:lnTo>
                  <a:pt x="92455" y="19227"/>
                </a:lnTo>
                <a:lnTo>
                  <a:pt x="92250" y="19125"/>
                </a:lnTo>
                <a:lnTo>
                  <a:pt x="92966" y="18920"/>
                </a:lnTo>
                <a:lnTo>
                  <a:pt x="92455" y="18614"/>
                </a:lnTo>
                <a:lnTo>
                  <a:pt x="93375" y="18409"/>
                </a:lnTo>
                <a:lnTo>
                  <a:pt x="93989" y="17591"/>
                </a:lnTo>
                <a:lnTo>
                  <a:pt x="93784" y="17489"/>
                </a:lnTo>
                <a:lnTo>
                  <a:pt x="94091" y="17386"/>
                </a:lnTo>
                <a:lnTo>
                  <a:pt x="94295" y="16670"/>
                </a:lnTo>
                <a:lnTo>
                  <a:pt x="93784" y="16568"/>
                </a:lnTo>
                <a:lnTo>
                  <a:pt x="94807" y="16364"/>
                </a:lnTo>
                <a:lnTo>
                  <a:pt x="94500" y="16159"/>
                </a:lnTo>
                <a:lnTo>
                  <a:pt x="95830" y="15648"/>
                </a:lnTo>
                <a:lnTo>
                  <a:pt x="95830" y="15239"/>
                </a:lnTo>
                <a:lnTo>
                  <a:pt x="95216" y="15136"/>
                </a:lnTo>
                <a:lnTo>
                  <a:pt x="96136" y="15034"/>
                </a:lnTo>
                <a:lnTo>
                  <a:pt x="95830" y="14625"/>
                </a:lnTo>
                <a:lnTo>
                  <a:pt x="96955" y="14216"/>
                </a:lnTo>
                <a:lnTo>
                  <a:pt x="96545" y="14011"/>
                </a:lnTo>
                <a:lnTo>
                  <a:pt x="98489" y="13398"/>
                </a:lnTo>
                <a:lnTo>
                  <a:pt x="98182" y="13295"/>
                </a:lnTo>
                <a:lnTo>
                  <a:pt x="98795" y="13295"/>
                </a:lnTo>
                <a:lnTo>
                  <a:pt x="98386" y="13909"/>
                </a:lnTo>
                <a:lnTo>
                  <a:pt x="99205" y="13602"/>
                </a:lnTo>
                <a:lnTo>
                  <a:pt x="99307" y="13705"/>
                </a:lnTo>
                <a:lnTo>
                  <a:pt x="102580" y="11659"/>
                </a:lnTo>
                <a:lnTo>
                  <a:pt x="102682" y="11455"/>
                </a:lnTo>
                <a:lnTo>
                  <a:pt x="109125" y="10227"/>
                </a:lnTo>
                <a:lnTo>
                  <a:pt x="109023" y="10227"/>
                </a:lnTo>
                <a:lnTo>
                  <a:pt x="109636" y="10023"/>
                </a:lnTo>
                <a:lnTo>
                  <a:pt x="106159" y="10023"/>
                </a:lnTo>
                <a:lnTo>
                  <a:pt x="106977" y="9716"/>
                </a:lnTo>
                <a:lnTo>
                  <a:pt x="105239" y="9716"/>
                </a:lnTo>
                <a:lnTo>
                  <a:pt x="105852" y="9205"/>
                </a:lnTo>
                <a:lnTo>
                  <a:pt x="107386" y="9205"/>
                </a:lnTo>
                <a:lnTo>
                  <a:pt x="106773" y="8693"/>
                </a:lnTo>
                <a:lnTo>
                  <a:pt x="108409" y="9102"/>
                </a:lnTo>
                <a:lnTo>
                  <a:pt x="109023" y="9716"/>
                </a:lnTo>
                <a:lnTo>
                  <a:pt x="109636" y="9307"/>
                </a:lnTo>
                <a:lnTo>
                  <a:pt x="109636" y="9716"/>
                </a:lnTo>
                <a:lnTo>
                  <a:pt x="110148" y="9307"/>
                </a:lnTo>
                <a:lnTo>
                  <a:pt x="110148" y="8795"/>
                </a:lnTo>
                <a:lnTo>
                  <a:pt x="109739" y="9000"/>
                </a:lnTo>
                <a:lnTo>
                  <a:pt x="110148" y="8591"/>
                </a:lnTo>
                <a:lnTo>
                  <a:pt x="108205" y="8080"/>
                </a:lnTo>
                <a:lnTo>
                  <a:pt x="108511" y="7977"/>
                </a:lnTo>
                <a:lnTo>
                  <a:pt x="108307" y="7670"/>
                </a:lnTo>
                <a:lnTo>
                  <a:pt x="107284" y="7773"/>
                </a:lnTo>
                <a:lnTo>
                  <a:pt x="107284" y="7773"/>
                </a:lnTo>
                <a:lnTo>
                  <a:pt x="108211" y="7587"/>
                </a:lnTo>
                <a:lnTo>
                  <a:pt x="108211" y="7587"/>
                </a:lnTo>
                <a:lnTo>
                  <a:pt x="106875" y="7466"/>
                </a:lnTo>
                <a:lnTo>
                  <a:pt x="107489" y="7364"/>
                </a:lnTo>
                <a:lnTo>
                  <a:pt x="107080" y="7159"/>
                </a:lnTo>
                <a:lnTo>
                  <a:pt x="108716" y="7159"/>
                </a:lnTo>
                <a:lnTo>
                  <a:pt x="108307" y="6852"/>
                </a:lnTo>
                <a:lnTo>
                  <a:pt x="111375" y="7159"/>
                </a:lnTo>
                <a:lnTo>
                  <a:pt x="111068" y="6750"/>
                </a:lnTo>
                <a:lnTo>
                  <a:pt x="110352" y="6750"/>
                </a:lnTo>
                <a:lnTo>
                  <a:pt x="110352" y="6545"/>
                </a:lnTo>
                <a:lnTo>
                  <a:pt x="110659" y="6239"/>
                </a:lnTo>
                <a:lnTo>
                  <a:pt x="110557" y="6545"/>
                </a:lnTo>
                <a:lnTo>
                  <a:pt x="112295" y="6443"/>
                </a:lnTo>
                <a:lnTo>
                  <a:pt x="111989" y="6034"/>
                </a:lnTo>
                <a:lnTo>
                  <a:pt x="111273" y="6239"/>
                </a:lnTo>
                <a:lnTo>
                  <a:pt x="111273" y="5830"/>
                </a:lnTo>
                <a:lnTo>
                  <a:pt x="110557" y="5830"/>
                </a:lnTo>
                <a:lnTo>
                  <a:pt x="111784" y="5727"/>
                </a:lnTo>
                <a:lnTo>
                  <a:pt x="112091" y="5830"/>
                </a:lnTo>
                <a:lnTo>
                  <a:pt x="112193" y="5011"/>
                </a:lnTo>
                <a:lnTo>
                  <a:pt x="111375" y="4909"/>
                </a:lnTo>
                <a:lnTo>
                  <a:pt x="111068" y="4705"/>
                </a:lnTo>
                <a:lnTo>
                  <a:pt x="110659" y="4602"/>
                </a:lnTo>
                <a:lnTo>
                  <a:pt x="113011" y="4500"/>
                </a:lnTo>
                <a:lnTo>
                  <a:pt x="113216" y="4091"/>
                </a:lnTo>
                <a:lnTo>
                  <a:pt x="111989" y="3886"/>
                </a:lnTo>
                <a:lnTo>
                  <a:pt x="112807" y="3886"/>
                </a:lnTo>
                <a:lnTo>
                  <a:pt x="111580" y="3784"/>
                </a:lnTo>
                <a:lnTo>
                  <a:pt x="112091" y="3170"/>
                </a:lnTo>
                <a:lnTo>
                  <a:pt x="111989" y="3068"/>
                </a:lnTo>
                <a:lnTo>
                  <a:pt x="113114" y="2557"/>
                </a:lnTo>
                <a:lnTo>
                  <a:pt x="112909" y="2352"/>
                </a:lnTo>
                <a:lnTo>
                  <a:pt x="113216" y="1943"/>
                </a:lnTo>
                <a:lnTo>
                  <a:pt x="115261" y="1841"/>
                </a:lnTo>
                <a:lnTo>
                  <a:pt x="114750" y="1739"/>
                </a:lnTo>
                <a:lnTo>
                  <a:pt x="116284" y="1534"/>
                </a:lnTo>
                <a:lnTo>
                  <a:pt x="116080" y="1432"/>
                </a:lnTo>
                <a:lnTo>
                  <a:pt x="117818" y="1125"/>
                </a:lnTo>
                <a:lnTo>
                  <a:pt x="111273" y="1636"/>
                </a:lnTo>
                <a:lnTo>
                  <a:pt x="111273" y="1636"/>
                </a:lnTo>
                <a:lnTo>
                  <a:pt x="112398" y="1125"/>
                </a:lnTo>
                <a:lnTo>
                  <a:pt x="107898" y="818"/>
                </a:lnTo>
                <a:lnTo>
                  <a:pt x="112500" y="409"/>
                </a:lnTo>
                <a:lnTo>
                  <a:pt x="106977" y="205"/>
                </a:lnTo>
                <a:lnTo>
                  <a:pt x="110352" y="0"/>
                </a:lnTo>
                <a:close/>
                <a:moveTo>
                  <a:pt x="5114" y="22807"/>
                </a:moveTo>
                <a:lnTo>
                  <a:pt x="5069" y="22823"/>
                </a:lnTo>
                <a:lnTo>
                  <a:pt x="5069" y="22823"/>
                </a:lnTo>
                <a:lnTo>
                  <a:pt x="5011" y="22909"/>
                </a:lnTo>
                <a:lnTo>
                  <a:pt x="5114" y="22807"/>
                </a:lnTo>
                <a:close/>
                <a:moveTo>
                  <a:pt x="133057" y="23011"/>
                </a:moveTo>
                <a:lnTo>
                  <a:pt x="132955" y="23216"/>
                </a:lnTo>
                <a:lnTo>
                  <a:pt x="132443" y="23216"/>
                </a:lnTo>
                <a:lnTo>
                  <a:pt x="132955" y="23727"/>
                </a:lnTo>
                <a:lnTo>
                  <a:pt x="133261" y="23727"/>
                </a:lnTo>
                <a:lnTo>
                  <a:pt x="133568" y="23216"/>
                </a:lnTo>
                <a:lnTo>
                  <a:pt x="133057" y="23011"/>
                </a:lnTo>
                <a:close/>
                <a:moveTo>
                  <a:pt x="1125" y="23625"/>
                </a:moveTo>
                <a:lnTo>
                  <a:pt x="102" y="24034"/>
                </a:lnTo>
                <a:lnTo>
                  <a:pt x="1120" y="23634"/>
                </a:lnTo>
                <a:lnTo>
                  <a:pt x="1120" y="23634"/>
                </a:lnTo>
                <a:lnTo>
                  <a:pt x="1125" y="23625"/>
                </a:lnTo>
                <a:close/>
                <a:moveTo>
                  <a:pt x="102" y="24034"/>
                </a:moveTo>
                <a:lnTo>
                  <a:pt x="102" y="24034"/>
                </a:lnTo>
                <a:lnTo>
                  <a:pt x="102" y="24034"/>
                </a:lnTo>
                <a:close/>
                <a:moveTo>
                  <a:pt x="138170" y="24136"/>
                </a:moveTo>
                <a:lnTo>
                  <a:pt x="138375" y="24239"/>
                </a:lnTo>
                <a:lnTo>
                  <a:pt x="138477" y="24239"/>
                </a:lnTo>
                <a:lnTo>
                  <a:pt x="138170" y="24136"/>
                </a:lnTo>
                <a:close/>
                <a:moveTo>
                  <a:pt x="118534" y="23523"/>
                </a:moveTo>
                <a:lnTo>
                  <a:pt x="118636" y="23625"/>
                </a:lnTo>
                <a:lnTo>
                  <a:pt x="118330" y="23932"/>
                </a:lnTo>
                <a:lnTo>
                  <a:pt x="118330" y="23727"/>
                </a:lnTo>
                <a:lnTo>
                  <a:pt x="117818" y="23830"/>
                </a:lnTo>
                <a:lnTo>
                  <a:pt x="117511" y="24239"/>
                </a:lnTo>
                <a:lnTo>
                  <a:pt x="117920" y="24239"/>
                </a:lnTo>
                <a:lnTo>
                  <a:pt x="117614" y="24648"/>
                </a:lnTo>
                <a:lnTo>
                  <a:pt x="116489" y="24750"/>
                </a:lnTo>
                <a:lnTo>
                  <a:pt x="116591" y="24852"/>
                </a:lnTo>
                <a:lnTo>
                  <a:pt x="116591" y="25057"/>
                </a:lnTo>
                <a:lnTo>
                  <a:pt x="116795" y="24955"/>
                </a:lnTo>
                <a:lnTo>
                  <a:pt x="116693" y="25261"/>
                </a:lnTo>
                <a:lnTo>
                  <a:pt x="116386" y="25364"/>
                </a:lnTo>
                <a:lnTo>
                  <a:pt x="116386" y="25466"/>
                </a:lnTo>
                <a:lnTo>
                  <a:pt x="116591" y="25466"/>
                </a:lnTo>
                <a:lnTo>
                  <a:pt x="116591" y="25568"/>
                </a:lnTo>
                <a:lnTo>
                  <a:pt x="117307" y="25670"/>
                </a:lnTo>
                <a:lnTo>
                  <a:pt x="116489" y="26284"/>
                </a:lnTo>
                <a:lnTo>
                  <a:pt x="116489" y="26284"/>
                </a:lnTo>
                <a:lnTo>
                  <a:pt x="117409" y="26182"/>
                </a:lnTo>
                <a:lnTo>
                  <a:pt x="116489" y="26489"/>
                </a:lnTo>
                <a:lnTo>
                  <a:pt x="116591" y="26591"/>
                </a:lnTo>
                <a:lnTo>
                  <a:pt x="116080" y="26693"/>
                </a:lnTo>
                <a:lnTo>
                  <a:pt x="116489" y="26693"/>
                </a:lnTo>
                <a:lnTo>
                  <a:pt x="116080" y="27000"/>
                </a:lnTo>
                <a:lnTo>
                  <a:pt x="116693" y="27000"/>
                </a:lnTo>
                <a:lnTo>
                  <a:pt x="116284" y="27205"/>
                </a:lnTo>
                <a:lnTo>
                  <a:pt x="116284" y="27205"/>
                </a:lnTo>
                <a:lnTo>
                  <a:pt x="116693" y="27102"/>
                </a:lnTo>
                <a:lnTo>
                  <a:pt x="116489" y="27307"/>
                </a:lnTo>
                <a:lnTo>
                  <a:pt x="119250" y="26591"/>
                </a:lnTo>
                <a:lnTo>
                  <a:pt x="119148" y="26489"/>
                </a:lnTo>
                <a:lnTo>
                  <a:pt x="119455" y="24852"/>
                </a:lnTo>
                <a:lnTo>
                  <a:pt x="119352" y="24750"/>
                </a:lnTo>
                <a:lnTo>
                  <a:pt x="119966" y="24545"/>
                </a:lnTo>
                <a:lnTo>
                  <a:pt x="119864" y="24341"/>
                </a:lnTo>
                <a:lnTo>
                  <a:pt x="119659" y="24239"/>
                </a:lnTo>
                <a:lnTo>
                  <a:pt x="119455" y="23727"/>
                </a:lnTo>
                <a:lnTo>
                  <a:pt x="118636" y="23830"/>
                </a:lnTo>
                <a:lnTo>
                  <a:pt x="118841" y="23625"/>
                </a:lnTo>
                <a:lnTo>
                  <a:pt x="118534" y="23523"/>
                </a:lnTo>
                <a:close/>
                <a:moveTo>
                  <a:pt x="121398" y="20455"/>
                </a:moveTo>
                <a:lnTo>
                  <a:pt x="120477" y="20761"/>
                </a:lnTo>
                <a:lnTo>
                  <a:pt x="119966" y="21682"/>
                </a:lnTo>
                <a:lnTo>
                  <a:pt x="119761" y="22091"/>
                </a:lnTo>
                <a:lnTo>
                  <a:pt x="119864" y="22091"/>
                </a:lnTo>
                <a:lnTo>
                  <a:pt x="119557" y="22295"/>
                </a:lnTo>
                <a:lnTo>
                  <a:pt x="120273" y="22193"/>
                </a:lnTo>
                <a:lnTo>
                  <a:pt x="119966" y="23523"/>
                </a:lnTo>
                <a:lnTo>
                  <a:pt x="120170" y="23011"/>
                </a:lnTo>
                <a:lnTo>
                  <a:pt x="120580" y="22807"/>
                </a:lnTo>
                <a:lnTo>
                  <a:pt x="120682" y="23011"/>
                </a:lnTo>
                <a:lnTo>
                  <a:pt x="120375" y="24239"/>
                </a:lnTo>
                <a:lnTo>
                  <a:pt x="121807" y="23932"/>
                </a:lnTo>
                <a:lnTo>
                  <a:pt x="122011" y="25568"/>
                </a:lnTo>
                <a:lnTo>
                  <a:pt x="120580" y="26080"/>
                </a:lnTo>
                <a:lnTo>
                  <a:pt x="120580" y="26080"/>
                </a:lnTo>
                <a:lnTo>
                  <a:pt x="120989" y="25977"/>
                </a:lnTo>
                <a:lnTo>
                  <a:pt x="121091" y="26284"/>
                </a:lnTo>
                <a:lnTo>
                  <a:pt x="120068" y="27000"/>
                </a:lnTo>
                <a:lnTo>
                  <a:pt x="120989" y="27205"/>
                </a:lnTo>
                <a:lnTo>
                  <a:pt x="120886" y="27307"/>
                </a:lnTo>
                <a:lnTo>
                  <a:pt x="121602" y="27409"/>
                </a:lnTo>
                <a:lnTo>
                  <a:pt x="122216" y="27102"/>
                </a:lnTo>
                <a:lnTo>
                  <a:pt x="121602" y="27614"/>
                </a:lnTo>
                <a:lnTo>
                  <a:pt x="120989" y="27614"/>
                </a:lnTo>
                <a:lnTo>
                  <a:pt x="119761" y="28739"/>
                </a:lnTo>
                <a:lnTo>
                  <a:pt x="120068" y="28841"/>
                </a:lnTo>
                <a:lnTo>
                  <a:pt x="120375" y="28534"/>
                </a:lnTo>
                <a:lnTo>
                  <a:pt x="121091" y="28534"/>
                </a:lnTo>
                <a:lnTo>
                  <a:pt x="121807" y="28125"/>
                </a:lnTo>
                <a:lnTo>
                  <a:pt x="122625" y="28227"/>
                </a:lnTo>
                <a:lnTo>
                  <a:pt x="122523" y="28125"/>
                </a:lnTo>
                <a:lnTo>
                  <a:pt x="123136" y="28023"/>
                </a:lnTo>
                <a:lnTo>
                  <a:pt x="123034" y="27920"/>
                </a:lnTo>
                <a:lnTo>
                  <a:pt x="124773" y="27920"/>
                </a:lnTo>
                <a:lnTo>
                  <a:pt x="125182" y="27409"/>
                </a:lnTo>
                <a:lnTo>
                  <a:pt x="124466" y="27409"/>
                </a:lnTo>
                <a:lnTo>
                  <a:pt x="125080" y="26898"/>
                </a:lnTo>
                <a:lnTo>
                  <a:pt x="125284" y="25977"/>
                </a:lnTo>
                <a:lnTo>
                  <a:pt x="124159" y="25977"/>
                </a:lnTo>
                <a:lnTo>
                  <a:pt x="123648" y="25159"/>
                </a:lnTo>
                <a:lnTo>
                  <a:pt x="124261" y="25261"/>
                </a:lnTo>
                <a:lnTo>
                  <a:pt x="124261" y="25261"/>
                </a:lnTo>
                <a:lnTo>
                  <a:pt x="124057" y="24750"/>
                </a:lnTo>
                <a:lnTo>
                  <a:pt x="123239" y="24239"/>
                </a:lnTo>
                <a:lnTo>
                  <a:pt x="122932" y="23420"/>
                </a:lnTo>
                <a:lnTo>
                  <a:pt x="121295" y="22807"/>
                </a:lnTo>
                <a:lnTo>
                  <a:pt x="122011" y="22705"/>
                </a:lnTo>
                <a:lnTo>
                  <a:pt x="121705" y="22602"/>
                </a:lnTo>
                <a:lnTo>
                  <a:pt x="122318" y="22295"/>
                </a:lnTo>
                <a:lnTo>
                  <a:pt x="122830" y="21580"/>
                </a:lnTo>
                <a:lnTo>
                  <a:pt x="121091" y="21375"/>
                </a:lnTo>
                <a:lnTo>
                  <a:pt x="121295" y="21170"/>
                </a:lnTo>
                <a:lnTo>
                  <a:pt x="121193" y="21170"/>
                </a:lnTo>
                <a:lnTo>
                  <a:pt x="121807" y="20659"/>
                </a:lnTo>
                <a:lnTo>
                  <a:pt x="121398" y="20455"/>
                </a:lnTo>
                <a:close/>
                <a:moveTo>
                  <a:pt x="23830" y="27920"/>
                </a:moveTo>
                <a:lnTo>
                  <a:pt x="23523" y="28330"/>
                </a:lnTo>
                <a:lnTo>
                  <a:pt x="24034" y="28227"/>
                </a:lnTo>
                <a:lnTo>
                  <a:pt x="23932" y="28432"/>
                </a:lnTo>
                <a:lnTo>
                  <a:pt x="23523" y="28534"/>
                </a:lnTo>
                <a:lnTo>
                  <a:pt x="23625" y="28534"/>
                </a:lnTo>
                <a:lnTo>
                  <a:pt x="23420" y="28739"/>
                </a:lnTo>
                <a:lnTo>
                  <a:pt x="23830" y="28739"/>
                </a:lnTo>
                <a:lnTo>
                  <a:pt x="23932" y="28636"/>
                </a:lnTo>
                <a:lnTo>
                  <a:pt x="24034" y="28943"/>
                </a:lnTo>
                <a:lnTo>
                  <a:pt x="24443" y="29148"/>
                </a:lnTo>
                <a:lnTo>
                  <a:pt x="24034" y="29455"/>
                </a:lnTo>
                <a:lnTo>
                  <a:pt x="24443" y="29455"/>
                </a:lnTo>
                <a:lnTo>
                  <a:pt x="24341" y="29557"/>
                </a:lnTo>
                <a:lnTo>
                  <a:pt x="24545" y="29659"/>
                </a:lnTo>
                <a:lnTo>
                  <a:pt x="24341" y="29761"/>
                </a:lnTo>
                <a:lnTo>
                  <a:pt x="25261" y="29557"/>
                </a:lnTo>
                <a:lnTo>
                  <a:pt x="25057" y="30273"/>
                </a:lnTo>
                <a:lnTo>
                  <a:pt x="25057" y="30273"/>
                </a:lnTo>
                <a:lnTo>
                  <a:pt x="25875" y="30170"/>
                </a:lnTo>
                <a:lnTo>
                  <a:pt x="25466" y="28534"/>
                </a:lnTo>
                <a:lnTo>
                  <a:pt x="23830" y="27920"/>
                </a:lnTo>
                <a:close/>
                <a:moveTo>
                  <a:pt x="25875" y="30170"/>
                </a:moveTo>
                <a:lnTo>
                  <a:pt x="25875" y="30273"/>
                </a:lnTo>
                <a:lnTo>
                  <a:pt x="25977" y="30170"/>
                </a:lnTo>
                <a:close/>
                <a:moveTo>
                  <a:pt x="72102" y="30989"/>
                </a:moveTo>
                <a:lnTo>
                  <a:pt x="72146" y="31003"/>
                </a:lnTo>
                <a:lnTo>
                  <a:pt x="72146" y="31003"/>
                </a:lnTo>
                <a:lnTo>
                  <a:pt x="72205" y="30989"/>
                </a:lnTo>
                <a:close/>
                <a:moveTo>
                  <a:pt x="25568" y="31398"/>
                </a:moveTo>
                <a:lnTo>
                  <a:pt x="25364" y="31500"/>
                </a:lnTo>
                <a:lnTo>
                  <a:pt x="25364" y="31500"/>
                </a:lnTo>
                <a:lnTo>
                  <a:pt x="25466" y="31398"/>
                </a:lnTo>
                <a:close/>
                <a:moveTo>
                  <a:pt x="80386" y="31500"/>
                </a:moveTo>
                <a:lnTo>
                  <a:pt x="80386" y="31500"/>
                </a:lnTo>
                <a:lnTo>
                  <a:pt x="80386" y="31500"/>
                </a:lnTo>
                <a:close/>
                <a:moveTo>
                  <a:pt x="80693" y="27307"/>
                </a:moveTo>
                <a:lnTo>
                  <a:pt x="80182" y="27409"/>
                </a:lnTo>
                <a:lnTo>
                  <a:pt x="78136" y="29864"/>
                </a:lnTo>
                <a:lnTo>
                  <a:pt x="77625" y="29966"/>
                </a:lnTo>
                <a:lnTo>
                  <a:pt x="77318" y="30170"/>
                </a:lnTo>
                <a:lnTo>
                  <a:pt x="77420" y="30068"/>
                </a:lnTo>
                <a:lnTo>
                  <a:pt x="77011" y="30273"/>
                </a:lnTo>
                <a:lnTo>
                  <a:pt x="77727" y="30273"/>
                </a:lnTo>
                <a:lnTo>
                  <a:pt x="76705" y="30989"/>
                </a:lnTo>
                <a:lnTo>
                  <a:pt x="79466" y="30989"/>
                </a:lnTo>
                <a:lnTo>
                  <a:pt x="79159" y="31295"/>
                </a:lnTo>
                <a:lnTo>
                  <a:pt x="80284" y="31193"/>
                </a:lnTo>
                <a:lnTo>
                  <a:pt x="79261" y="32011"/>
                </a:lnTo>
                <a:lnTo>
                  <a:pt x="80489" y="31295"/>
                </a:lnTo>
                <a:lnTo>
                  <a:pt x="80386" y="31500"/>
                </a:lnTo>
                <a:lnTo>
                  <a:pt x="80795" y="30989"/>
                </a:lnTo>
                <a:lnTo>
                  <a:pt x="81000" y="31398"/>
                </a:lnTo>
                <a:lnTo>
                  <a:pt x="80591" y="32011"/>
                </a:lnTo>
                <a:lnTo>
                  <a:pt x="81102" y="31705"/>
                </a:lnTo>
                <a:lnTo>
                  <a:pt x="81000" y="32216"/>
                </a:lnTo>
                <a:lnTo>
                  <a:pt x="81000" y="32216"/>
                </a:lnTo>
                <a:lnTo>
                  <a:pt x="81409" y="32114"/>
                </a:lnTo>
                <a:lnTo>
                  <a:pt x="81920" y="31091"/>
                </a:lnTo>
                <a:lnTo>
                  <a:pt x="81511" y="31398"/>
                </a:lnTo>
                <a:lnTo>
                  <a:pt x="81920" y="30682"/>
                </a:lnTo>
                <a:lnTo>
                  <a:pt x="81205" y="31193"/>
                </a:lnTo>
                <a:lnTo>
                  <a:pt x="81205" y="31193"/>
                </a:lnTo>
                <a:lnTo>
                  <a:pt x="81307" y="30784"/>
                </a:lnTo>
                <a:lnTo>
                  <a:pt x="81102" y="30784"/>
                </a:lnTo>
                <a:lnTo>
                  <a:pt x="81920" y="30170"/>
                </a:lnTo>
                <a:lnTo>
                  <a:pt x="81920" y="30170"/>
                </a:lnTo>
                <a:lnTo>
                  <a:pt x="81000" y="30477"/>
                </a:lnTo>
                <a:lnTo>
                  <a:pt x="81409" y="30170"/>
                </a:lnTo>
                <a:lnTo>
                  <a:pt x="81205" y="30068"/>
                </a:lnTo>
                <a:lnTo>
                  <a:pt x="81307" y="29966"/>
                </a:lnTo>
                <a:lnTo>
                  <a:pt x="81102" y="30068"/>
                </a:lnTo>
                <a:lnTo>
                  <a:pt x="81716" y="29557"/>
                </a:lnTo>
                <a:lnTo>
                  <a:pt x="81000" y="29455"/>
                </a:lnTo>
                <a:lnTo>
                  <a:pt x="81102" y="29250"/>
                </a:lnTo>
                <a:lnTo>
                  <a:pt x="80284" y="29761"/>
                </a:lnTo>
                <a:lnTo>
                  <a:pt x="80489" y="29250"/>
                </a:lnTo>
                <a:lnTo>
                  <a:pt x="80489" y="29250"/>
                </a:lnTo>
                <a:lnTo>
                  <a:pt x="80284" y="29455"/>
                </a:lnTo>
                <a:lnTo>
                  <a:pt x="80386" y="29352"/>
                </a:lnTo>
                <a:lnTo>
                  <a:pt x="79773" y="29352"/>
                </a:lnTo>
                <a:lnTo>
                  <a:pt x="79977" y="29148"/>
                </a:lnTo>
                <a:lnTo>
                  <a:pt x="79773" y="29250"/>
                </a:lnTo>
                <a:lnTo>
                  <a:pt x="80386" y="28841"/>
                </a:lnTo>
                <a:lnTo>
                  <a:pt x="79261" y="29250"/>
                </a:lnTo>
                <a:lnTo>
                  <a:pt x="80489" y="27716"/>
                </a:lnTo>
                <a:lnTo>
                  <a:pt x="80591" y="27511"/>
                </a:lnTo>
                <a:lnTo>
                  <a:pt x="80898" y="27307"/>
                </a:lnTo>
                <a:close/>
                <a:moveTo>
                  <a:pt x="239523" y="32216"/>
                </a:moveTo>
                <a:lnTo>
                  <a:pt x="240239" y="32830"/>
                </a:lnTo>
                <a:lnTo>
                  <a:pt x="239727" y="32318"/>
                </a:lnTo>
                <a:lnTo>
                  <a:pt x="239523" y="32216"/>
                </a:lnTo>
                <a:close/>
                <a:moveTo>
                  <a:pt x="232875" y="24443"/>
                </a:moveTo>
                <a:lnTo>
                  <a:pt x="232773" y="24648"/>
                </a:lnTo>
                <a:lnTo>
                  <a:pt x="233591" y="25159"/>
                </a:lnTo>
                <a:lnTo>
                  <a:pt x="233489" y="25261"/>
                </a:lnTo>
                <a:lnTo>
                  <a:pt x="233386" y="25364"/>
                </a:lnTo>
                <a:lnTo>
                  <a:pt x="234511" y="27102"/>
                </a:lnTo>
                <a:lnTo>
                  <a:pt x="239216" y="32932"/>
                </a:lnTo>
                <a:lnTo>
                  <a:pt x="239114" y="32114"/>
                </a:lnTo>
                <a:lnTo>
                  <a:pt x="239523" y="32216"/>
                </a:lnTo>
                <a:lnTo>
                  <a:pt x="239523" y="32216"/>
                </a:lnTo>
                <a:lnTo>
                  <a:pt x="238193" y="31091"/>
                </a:lnTo>
                <a:lnTo>
                  <a:pt x="237784" y="29557"/>
                </a:lnTo>
                <a:lnTo>
                  <a:pt x="239318" y="30170"/>
                </a:lnTo>
                <a:lnTo>
                  <a:pt x="232875" y="24443"/>
                </a:lnTo>
                <a:close/>
                <a:moveTo>
                  <a:pt x="244841" y="33341"/>
                </a:moveTo>
                <a:lnTo>
                  <a:pt x="244330" y="33443"/>
                </a:lnTo>
                <a:lnTo>
                  <a:pt x="244432" y="33648"/>
                </a:lnTo>
                <a:lnTo>
                  <a:pt x="244125" y="34364"/>
                </a:lnTo>
                <a:lnTo>
                  <a:pt x="244125" y="34466"/>
                </a:lnTo>
                <a:lnTo>
                  <a:pt x="244330" y="33955"/>
                </a:lnTo>
                <a:lnTo>
                  <a:pt x="245045" y="33545"/>
                </a:lnTo>
                <a:lnTo>
                  <a:pt x="244841" y="33341"/>
                </a:lnTo>
                <a:close/>
                <a:moveTo>
                  <a:pt x="243409" y="34466"/>
                </a:moveTo>
                <a:lnTo>
                  <a:pt x="243409" y="35080"/>
                </a:lnTo>
                <a:lnTo>
                  <a:pt x="243614" y="35284"/>
                </a:lnTo>
                <a:lnTo>
                  <a:pt x="243920" y="34466"/>
                </a:lnTo>
                <a:close/>
                <a:moveTo>
                  <a:pt x="54102" y="29864"/>
                </a:moveTo>
                <a:lnTo>
                  <a:pt x="56352" y="30886"/>
                </a:lnTo>
                <a:lnTo>
                  <a:pt x="56045" y="31193"/>
                </a:lnTo>
                <a:lnTo>
                  <a:pt x="56250" y="31602"/>
                </a:lnTo>
                <a:lnTo>
                  <a:pt x="56045" y="31807"/>
                </a:lnTo>
                <a:lnTo>
                  <a:pt x="56250" y="32011"/>
                </a:lnTo>
                <a:lnTo>
                  <a:pt x="56045" y="32114"/>
                </a:lnTo>
                <a:lnTo>
                  <a:pt x="56148" y="32114"/>
                </a:lnTo>
                <a:lnTo>
                  <a:pt x="55943" y="32318"/>
                </a:lnTo>
                <a:lnTo>
                  <a:pt x="58193" y="32727"/>
                </a:lnTo>
                <a:lnTo>
                  <a:pt x="58091" y="32830"/>
                </a:lnTo>
                <a:lnTo>
                  <a:pt x="58500" y="32830"/>
                </a:lnTo>
                <a:lnTo>
                  <a:pt x="58500" y="32932"/>
                </a:lnTo>
                <a:lnTo>
                  <a:pt x="58909" y="33239"/>
                </a:lnTo>
                <a:lnTo>
                  <a:pt x="59114" y="34057"/>
                </a:lnTo>
                <a:lnTo>
                  <a:pt x="59216" y="34057"/>
                </a:lnTo>
                <a:lnTo>
                  <a:pt x="59216" y="34159"/>
                </a:lnTo>
                <a:lnTo>
                  <a:pt x="59011" y="34057"/>
                </a:lnTo>
                <a:lnTo>
                  <a:pt x="58807" y="34364"/>
                </a:lnTo>
                <a:lnTo>
                  <a:pt x="58091" y="34261"/>
                </a:lnTo>
                <a:lnTo>
                  <a:pt x="57989" y="34159"/>
                </a:lnTo>
                <a:lnTo>
                  <a:pt x="58193" y="33955"/>
                </a:lnTo>
                <a:lnTo>
                  <a:pt x="58091" y="33955"/>
                </a:lnTo>
                <a:lnTo>
                  <a:pt x="58091" y="33648"/>
                </a:lnTo>
                <a:lnTo>
                  <a:pt x="57682" y="33648"/>
                </a:lnTo>
                <a:lnTo>
                  <a:pt x="56250" y="35898"/>
                </a:lnTo>
                <a:lnTo>
                  <a:pt x="56045" y="34875"/>
                </a:lnTo>
                <a:lnTo>
                  <a:pt x="55330" y="35182"/>
                </a:lnTo>
                <a:lnTo>
                  <a:pt x="55330" y="35182"/>
                </a:lnTo>
                <a:lnTo>
                  <a:pt x="56352" y="33750"/>
                </a:lnTo>
                <a:lnTo>
                  <a:pt x="56250" y="33443"/>
                </a:lnTo>
                <a:lnTo>
                  <a:pt x="55330" y="33136"/>
                </a:lnTo>
                <a:lnTo>
                  <a:pt x="54409" y="34159"/>
                </a:lnTo>
                <a:lnTo>
                  <a:pt x="54614" y="33648"/>
                </a:lnTo>
                <a:lnTo>
                  <a:pt x="52568" y="36818"/>
                </a:lnTo>
                <a:lnTo>
                  <a:pt x="51545" y="37125"/>
                </a:lnTo>
                <a:lnTo>
                  <a:pt x="52773" y="34364"/>
                </a:lnTo>
                <a:lnTo>
                  <a:pt x="52364" y="34364"/>
                </a:lnTo>
                <a:lnTo>
                  <a:pt x="53693" y="32932"/>
                </a:lnTo>
                <a:lnTo>
                  <a:pt x="53693" y="33136"/>
                </a:lnTo>
                <a:lnTo>
                  <a:pt x="54102" y="32932"/>
                </a:lnTo>
                <a:lnTo>
                  <a:pt x="53898" y="33239"/>
                </a:lnTo>
                <a:lnTo>
                  <a:pt x="53898" y="33239"/>
                </a:lnTo>
                <a:lnTo>
                  <a:pt x="55125" y="32727"/>
                </a:lnTo>
                <a:lnTo>
                  <a:pt x="55534" y="32932"/>
                </a:lnTo>
                <a:lnTo>
                  <a:pt x="55636" y="32830"/>
                </a:lnTo>
                <a:lnTo>
                  <a:pt x="56250" y="32830"/>
                </a:lnTo>
                <a:lnTo>
                  <a:pt x="55534" y="32318"/>
                </a:lnTo>
                <a:lnTo>
                  <a:pt x="55739" y="32114"/>
                </a:lnTo>
                <a:lnTo>
                  <a:pt x="53693" y="32318"/>
                </a:lnTo>
                <a:lnTo>
                  <a:pt x="53591" y="32011"/>
                </a:lnTo>
                <a:lnTo>
                  <a:pt x="52977" y="32011"/>
                </a:lnTo>
                <a:lnTo>
                  <a:pt x="52977" y="31602"/>
                </a:lnTo>
                <a:lnTo>
                  <a:pt x="50830" y="32216"/>
                </a:lnTo>
                <a:lnTo>
                  <a:pt x="50830" y="31909"/>
                </a:lnTo>
                <a:lnTo>
                  <a:pt x="50011" y="32011"/>
                </a:lnTo>
                <a:lnTo>
                  <a:pt x="53489" y="30273"/>
                </a:lnTo>
                <a:lnTo>
                  <a:pt x="53489" y="30273"/>
                </a:lnTo>
                <a:lnTo>
                  <a:pt x="53693" y="30068"/>
                </a:lnTo>
                <a:lnTo>
                  <a:pt x="53898" y="30068"/>
                </a:lnTo>
                <a:lnTo>
                  <a:pt x="53591" y="30375"/>
                </a:lnTo>
                <a:lnTo>
                  <a:pt x="54102" y="30068"/>
                </a:lnTo>
                <a:lnTo>
                  <a:pt x="54102" y="29864"/>
                </a:lnTo>
                <a:close/>
                <a:moveTo>
                  <a:pt x="131932" y="36000"/>
                </a:moveTo>
                <a:lnTo>
                  <a:pt x="131830" y="36205"/>
                </a:lnTo>
                <a:lnTo>
                  <a:pt x="131216" y="36511"/>
                </a:lnTo>
                <a:lnTo>
                  <a:pt x="131318" y="36614"/>
                </a:lnTo>
                <a:lnTo>
                  <a:pt x="131318" y="37023"/>
                </a:lnTo>
                <a:lnTo>
                  <a:pt x="131830" y="37432"/>
                </a:lnTo>
                <a:lnTo>
                  <a:pt x="131932" y="36000"/>
                </a:lnTo>
                <a:close/>
                <a:moveTo>
                  <a:pt x="239216" y="33443"/>
                </a:moveTo>
                <a:lnTo>
                  <a:pt x="240341" y="35693"/>
                </a:lnTo>
                <a:lnTo>
                  <a:pt x="239625" y="35591"/>
                </a:lnTo>
                <a:lnTo>
                  <a:pt x="239625" y="36205"/>
                </a:lnTo>
                <a:lnTo>
                  <a:pt x="240750" y="37432"/>
                </a:lnTo>
                <a:lnTo>
                  <a:pt x="240750" y="37125"/>
                </a:lnTo>
                <a:lnTo>
                  <a:pt x="241159" y="37125"/>
                </a:lnTo>
                <a:lnTo>
                  <a:pt x="240239" y="36614"/>
                </a:lnTo>
                <a:lnTo>
                  <a:pt x="240341" y="36307"/>
                </a:lnTo>
                <a:lnTo>
                  <a:pt x="240750" y="36511"/>
                </a:lnTo>
                <a:lnTo>
                  <a:pt x="241364" y="36409"/>
                </a:lnTo>
                <a:lnTo>
                  <a:pt x="242795" y="36920"/>
                </a:lnTo>
                <a:lnTo>
                  <a:pt x="242693" y="36409"/>
                </a:lnTo>
                <a:lnTo>
                  <a:pt x="244023" y="35489"/>
                </a:lnTo>
                <a:lnTo>
                  <a:pt x="243716" y="35591"/>
                </a:lnTo>
                <a:lnTo>
                  <a:pt x="243205" y="35284"/>
                </a:lnTo>
                <a:lnTo>
                  <a:pt x="242898" y="34568"/>
                </a:lnTo>
                <a:lnTo>
                  <a:pt x="242284" y="34875"/>
                </a:lnTo>
                <a:lnTo>
                  <a:pt x="239216" y="33443"/>
                </a:lnTo>
                <a:close/>
                <a:moveTo>
                  <a:pt x="143693" y="38659"/>
                </a:moveTo>
                <a:lnTo>
                  <a:pt x="144000" y="38864"/>
                </a:lnTo>
                <a:lnTo>
                  <a:pt x="143740" y="38678"/>
                </a:lnTo>
                <a:lnTo>
                  <a:pt x="143740" y="38678"/>
                </a:lnTo>
                <a:lnTo>
                  <a:pt x="143693" y="38659"/>
                </a:lnTo>
                <a:close/>
                <a:moveTo>
                  <a:pt x="155250" y="31602"/>
                </a:moveTo>
                <a:lnTo>
                  <a:pt x="155148" y="31705"/>
                </a:lnTo>
                <a:lnTo>
                  <a:pt x="155659" y="31705"/>
                </a:lnTo>
                <a:lnTo>
                  <a:pt x="155148" y="32011"/>
                </a:lnTo>
                <a:lnTo>
                  <a:pt x="155148" y="32216"/>
                </a:lnTo>
                <a:lnTo>
                  <a:pt x="154636" y="32216"/>
                </a:lnTo>
                <a:lnTo>
                  <a:pt x="155250" y="32727"/>
                </a:lnTo>
                <a:lnTo>
                  <a:pt x="154943" y="32932"/>
                </a:lnTo>
                <a:lnTo>
                  <a:pt x="154739" y="33341"/>
                </a:lnTo>
                <a:lnTo>
                  <a:pt x="154023" y="33443"/>
                </a:lnTo>
                <a:lnTo>
                  <a:pt x="154125" y="33545"/>
                </a:lnTo>
                <a:lnTo>
                  <a:pt x="153920" y="33648"/>
                </a:lnTo>
                <a:lnTo>
                  <a:pt x="158318" y="36205"/>
                </a:lnTo>
                <a:lnTo>
                  <a:pt x="158318" y="37636"/>
                </a:lnTo>
                <a:lnTo>
                  <a:pt x="148398" y="37636"/>
                </a:lnTo>
                <a:lnTo>
                  <a:pt x="149011" y="38148"/>
                </a:lnTo>
                <a:lnTo>
                  <a:pt x="148193" y="38352"/>
                </a:lnTo>
                <a:lnTo>
                  <a:pt x="148398" y="38455"/>
                </a:lnTo>
                <a:lnTo>
                  <a:pt x="147477" y="38557"/>
                </a:lnTo>
                <a:lnTo>
                  <a:pt x="147273" y="38455"/>
                </a:lnTo>
                <a:lnTo>
                  <a:pt x="147273" y="38455"/>
                </a:lnTo>
                <a:lnTo>
                  <a:pt x="147375" y="38557"/>
                </a:lnTo>
                <a:lnTo>
                  <a:pt x="146761" y="38455"/>
                </a:lnTo>
                <a:lnTo>
                  <a:pt x="146045" y="38864"/>
                </a:lnTo>
                <a:lnTo>
                  <a:pt x="146045" y="38864"/>
                </a:lnTo>
                <a:lnTo>
                  <a:pt x="147580" y="37841"/>
                </a:lnTo>
                <a:lnTo>
                  <a:pt x="148091" y="37943"/>
                </a:lnTo>
                <a:lnTo>
                  <a:pt x="148091" y="37943"/>
                </a:lnTo>
                <a:lnTo>
                  <a:pt x="146864" y="36409"/>
                </a:lnTo>
                <a:lnTo>
                  <a:pt x="147682" y="34364"/>
                </a:lnTo>
                <a:lnTo>
                  <a:pt x="147886" y="33955"/>
                </a:lnTo>
                <a:lnTo>
                  <a:pt x="147886" y="34159"/>
                </a:lnTo>
                <a:lnTo>
                  <a:pt x="148295" y="33545"/>
                </a:lnTo>
                <a:lnTo>
                  <a:pt x="148193" y="33239"/>
                </a:lnTo>
                <a:lnTo>
                  <a:pt x="149523" y="32011"/>
                </a:lnTo>
                <a:lnTo>
                  <a:pt x="149830" y="32114"/>
                </a:lnTo>
                <a:lnTo>
                  <a:pt x="149625" y="31602"/>
                </a:lnTo>
                <a:lnTo>
                  <a:pt x="150443" y="32216"/>
                </a:lnTo>
                <a:lnTo>
                  <a:pt x="149625" y="32318"/>
                </a:lnTo>
                <a:lnTo>
                  <a:pt x="150341" y="32727"/>
                </a:lnTo>
                <a:lnTo>
                  <a:pt x="151159" y="32727"/>
                </a:lnTo>
                <a:lnTo>
                  <a:pt x="151261" y="33034"/>
                </a:lnTo>
                <a:lnTo>
                  <a:pt x="150545" y="33443"/>
                </a:lnTo>
                <a:lnTo>
                  <a:pt x="151466" y="33852"/>
                </a:lnTo>
                <a:lnTo>
                  <a:pt x="151466" y="34364"/>
                </a:lnTo>
                <a:lnTo>
                  <a:pt x="152080" y="34364"/>
                </a:lnTo>
                <a:lnTo>
                  <a:pt x="153102" y="33750"/>
                </a:lnTo>
                <a:lnTo>
                  <a:pt x="153614" y="33852"/>
                </a:lnTo>
                <a:lnTo>
                  <a:pt x="153818" y="33443"/>
                </a:lnTo>
                <a:lnTo>
                  <a:pt x="152795" y="33443"/>
                </a:lnTo>
                <a:lnTo>
                  <a:pt x="152386" y="32830"/>
                </a:lnTo>
                <a:lnTo>
                  <a:pt x="152591" y="32420"/>
                </a:lnTo>
                <a:lnTo>
                  <a:pt x="152489" y="32727"/>
                </a:lnTo>
                <a:lnTo>
                  <a:pt x="152489" y="32727"/>
                </a:lnTo>
                <a:lnTo>
                  <a:pt x="155250" y="31602"/>
                </a:lnTo>
                <a:close/>
                <a:moveTo>
                  <a:pt x="144000" y="38864"/>
                </a:moveTo>
                <a:lnTo>
                  <a:pt x="144000" y="38864"/>
                </a:lnTo>
                <a:lnTo>
                  <a:pt x="144000" y="38864"/>
                </a:lnTo>
                <a:close/>
                <a:moveTo>
                  <a:pt x="144000" y="38864"/>
                </a:moveTo>
                <a:lnTo>
                  <a:pt x="144000" y="38864"/>
                </a:lnTo>
                <a:lnTo>
                  <a:pt x="144000" y="38864"/>
                </a:lnTo>
                <a:close/>
                <a:moveTo>
                  <a:pt x="131011" y="37943"/>
                </a:moveTo>
                <a:lnTo>
                  <a:pt x="131011" y="38250"/>
                </a:lnTo>
                <a:lnTo>
                  <a:pt x="131216" y="39580"/>
                </a:lnTo>
                <a:lnTo>
                  <a:pt x="132136" y="39682"/>
                </a:lnTo>
                <a:lnTo>
                  <a:pt x="132136" y="37943"/>
                </a:lnTo>
                <a:close/>
                <a:moveTo>
                  <a:pt x="165580" y="31807"/>
                </a:moveTo>
                <a:lnTo>
                  <a:pt x="166091" y="32011"/>
                </a:lnTo>
                <a:lnTo>
                  <a:pt x="166295" y="31909"/>
                </a:lnTo>
                <a:lnTo>
                  <a:pt x="166705" y="31909"/>
                </a:lnTo>
                <a:lnTo>
                  <a:pt x="167420" y="33545"/>
                </a:lnTo>
                <a:lnTo>
                  <a:pt x="165886" y="33545"/>
                </a:lnTo>
                <a:lnTo>
                  <a:pt x="166193" y="34364"/>
                </a:lnTo>
                <a:lnTo>
                  <a:pt x="165273" y="34568"/>
                </a:lnTo>
                <a:lnTo>
                  <a:pt x="165682" y="34670"/>
                </a:lnTo>
                <a:lnTo>
                  <a:pt x="166398" y="35693"/>
                </a:lnTo>
                <a:lnTo>
                  <a:pt x="166705" y="35795"/>
                </a:lnTo>
                <a:lnTo>
                  <a:pt x="166909" y="36000"/>
                </a:lnTo>
                <a:lnTo>
                  <a:pt x="167420" y="36102"/>
                </a:lnTo>
                <a:lnTo>
                  <a:pt x="168136" y="37739"/>
                </a:lnTo>
                <a:lnTo>
                  <a:pt x="168136" y="36818"/>
                </a:lnTo>
                <a:lnTo>
                  <a:pt x="169670" y="37841"/>
                </a:lnTo>
                <a:lnTo>
                  <a:pt x="169466" y="38250"/>
                </a:lnTo>
                <a:lnTo>
                  <a:pt x="168239" y="37841"/>
                </a:lnTo>
                <a:lnTo>
                  <a:pt x="168648" y="39068"/>
                </a:lnTo>
                <a:lnTo>
                  <a:pt x="168955" y="38864"/>
                </a:lnTo>
                <a:lnTo>
                  <a:pt x="169159" y="39273"/>
                </a:lnTo>
                <a:lnTo>
                  <a:pt x="168852" y="39273"/>
                </a:lnTo>
                <a:lnTo>
                  <a:pt x="168852" y="39580"/>
                </a:lnTo>
                <a:lnTo>
                  <a:pt x="169261" y="39682"/>
                </a:lnTo>
                <a:lnTo>
                  <a:pt x="169773" y="42034"/>
                </a:lnTo>
                <a:lnTo>
                  <a:pt x="169977" y="42034"/>
                </a:lnTo>
                <a:lnTo>
                  <a:pt x="169773" y="42136"/>
                </a:lnTo>
                <a:lnTo>
                  <a:pt x="169773" y="42034"/>
                </a:lnTo>
                <a:lnTo>
                  <a:pt x="167420" y="42136"/>
                </a:lnTo>
                <a:lnTo>
                  <a:pt x="165580" y="41114"/>
                </a:lnTo>
                <a:lnTo>
                  <a:pt x="165375" y="39682"/>
                </a:lnTo>
                <a:lnTo>
                  <a:pt x="165375" y="39682"/>
                </a:lnTo>
                <a:lnTo>
                  <a:pt x="165477" y="39886"/>
                </a:lnTo>
                <a:lnTo>
                  <a:pt x="166295" y="38659"/>
                </a:lnTo>
                <a:lnTo>
                  <a:pt x="163227" y="35693"/>
                </a:lnTo>
                <a:lnTo>
                  <a:pt x="163227" y="35080"/>
                </a:lnTo>
                <a:lnTo>
                  <a:pt x="163125" y="35386"/>
                </a:lnTo>
                <a:lnTo>
                  <a:pt x="162307" y="34261"/>
                </a:lnTo>
                <a:lnTo>
                  <a:pt x="162409" y="34057"/>
                </a:lnTo>
                <a:lnTo>
                  <a:pt x="162511" y="34057"/>
                </a:lnTo>
                <a:lnTo>
                  <a:pt x="162614" y="33136"/>
                </a:lnTo>
                <a:lnTo>
                  <a:pt x="162818" y="33239"/>
                </a:lnTo>
                <a:lnTo>
                  <a:pt x="163636" y="32932"/>
                </a:lnTo>
                <a:lnTo>
                  <a:pt x="163534" y="32727"/>
                </a:lnTo>
                <a:lnTo>
                  <a:pt x="163943" y="32523"/>
                </a:lnTo>
                <a:lnTo>
                  <a:pt x="164045" y="32420"/>
                </a:lnTo>
                <a:lnTo>
                  <a:pt x="163943" y="32318"/>
                </a:lnTo>
                <a:lnTo>
                  <a:pt x="165580" y="31807"/>
                </a:lnTo>
                <a:close/>
                <a:moveTo>
                  <a:pt x="137352" y="40602"/>
                </a:moveTo>
                <a:lnTo>
                  <a:pt x="135511" y="40807"/>
                </a:lnTo>
                <a:lnTo>
                  <a:pt x="134898" y="40705"/>
                </a:lnTo>
                <a:lnTo>
                  <a:pt x="137045" y="42239"/>
                </a:lnTo>
                <a:lnTo>
                  <a:pt x="137148" y="41932"/>
                </a:lnTo>
                <a:lnTo>
                  <a:pt x="137045" y="41625"/>
                </a:lnTo>
                <a:lnTo>
                  <a:pt x="137352" y="40602"/>
                </a:lnTo>
                <a:close/>
                <a:moveTo>
                  <a:pt x="146659" y="43670"/>
                </a:moveTo>
                <a:lnTo>
                  <a:pt x="146148" y="43875"/>
                </a:lnTo>
                <a:lnTo>
                  <a:pt x="146250" y="43875"/>
                </a:lnTo>
                <a:lnTo>
                  <a:pt x="146659" y="43670"/>
                </a:lnTo>
                <a:close/>
                <a:moveTo>
                  <a:pt x="144409" y="43364"/>
                </a:moveTo>
                <a:lnTo>
                  <a:pt x="144307" y="43466"/>
                </a:lnTo>
                <a:lnTo>
                  <a:pt x="144307" y="43773"/>
                </a:lnTo>
                <a:lnTo>
                  <a:pt x="145330" y="44080"/>
                </a:lnTo>
                <a:lnTo>
                  <a:pt x="146148" y="43875"/>
                </a:lnTo>
                <a:lnTo>
                  <a:pt x="146045" y="43670"/>
                </a:lnTo>
                <a:lnTo>
                  <a:pt x="144716" y="43568"/>
                </a:lnTo>
                <a:lnTo>
                  <a:pt x="144818" y="43466"/>
                </a:lnTo>
                <a:lnTo>
                  <a:pt x="144409" y="43364"/>
                </a:lnTo>
                <a:close/>
                <a:moveTo>
                  <a:pt x="153614" y="43364"/>
                </a:moveTo>
                <a:lnTo>
                  <a:pt x="151773" y="43977"/>
                </a:lnTo>
                <a:lnTo>
                  <a:pt x="152489" y="44489"/>
                </a:lnTo>
                <a:lnTo>
                  <a:pt x="153307" y="44080"/>
                </a:lnTo>
                <a:lnTo>
                  <a:pt x="153614" y="43466"/>
                </a:lnTo>
                <a:lnTo>
                  <a:pt x="153614" y="43364"/>
                </a:lnTo>
                <a:close/>
                <a:moveTo>
                  <a:pt x="241568" y="37534"/>
                </a:moveTo>
                <a:lnTo>
                  <a:pt x="241261" y="37636"/>
                </a:lnTo>
                <a:lnTo>
                  <a:pt x="241670" y="37739"/>
                </a:lnTo>
                <a:lnTo>
                  <a:pt x="241466" y="38045"/>
                </a:lnTo>
                <a:lnTo>
                  <a:pt x="240955" y="37636"/>
                </a:lnTo>
                <a:lnTo>
                  <a:pt x="241057" y="37943"/>
                </a:lnTo>
                <a:lnTo>
                  <a:pt x="240955" y="38148"/>
                </a:lnTo>
                <a:lnTo>
                  <a:pt x="241261" y="38864"/>
                </a:lnTo>
                <a:lnTo>
                  <a:pt x="241159" y="38864"/>
                </a:lnTo>
                <a:lnTo>
                  <a:pt x="241875" y="40807"/>
                </a:lnTo>
                <a:lnTo>
                  <a:pt x="241670" y="41114"/>
                </a:lnTo>
                <a:lnTo>
                  <a:pt x="241466" y="41727"/>
                </a:lnTo>
                <a:lnTo>
                  <a:pt x="240955" y="42136"/>
                </a:lnTo>
                <a:lnTo>
                  <a:pt x="240443" y="41932"/>
                </a:lnTo>
                <a:lnTo>
                  <a:pt x="240545" y="41420"/>
                </a:lnTo>
                <a:lnTo>
                  <a:pt x="240545" y="41420"/>
                </a:lnTo>
                <a:lnTo>
                  <a:pt x="240136" y="41727"/>
                </a:lnTo>
                <a:lnTo>
                  <a:pt x="240341" y="43261"/>
                </a:lnTo>
                <a:lnTo>
                  <a:pt x="239727" y="43466"/>
                </a:lnTo>
                <a:lnTo>
                  <a:pt x="239420" y="43364"/>
                </a:lnTo>
                <a:lnTo>
                  <a:pt x="237477" y="43977"/>
                </a:lnTo>
                <a:lnTo>
                  <a:pt x="236761" y="45102"/>
                </a:lnTo>
                <a:lnTo>
                  <a:pt x="237886" y="45205"/>
                </a:lnTo>
                <a:lnTo>
                  <a:pt x="237784" y="44795"/>
                </a:lnTo>
                <a:lnTo>
                  <a:pt x="240341" y="44489"/>
                </a:lnTo>
                <a:lnTo>
                  <a:pt x="240239" y="44795"/>
                </a:lnTo>
                <a:lnTo>
                  <a:pt x="240955" y="45614"/>
                </a:lnTo>
                <a:lnTo>
                  <a:pt x="241670" y="44795"/>
                </a:lnTo>
                <a:lnTo>
                  <a:pt x="241261" y="44080"/>
                </a:lnTo>
                <a:lnTo>
                  <a:pt x="241568" y="44386"/>
                </a:lnTo>
                <a:lnTo>
                  <a:pt x="241568" y="44182"/>
                </a:lnTo>
                <a:lnTo>
                  <a:pt x="241670" y="44489"/>
                </a:lnTo>
                <a:lnTo>
                  <a:pt x="242693" y="44489"/>
                </a:lnTo>
                <a:lnTo>
                  <a:pt x="243102" y="43977"/>
                </a:lnTo>
                <a:lnTo>
                  <a:pt x="243307" y="43977"/>
                </a:lnTo>
                <a:lnTo>
                  <a:pt x="243409" y="43773"/>
                </a:lnTo>
                <a:lnTo>
                  <a:pt x="243614" y="43773"/>
                </a:lnTo>
                <a:lnTo>
                  <a:pt x="243511" y="43364"/>
                </a:lnTo>
                <a:lnTo>
                  <a:pt x="243818" y="43466"/>
                </a:lnTo>
                <a:lnTo>
                  <a:pt x="243818" y="43773"/>
                </a:lnTo>
                <a:lnTo>
                  <a:pt x="244023" y="44182"/>
                </a:lnTo>
                <a:lnTo>
                  <a:pt x="244432" y="43261"/>
                </a:lnTo>
                <a:lnTo>
                  <a:pt x="244023" y="42852"/>
                </a:lnTo>
                <a:lnTo>
                  <a:pt x="243205" y="40602"/>
                </a:lnTo>
                <a:lnTo>
                  <a:pt x="243511" y="40500"/>
                </a:lnTo>
                <a:lnTo>
                  <a:pt x="243409" y="39886"/>
                </a:lnTo>
                <a:lnTo>
                  <a:pt x="243409" y="39784"/>
                </a:lnTo>
                <a:lnTo>
                  <a:pt x="241568" y="37534"/>
                </a:lnTo>
                <a:close/>
                <a:moveTo>
                  <a:pt x="238909" y="44795"/>
                </a:moveTo>
                <a:lnTo>
                  <a:pt x="238807" y="45102"/>
                </a:lnTo>
                <a:lnTo>
                  <a:pt x="238398" y="45000"/>
                </a:lnTo>
                <a:lnTo>
                  <a:pt x="238295" y="45307"/>
                </a:lnTo>
                <a:lnTo>
                  <a:pt x="237989" y="45716"/>
                </a:lnTo>
                <a:lnTo>
                  <a:pt x="238398" y="45920"/>
                </a:lnTo>
                <a:lnTo>
                  <a:pt x="238705" y="46330"/>
                </a:lnTo>
                <a:lnTo>
                  <a:pt x="239523" y="45614"/>
                </a:lnTo>
                <a:lnTo>
                  <a:pt x="239830" y="45818"/>
                </a:lnTo>
                <a:lnTo>
                  <a:pt x="240034" y="45307"/>
                </a:lnTo>
                <a:lnTo>
                  <a:pt x="239625" y="44795"/>
                </a:lnTo>
                <a:close/>
                <a:moveTo>
                  <a:pt x="151875" y="47659"/>
                </a:moveTo>
                <a:lnTo>
                  <a:pt x="151773" y="47761"/>
                </a:lnTo>
                <a:lnTo>
                  <a:pt x="152080" y="47864"/>
                </a:lnTo>
                <a:lnTo>
                  <a:pt x="151875" y="47659"/>
                </a:lnTo>
                <a:close/>
                <a:moveTo>
                  <a:pt x="236455" y="45307"/>
                </a:moveTo>
                <a:lnTo>
                  <a:pt x="236045" y="45614"/>
                </a:lnTo>
                <a:lnTo>
                  <a:pt x="236045" y="45818"/>
                </a:lnTo>
                <a:lnTo>
                  <a:pt x="235943" y="45716"/>
                </a:lnTo>
                <a:lnTo>
                  <a:pt x="236352" y="46227"/>
                </a:lnTo>
                <a:lnTo>
                  <a:pt x="236045" y="46023"/>
                </a:lnTo>
                <a:lnTo>
                  <a:pt x="236352" y="46534"/>
                </a:lnTo>
                <a:lnTo>
                  <a:pt x="236659" y="46227"/>
                </a:lnTo>
                <a:lnTo>
                  <a:pt x="236455" y="46023"/>
                </a:lnTo>
                <a:lnTo>
                  <a:pt x="236659" y="46125"/>
                </a:lnTo>
                <a:lnTo>
                  <a:pt x="236966" y="46534"/>
                </a:lnTo>
                <a:lnTo>
                  <a:pt x="237068" y="47761"/>
                </a:lnTo>
                <a:lnTo>
                  <a:pt x="237580" y="47966"/>
                </a:lnTo>
                <a:lnTo>
                  <a:pt x="237580" y="47455"/>
                </a:lnTo>
                <a:lnTo>
                  <a:pt x="237784" y="48170"/>
                </a:lnTo>
                <a:lnTo>
                  <a:pt x="237886" y="47966"/>
                </a:lnTo>
                <a:lnTo>
                  <a:pt x="237886" y="47761"/>
                </a:lnTo>
                <a:lnTo>
                  <a:pt x="238193" y="47761"/>
                </a:lnTo>
                <a:lnTo>
                  <a:pt x="237886" y="45818"/>
                </a:lnTo>
                <a:lnTo>
                  <a:pt x="237580" y="45818"/>
                </a:lnTo>
                <a:lnTo>
                  <a:pt x="237477" y="45409"/>
                </a:lnTo>
                <a:lnTo>
                  <a:pt x="237273" y="45511"/>
                </a:lnTo>
                <a:lnTo>
                  <a:pt x="236864" y="45307"/>
                </a:lnTo>
                <a:close/>
                <a:moveTo>
                  <a:pt x="49602" y="49398"/>
                </a:moveTo>
                <a:lnTo>
                  <a:pt x="49705" y="49500"/>
                </a:lnTo>
                <a:lnTo>
                  <a:pt x="49655" y="49401"/>
                </a:lnTo>
                <a:lnTo>
                  <a:pt x="49655" y="49401"/>
                </a:lnTo>
                <a:lnTo>
                  <a:pt x="49602" y="49398"/>
                </a:lnTo>
                <a:close/>
                <a:moveTo>
                  <a:pt x="53489" y="53386"/>
                </a:moveTo>
                <a:lnTo>
                  <a:pt x="53485" y="53390"/>
                </a:lnTo>
                <a:lnTo>
                  <a:pt x="53485" y="53390"/>
                </a:lnTo>
                <a:lnTo>
                  <a:pt x="53489" y="53489"/>
                </a:lnTo>
                <a:lnTo>
                  <a:pt x="53489" y="53386"/>
                </a:lnTo>
                <a:close/>
                <a:moveTo>
                  <a:pt x="231648" y="54102"/>
                </a:moveTo>
                <a:lnTo>
                  <a:pt x="231239" y="54205"/>
                </a:lnTo>
                <a:lnTo>
                  <a:pt x="230625" y="55739"/>
                </a:lnTo>
                <a:lnTo>
                  <a:pt x="231648" y="57477"/>
                </a:lnTo>
                <a:lnTo>
                  <a:pt x="231852" y="54511"/>
                </a:lnTo>
                <a:lnTo>
                  <a:pt x="231648" y="54102"/>
                </a:lnTo>
                <a:close/>
                <a:moveTo>
                  <a:pt x="46432" y="57886"/>
                </a:moveTo>
                <a:lnTo>
                  <a:pt x="46432" y="57989"/>
                </a:lnTo>
                <a:lnTo>
                  <a:pt x="46636" y="57886"/>
                </a:lnTo>
                <a:close/>
                <a:moveTo>
                  <a:pt x="176216" y="59114"/>
                </a:moveTo>
                <a:lnTo>
                  <a:pt x="176216" y="59114"/>
                </a:lnTo>
                <a:lnTo>
                  <a:pt x="176216" y="59114"/>
                </a:lnTo>
                <a:close/>
                <a:moveTo>
                  <a:pt x="52057" y="56250"/>
                </a:moveTo>
                <a:lnTo>
                  <a:pt x="49193" y="57170"/>
                </a:lnTo>
                <a:lnTo>
                  <a:pt x="49091" y="57375"/>
                </a:lnTo>
                <a:lnTo>
                  <a:pt x="48682" y="57580"/>
                </a:lnTo>
                <a:lnTo>
                  <a:pt x="48989" y="57477"/>
                </a:lnTo>
                <a:lnTo>
                  <a:pt x="48989" y="57682"/>
                </a:lnTo>
                <a:lnTo>
                  <a:pt x="51443" y="56761"/>
                </a:lnTo>
                <a:lnTo>
                  <a:pt x="51443" y="56761"/>
                </a:lnTo>
                <a:lnTo>
                  <a:pt x="51239" y="56966"/>
                </a:lnTo>
                <a:lnTo>
                  <a:pt x="54205" y="57886"/>
                </a:lnTo>
                <a:lnTo>
                  <a:pt x="54307" y="58500"/>
                </a:lnTo>
                <a:lnTo>
                  <a:pt x="55330" y="58807"/>
                </a:lnTo>
                <a:lnTo>
                  <a:pt x="54818" y="59625"/>
                </a:lnTo>
                <a:lnTo>
                  <a:pt x="54818" y="59625"/>
                </a:lnTo>
                <a:lnTo>
                  <a:pt x="57068" y="59420"/>
                </a:lnTo>
                <a:lnTo>
                  <a:pt x="57170" y="59523"/>
                </a:lnTo>
                <a:lnTo>
                  <a:pt x="57886" y="59420"/>
                </a:lnTo>
                <a:lnTo>
                  <a:pt x="57886" y="59114"/>
                </a:lnTo>
                <a:lnTo>
                  <a:pt x="55739" y="58091"/>
                </a:lnTo>
                <a:lnTo>
                  <a:pt x="55534" y="57886"/>
                </a:lnTo>
                <a:lnTo>
                  <a:pt x="55330" y="57784"/>
                </a:lnTo>
                <a:lnTo>
                  <a:pt x="55534" y="57784"/>
                </a:lnTo>
                <a:lnTo>
                  <a:pt x="55125" y="57580"/>
                </a:lnTo>
                <a:lnTo>
                  <a:pt x="55227" y="57682"/>
                </a:lnTo>
                <a:lnTo>
                  <a:pt x="52057" y="56250"/>
                </a:lnTo>
                <a:close/>
                <a:moveTo>
                  <a:pt x="207307" y="59625"/>
                </a:moveTo>
                <a:lnTo>
                  <a:pt x="207307" y="59625"/>
                </a:lnTo>
                <a:lnTo>
                  <a:pt x="207307" y="59625"/>
                </a:lnTo>
                <a:close/>
                <a:moveTo>
                  <a:pt x="222648" y="59420"/>
                </a:moveTo>
                <a:lnTo>
                  <a:pt x="222648" y="59523"/>
                </a:lnTo>
                <a:lnTo>
                  <a:pt x="221625" y="59727"/>
                </a:lnTo>
                <a:lnTo>
                  <a:pt x="221727" y="59727"/>
                </a:lnTo>
                <a:lnTo>
                  <a:pt x="221216" y="60341"/>
                </a:lnTo>
                <a:lnTo>
                  <a:pt x="221727" y="61159"/>
                </a:lnTo>
                <a:lnTo>
                  <a:pt x="222750" y="60852"/>
                </a:lnTo>
                <a:lnTo>
                  <a:pt x="223159" y="59932"/>
                </a:lnTo>
                <a:lnTo>
                  <a:pt x="222648" y="59420"/>
                </a:lnTo>
                <a:close/>
                <a:moveTo>
                  <a:pt x="54511" y="60955"/>
                </a:moveTo>
                <a:lnTo>
                  <a:pt x="54205" y="61057"/>
                </a:lnTo>
                <a:lnTo>
                  <a:pt x="54614" y="61670"/>
                </a:lnTo>
                <a:lnTo>
                  <a:pt x="55023" y="61773"/>
                </a:lnTo>
                <a:lnTo>
                  <a:pt x="55534" y="61568"/>
                </a:lnTo>
                <a:lnTo>
                  <a:pt x="55943" y="61568"/>
                </a:lnTo>
                <a:lnTo>
                  <a:pt x="54511" y="60955"/>
                </a:lnTo>
                <a:close/>
                <a:moveTo>
                  <a:pt x="58602" y="59727"/>
                </a:moveTo>
                <a:lnTo>
                  <a:pt x="59114" y="60034"/>
                </a:lnTo>
                <a:lnTo>
                  <a:pt x="59114" y="60443"/>
                </a:lnTo>
                <a:lnTo>
                  <a:pt x="59420" y="60955"/>
                </a:lnTo>
                <a:lnTo>
                  <a:pt x="59114" y="61057"/>
                </a:lnTo>
                <a:lnTo>
                  <a:pt x="57784" y="60852"/>
                </a:lnTo>
                <a:lnTo>
                  <a:pt x="57580" y="61159"/>
                </a:lnTo>
                <a:lnTo>
                  <a:pt x="57989" y="61466"/>
                </a:lnTo>
                <a:lnTo>
                  <a:pt x="59420" y="61261"/>
                </a:lnTo>
                <a:lnTo>
                  <a:pt x="59932" y="61568"/>
                </a:lnTo>
                <a:lnTo>
                  <a:pt x="60239" y="61875"/>
                </a:lnTo>
                <a:lnTo>
                  <a:pt x="60545" y="61261"/>
                </a:lnTo>
                <a:lnTo>
                  <a:pt x="62693" y="61261"/>
                </a:lnTo>
                <a:lnTo>
                  <a:pt x="63000" y="60750"/>
                </a:lnTo>
                <a:lnTo>
                  <a:pt x="61977" y="60341"/>
                </a:lnTo>
                <a:lnTo>
                  <a:pt x="62284" y="60239"/>
                </a:lnTo>
                <a:lnTo>
                  <a:pt x="58602" y="59727"/>
                </a:lnTo>
                <a:close/>
                <a:moveTo>
                  <a:pt x="208739" y="63614"/>
                </a:moveTo>
                <a:lnTo>
                  <a:pt x="208739" y="63614"/>
                </a:lnTo>
                <a:lnTo>
                  <a:pt x="208739" y="63614"/>
                </a:lnTo>
                <a:close/>
                <a:moveTo>
                  <a:pt x="48989" y="64227"/>
                </a:moveTo>
                <a:lnTo>
                  <a:pt x="48989" y="64330"/>
                </a:lnTo>
                <a:lnTo>
                  <a:pt x="49091" y="64432"/>
                </a:lnTo>
                <a:lnTo>
                  <a:pt x="49091" y="64432"/>
                </a:lnTo>
                <a:lnTo>
                  <a:pt x="48989" y="64227"/>
                </a:lnTo>
                <a:close/>
                <a:moveTo>
                  <a:pt x="44182" y="66375"/>
                </a:moveTo>
                <a:lnTo>
                  <a:pt x="44386" y="66477"/>
                </a:lnTo>
                <a:lnTo>
                  <a:pt x="44386" y="66477"/>
                </a:lnTo>
                <a:lnTo>
                  <a:pt x="44284" y="66375"/>
                </a:lnTo>
                <a:close/>
                <a:moveTo>
                  <a:pt x="232261" y="60955"/>
                </a:moveTo>
                <a:lnTo>
                  <a:pt x="231955" y="61670"/>
                </a:lnTo>
                <a:lnTo>
                  <a:pt x="232159" y="63511"/>
                </a:lnTo>
                <a:lnTo>
                  <a:pt x="231648" y="63307"/>
                </a:lnTo>
                <a:lnTo>
                  <a:pt x="232364" y="64943"/>
                </a:lnTo>
                <a:lnTo>
                  <a:pt x="232568" y="64739"/>
                </a:lnTo>
                <a:lnTo>
                  <a:pt x="232977" y="65148"/>
                </a:lnTo>
                <a:lnTo>
                  <a:pt x="232773" y="65864"/>
                </a:lnTo>
                <a:lnTo>
                  <a:pt x="233591" y="65966"/>
                </a:lnTo>
                <a:lnTo>
                  <a:pt x="233795" y="65659"/>
                </a:lnTo>
                <a:lnTo>
                  <a:pt x="234716" y="66375"/>
                </a:lnTo>
                <a:lnTo>
                  <a:pt x="234409" y="65761"/>
                </a:lnTo>
                <a:lnTo>
                  <a:pt x="236045" y="67091"/>
                </a:lnTo>
                <a:lnTo>
                  <a:pt x="235432" y="65966"/>
                </a:lnTo>
                <a:lnTo>
                  <a:pt x="235739" y="65864"/>
                </a:lnTo>
                <a:lnTo>
                  <a:pt x="235125" y="65659"/>
                </a:lnTo>
                <a:lnTo>
                  <a:pt x="235125" y="65864"/>
                </a:lnTo>
                <a:lnTo>
                  <a:pt x="234511" y="65352"/>
                </a:lnTo>
                <a:lnTo>
                  <a:pt x="234205" y="65455"/>
                </a:lnTo>
                <a:lnTo>
                  <a:pt x="234307" y="65659"/>
                </a:lnTo>
                <a:lnTo>
                  <a:pt x="233284" y="64330"/>
                </a:lnTo>
                <a:lnTo>
                  <a:pt x="233489" y="63511"/>
                </a:lnTo>
                <a:lnTo>
                  <a:pt x="233795" y="63205"/>
                </a:lnTo>
                <a:lnTo>
                  <a:pt x="233591" y="61159"/>
                </a:lnTo>
                <a:lnTo>
                  <a:pt x="233284" y="61261"/>
                </a:lnTo>
                <a:lnTo>
                  <a:pt x="232261" y="60955"/>
                </a:lnTo>
                <a:close/>
                <a:moveTo>
                  <a:pt x="236045" y="67091"/>
                </a:moveTo>
                <a:lnTo>
                  <a:pt x="236045" y="67091"/>
                </a:lnTo>
                <a:lnTo>
                  <a:pt x="236045" y="67091"/>
                </a:lnTo>
                <a:close/>
                <a:moveTo>
                  <a:pt x="232670" y="66170"/>
                </a:moveTo>
                <a:lnTo>
                  <a:pt x="233693" y="67398"/>
                </a:lnTo>
                <a:lnTo>
                  <a:pt x="233693" y="66580"/>
                </a:lnTo>
                <a:lnTo>
                  <a:pt x="233080" y="66170"/>
                </a:lnTo>
                <a:close/>
                <a:moveTo>
                  <a:pt x="222750" y="67705"/>
                </a:moveTo>
                <a:lnTo>
                  <a:pt x="222750" y="67705"/>
                </a:lnTo>
                <a:lnTo>
                  <a:pt x="222750" y="67705"/>
                </a:lnTo>
                <a:close/>
                <a:moveTo>
                  <a:pt x="222750" y="67705"/>
                </a:moveTo>
                <a:lnTo>
                  <a:pt x="222737" y="67743"/>
                </a:lnTo>
                <a:lnTo>
                  <a:pt x="222750" y="67807"/>
                </a:lnTo>
                <a:lnTo>
                  <a:pt x="222750" y="67705"/>
                </a:lnTo>
                <a:close/>
                <a:moveTo>
                  <a:pt x="235330" y="67091"/>
                </a:moveTo>
                <a:lnTo>
                  <a:pt x="235330" y="67807"/>
                </a:lnTo>
                <a:lnTo>
                  <a:pt x="235739" y="67602"/>
                </a:lnTo>
                <a:lnTo>
                  <a:pt x="236148" y="67909"/>
                </a:lnTo>
                <a:lnTo>
                  <a:pt x="235534" y="67193"/>
                </a:lnTo>
                <a:lnTo>
                  <a:pt x="235330" y="67091"/>
                </a:lnTo>
                <a:close/>
                <a:moveTo>
                  <a:pt x="236250" y="67091"/>
                </a:moveTo>
                <a:lnTo>
                  <a:pt x="237068" y="68420"/>
                </a:lnTo>
                <a:lnTo>
                  <a:pt x="237682" y="68625"/>
                </a:lnTo>
                <a:lnTo>
                  <a:pt x="237784" y="68625"/>
                </a:lnTo>
                <a:lnTo>
                  <a:pt x="237170" y="67295"/>
                </a:lnTo>
                <a:lnTo>
                  <a:pt x="236250" y="67091"/>
                </a:lnTo>
                <a:close/>
                <a:moveTo>
                  <a:pt x="234307" y="67807"/>
                </a:moveTo>
                <a:lnTo>
                  <a:pt x="234205" y="67909"/>
                </a:lnTo>
                <a:lnTo>
                  <a:pt x="234409" y="68011"/>
                </a:lnTo>
                <a:lnTo>
                  <a:pt x="234409" y="69341"/>
                </a:lnTo>
                <a:lnTo>
                  <a:pt x="235330" y="68420"/>
                </a:lnTo>
                <a:lnTo>
                  <a:pt x="234307" y="67807"/>
                </a:lnTo>
                <a:close/>
                <a:moveTo>
                  <a:pt x="236455" y="68216"/>
                </a:moveTo>
                <a:lnTo>
                  <a:pt x="236557" y="68625"/>
                </a:lnTo>
                <a:lnTo>
                  <a:pt x="236864" y="68932"/>
                </a:lnTo>
                <a:lnTo>
                  <a:pt x="237170" y="69750"/>
                </a:lnTo>
                <a:lnTo>
                  <a:pt x="237170" y="69341"/>
                </a:lnTo>
                <a:lnTo>
                  <a:pt x="237273" y="69545"/>
                </a:lnTo>
                <a:lnTo>
                  <a:pt x="237273" y="69443"/>
                </a:lnTo>
                <a:lnTo>
                  <a:pt x="237273" y="69136"/>
                </a:lnTo>
                <a:lnTo>
                  <a:pt x="237170" y="68932"/>
                </a:lnTo>
                <a:lnTo>
                  <a:pt x="236966" y="68318"/>
                </a:lnTo>
                <a:lnTo>
                  <a:pt x="236761" y="68420"/>
                </a:lnTo>
                <a:lnTo>
                  <a:pt x="236455" y="68216"/>
                </a:lnTo>
                <a:close/>
                <a:moveTo>
                  <a:pt x="193091" y="69852"/>
                </a:moveTo>
                <a:lnTo>
                  <a:pt x="193295" y="70261"/>
                </a:lnTo>
                <a:lnTo>
                  <a:pt x="193160" y="69965"/>
                </a:lnTo>
                <a:lnTo>
                  <a:pt x="193091" y="69852"/>
                </a:lnTo>
                <a:close/>
                <a:moveTo>
                  <a:pt x="235636" y="68830"/>
                </a:moveTo>
                <a:lnTo>
                  <a:pt x="235227" y="69034"/>
                </a:lnTo>
                <a:lnTo>
                  <a:pt x="235125" y="69239"/>
                </a:lnTo>
                <a:lnTo>
                  <a:pt x="235227" y="69648"/>
                </a:lnTo>
                <a:lnTo>
                  <a:pt x="234818" y="69955"/>
                </a:lnTo>
                <a:lnTo>
                  <a:pt x="235636" y="70670"/>
                </a:lnTo>
                <a:lnTo>
                  <a:pt x="235636" y="68830"/>
                </a:lnTo>
                <a:close/>
                <a:moveTo>
                  <a:pt x="232057" y="68420"/>
                </a:moveTo>
                <a:lnTo>
                  <a:pt x="230318" y="71284"/>
                </a:lnTo>
                <a:lnTo>
                  <a:pt x="230318" y="71386"/>
                </a:lnTo>
                <a:lnTo>
                  <a:pt x="232261" y="69341"/>
                </a:lnTo>
                <a:lnTo>
                  <a:pt x="232057" y="68420"/>
                </a:lnTo>
                <a:close/>
                <a:moveTo>
                  <a:pt x="196568" y="70159"/>
                </a:moveTo>
                <a:lnTo>
                  <a:pt x="196364" y="71795"/>
                </a:lnTo>
                <a:lnTo>
                  <a:pt x="196364" y="72000"/>
                </a:lnTo>
                <a:lnTo>
                  <a:pt x="197591" y="73739"/>
                </a:lnTo>
                <a:lnTo>
                  <a:pt x="198102" y="72102"/>
                </a:lnTo>
                <a:lnTo>
                  <a:pt x="196875" y="70261"/>
                </a:lnTo>
                <a:lnTo>
                  <a:pt x="196568" y="70159"/>
                </a:lnTo>
                <a:close/>
                <a:moveTo>
                  <a:pt x="237580" y="70261"/>
                </a:moveTo>
                <a:lnTo>
                  <a:pt x="237580" y="70773"/>
                </a:lnTo>
                <a:lnTo>
                  <a:pt x="237068" y="70977"/>
                </a:lnTo>
                <a:lnTo>
                  <a:pt x="237068" y="71182"/>
                </a:lnTo>
                <a:lnTo>
                  <a:pt x="236761" y="71182"/>
                </a:lnTo>
                <a:lnTo>
                  <a:pt x="236659" y="71591"/>
                </a:lnTo>
                <a:lnTo>
                  <a:pt x="236250" y="71795"/>
                </a:lnTo>
                <a:lnTo>
                  <a:pt x="236148" y="71182"/>
                </a:lnTo>
                <a:lnTo>
                  <a:pt x="235739" y="71284"/>
                </a:lnTo>
                <a:lnTo>
                  <a:pt x="235432" y="71693"/>
                </a:lnTo>
                <a:lnTo>
                  <a:pt x="234818" y="71898"/>
                </a:lnTo>
                <a:lnTo>
                  <a:pt x="234818" y="72818"/>
                </a:lnTo>
                <a:lnTo>
                  <a:pt x="235227" y="72000"/>
                </a:lnTo>
                <a:lnTo>
                  <a:pt x="235636" y="72102"/>
                </a:lnTo>
                <a:lnTo>
                  <a:pt x="235943" y="72409"/>
                </a:lnTo>
                <a:lnTo>
                  <a:pt x="236045" y="72000"/>
                </a:lnTo>
                <a:lnTo>
                  <a:pt x="236455" y="72205"/>
                </a:lnTo>
                <a:lnTo>
                  <a:pt x="236557" y="73125"/>
                </a:lnTo>
                <a:lnTo>
                  <a:pt x="237580" y="73943"/>
                </a:lnTo>
                <a:lnTo>
                  <a:pt x="237682" y="73841"/>
                </a:lnTo>
                <a:lnTo>
                  <a:pt x="237682" y="74045"/>
                </a:lnTo>
                <a:lnTo>
                  <a:pt x="238091" y="73841"/>
                </a:lnTo>
                <a:lnTo>
                  <a:pt x="237784" y="73227"/>
                </a:lnTo>
                <a:lnTo>
                  <a:pt x="237989" y="72614"/>
                </a:lnTo>
                <a:lnTo>
                  <a:pt x="238295" y="72818"/>
                </a:lnTo>
                <a:lnTo>
                  <a:pt x="238500" y="73534"/>
                </a:lnTo>
                <a:lnTo>
                  <a:pt x="238500" y="73023"/>
                </a:lnTo>
                <a:lnTo>
                  <a:pt x="238807" y="72614"/>
                </a:lnTo>
                <a:lnTo>
                  <a:pt x="238500" y="71284"/>
                </a:lnTo>
                <a:lnTo>
                  <a:pt x="238398" y="71182"/>
                </a:lnTo>
                <a:lnTo>
                  <a:pt x="238500" y="70977"/>
                </a:lnTo>
                <a:lnTo>
                  <a:pt x="238295" y="70466"/>
                </a:lnTo>
                <a:lnTo>
                  <a:pt x="237580" y="70261"/>
                </a:lnTo>
                <a:close/>
                <a:moveTo>
                  <a:pt x="240443" y="77727"/>
                </a:moveTo>
                <a:lnTo>
                  <a:pt x="240034" y="78545"/>
                </a:lnTo>
                <a:lnTo>
                  <a:pt x="240136" y="80284"/>
                </a:lnTo>
                <a:lnTo>
                  <a:pt x="240852" y="81000"/>
                </a:lnTo>
                <a:lnTo>
                  <a:pt x="240341" y="79568"/>
                </a:lnTo>
                <a:lnTo>
                  <a:pt x="241261" y="79773"/>
                </a:lnTo>
                <a:lnTo>
                  <a:pt x="240750" y="79057"/>
                </a:lnTo>
                <a:lnTo>
                  <a:pt x="241057" y="78852"/>
                </a:lnTo>
                <a:lnTo>
                  <a:pt x="241057" y="78545"/>
                </a:lnTo>
                <a:lnTo>
                  <a:pt x="240136" y="78955"/>
                </a:lnTo>
                <a:lnTo>
                  <a:pt x="240443" y="78648"/>
                </a:lnTo>
                <a:lnTo>
                  <a:pt x="240443" y="78341"/>
                </a:lnTo>
                <a:lnTo>
                  <a:pt x="240341" y="78136"/>
                </a:lnTo>
                <a:lnTo>
                  <a:pt x="240443" y="77727"/>
                </a:lnTo>
                <a:close/>
                <a:moveTo>
                  <a:pt x="79875" y="80284"/>
                </a:moveTo>
                <a:lnTo>
                  <a:pt x="78136" y="80591"/>
                </a:lnTo>
                <a:lnTo>
                  <a:pt x="78136" y="81511"/>
                </a:lnTo>
                <a:lnTo>
                  <a:pt x="78443" y="81818"/>
                </a:lnTo>
                <a:lnTo>
                  <a:pt x="79466" y="81511"/>
                </a:lnTo>
                <a:lnTo>
                  <a:pt x="80080" y="80693"/>
                </a:lnTo>
                <a:lnTo>
                  <a:pt x="79875" y="80284"/>
                </a:lnTo>
                <a:close/>
                <a:moveTo>
                  <a:pt x="261102" y="82636"/>
                </a:moveTo>
                <a:lnTo>
                  <a:pt x="261000" y="82841"/>
                </a:lnTo>
                <a:lnTo>
                  <a:pt x="261205" y="82943"/>
                </a:lnTo>
                <a:lnTo>
                  <a:pt x="261307" y="82943"/>
                </a:lnTo>
                <a:lnTo>
                  <a:pt x="261102" y="82636"/>
                </a:lnTo>
                <a:close/>
                <a:moveTo>
                  <a:pt x="220500" y="81818"/>
                </a:moveTo>
                <a:lnTo>
                  <a:pt x="219784" y="81920"/>
                </a:lnTo>
                <a:lnTo>
                  <a:pt x="219886" y="82227"/>
                </a:lnTo>
                <a:lnTo>
                  <a:pt x="220295" y="82534"/>
                </a:lnTo>
                <a:lnTo>
                  <a:pt x="220295" y="82841"/>
                </a:lnTo>
                <a:lnTo>
                  <a:pt x="221011" y="83148"/>
                </a:lnTo>
                <a:lnTo>
                  <a:pt x="221114" y="82636"/>
                </a:lnTo>
                <a:lnTo>
                  <a:pt x="220500" y="81818"/>
                </a:lnTo>
                <a:close/>
                <a:moveTo>
                  <a:pt x="222034" y="82636"/>
                </a:moveTo>
                <a:lnTo>
                  <a:pt x="221830" y="83045"/>
                </a:lnTo>
                <a:lnTo>
                  <a:pt x="221830" y="83352"/>
                </a:lnTo>
                <a:lnTo>
                  <a:pt x="222341" y="83148"/>
                </a:lnTo>
                <a:lnTo>
                  <a:pt x="222034" y="82636"/>
                </a:lnTo>
                <a:close/>
                <a:moveTo>
                  <a:pt x="240443" y="83352"/>
                </a:moveTo>
                <a:lnTo>
                  <a:pt x="240239" y="83659"/>
                </a:lnTo>
                <a:lnTo>
                  <a:pt x="240239" y="83659"/>
                </a:lnTo>
                <a:lnTo>
                  <a:pt x="240545" y="83352"/>
                </a:lnTo>
                <a:close/>
                <a:moveTo>
                  <a:pt x="240852" y="82943"/>
                </a:moveTo>
                <a:lnTo>
                  <a:pt x="240545" y="83352"/>
                </a:lnTo>
                <a:lnTo>
                  <a:pt x="240750" y="83557"/>
                </a:lnTo>
                <a:lnTo>
                  <a:pt x="241261" y="83455"/>
                </a:lnTo>
                <a:lnTo>
                  <a:pt x="241670" y="83557"/>
                </a:lnTo>
                <a:lnTo>
                  <a:pt x="241977" y="83455"/>
                </a:lnTo>
                <a:lnTo>
                  <a:pt x="242898" y="83966"/>
                </a:lnTo>
                <a:lnTo>
                  <a:pt x="241568" y="82943"/>
                </a:lnTo>
                <a:close/>
                <a:moveTo>
                  <a:pt x="230011" y="72818"/>
                </a:moveTo>
                <a:lnTo>
                  <a:pt x="228989" y="74250"/>
                </a:lnTo>
                <a:lnTo>
                  <a:pt x="228989" y="74761"/>
                </a:lnTo>
                <a:lnTo>
                  <a:pt x="228477" y="74966"/>
                </a:lnTo>
                <a:lnTo>
                  <a:pt x="228477" y="74864"/>
                </a:lnTo>
                <a:lnTo>
                  <a:pt x="227557" y="75375"/>
                </a:lnTo>
                <a:lnTo>
                  <a:pt x="227045" y="76398"/>
                </a:lnTo>
                <a:lnTo>
                  <a:pt x="225409" y="77216"/>
                </a:lnTo>
                <a:lnTo>
                  <a:pt x="225307" y="77420"/>
                </a:lnTo>
                <a:lnTo>
                  <a:pt x="225205" y="77523"/>
                </a:lnTo>
                <a:lnTo>
                  <a:pt x="225205" y="78648"/>
                </a:lnTo>
                <a:lnTo>
                  <a:pt x="223670" y="77932"/>
                </a:lnTo>
                <a:lnTo>
                  <a:pt x="223159" y="78750"/>
                </a:lnTo>
                <a:lnTo>
                  <a:pt x="223261" y="78750"/>
                </a:lnTo>
                <a:lnTo>
                  <a:pt x="224182" y="83045"/>
                </a:lnTo>
                <a:lnTo>
                  <a:pt x="225511" y="83045"/>
                </a:lnTo>
                <a:lnTo>
                  <a:pt x="225818" y="83659"/>
                </a:lnTo>
                <a:lnTo>
                  <a:pt x="226023" y="83455"/>
                </a:lnTo>
                <a:lnTo>
                  <a:pt x="226330" y="83557"/>
                </a:lnTo>
                <a:lnTo>
                  <a:pt x="226739" y="83045"/>
                </a:lnTo>
                <a:lnTo>
                  <a:pt x="227352" y="83557"/>
                </a:lnTo>
                <a:lnTo>
                  <a:pt x="227966" y="83352"/>
                </a:lnTo>
                <a:lnTo>
                  <a:pt x="228068" y="83557"/>
                </a:lnTo>
                <a:lnTo>
                  <a:pt x="228375" y="84273"/>
                </a:lnTo>
                <a:lnTo>
                  <a:pt x="229398" y="83659"/>
                </a:lnTo>
                <a:lnTo>
                  <a:pt x="229705" y="83250"/>
                </a:lnTo>
                <a:lnTo>
                  <a:pt x="229602" y="83045"/>
                </a:lnTo>
                <a:lnTo>
                  <a:pt x="229807" y="82739"/>
                </a:lnTo>
                <a:lnTo>
                  <a:pt x="229705" y="81920"/>
                </a:lnTo>
                <a:lnTo>
                  <a:pt x="230216" y="81102"/>
                </a:lnTo>
                <a:lnTo>
                  <a:pt x="230523" y="81102"/>
                </a:lnTo>
                <a:lnTo>
                  <a:pt x="231239" y="78955"/>
                </a:lnTo>
                <a:lnTo>
                  <a:pt x="231852" y="79159"/>
                </a:lnTo>
                <a:lnTo>
                  <a:pt x="232159" y="79159"/>
                </a:lnTo>
                <a:lnTo>
                  <a:pt x="232057" y="78955"/>
                </a:lnTo>
                <a:lnTo>
                  <a:pt x="231136" y="77932"/>
                </a:lnTo>
                <a:lnTo>
                  <a:pt x="231034" y="77114"/>
                </a:lnTo>
                <a:lnTo>
                  <a:pt x="230932" y="77011"/>
                </a:lnTo>
                <a:lnTo>
                  <a:pt x="230420" y="76295"/>
                </a:lnTo>
                <a:lnTo>
                  <a:pt x="230830" y="76193"/>
                </a:lnTo>
                <a:lnTo>
                  <a:pt x="230932" y="76091"/>
                </a:lnTo>
                <a:lnTo>
                  <a:pt x="230932" y="75580"/>
                </a:lnTo>
                <a:lnTo>
                  <a:pt x="231750" y="75580"/>
                </a:lnTo>
                <a:lnTo>
                  <a:pt x="231443" y="74864"/>
                </a:lnTo>
                <a:lnTo>
                  <a:pt x="232261" y="74761"/>
                </a:lnTo>
                <a:lnTo>
                  <a:pt x="231136" y="73841"/>
                </a:lnTo>
                <a:lnTo>
                  <a:pt x="230727" y="73943"/>
                </a:lnTo>
                <a:lnTo>
                  <a:pt x="230420" y="72920"/>
                </a:lnTo>
                <a:lnTo>
                  <a:pt x="230011" y="73227"/>
                </a:lnTo>
                <a:lnTo>
                  <a:pt x="230011" y="72818"/>
                </a:lnTo>
                <a:close/>
                <a:moveTo>
                  <a:pt x="261307" y="82943"/>
                </a:moveTo>
                <a:lnTo>
                  <a:pt x="262841" y="84989"/>
                </a:lnTo>
                <a:lnTo>
                  <a:pt x="262330" y="83761"/>
                </a:lnTo>
                <a:lnTo>
                  <a:pt x="261307" y="82943"/>
                </a:lnTo>
                <a:close/>
                <a:moveTo>
                  <a:pt x="237682" y="78239"/>
                </a:moveTo>
                <a:lnTo>
                  <a:pt x="237170" y="78852"/>
                </a:lnTo>
                <a:lnTo>
                  <a:pt x="234614" y="78955"/>
                </a:lnTo>
                <a:lnTo>
                  <a:pt x="234409" y="78750"/>
                </a:lnTo>
                <a:lnTo>
                  <a:pt x="233489" y="79057"/>
                </a:lnTo>
                <a:lnTo>
                  <a:pt x="232977" y="79875"/>
                </a:lnTo>
                <a:lnTo>
                  <a:pt x="232977" y="80080"/>
                </a:lnTo>
                <a:lnTo>
                  <a:pt x="232875" y="80182"/>
                </a:lnTo>
                <a:lnTo>
                  <a:pt x="232977" y="80898"/>
                </a:lnTo>
                <a:lnTo>
                  <a:pt x="232875" y="80693"/>
                </a:lnTo>
                <a:lnTo>
                  <a:pt x="232057" y="83455"/>
                </a:lnTo>
                <a:lnTo>
                  <a:pt x="232364" y="83659"/>
                </a:lnTo>
                <a:lnTo>
                  <a:pt x="232568" y="83864"/>
                </a:lnTo>
                <a:lnTo>
                  <a:pt x="232670" y="85909"/>
                </a:lnTo>
                <a:lnTo>
                  <a:pt x="233386" y="85807"/>
                </a:lnTo>
                <a:lnTo>
                  <a:pt x="233591" y="82841"/>
                </a:lnTo>
                <a:lnTo>
                  <a:pt x="234409" y="84784"/>
                </a:lnTo>
                <a:lnTo>
                  <a:pt x="235636" y="84375"/>
                </a:lnTo>
                <a:lnTo>
                  <a:pt x="235125" y="83761"/>
                </a:lnTo>
                <a:lnTo>
                  <a:pt x="235227" y="83148"/>
                </a:lnTo>
                <a:lnTo>
                  <a:pt x="234409" y="82023"/>
                </a:lnTo>
                <a:lnTo>
                  <a:pt x="234614" y="82023"/>
                </a:lnTo>
                <a:lnTo>
                  <a:pt x="235739" y="81000"/>
                </a:lnTo>
                <a:lnTo>
                  <a:pt x="236148" y="81102"/>
                </a:lnTo>
                <a:lnTo>
                  <a:pt x="235739" y="80693"/>
                </a:lnTo>
                <a:lnTo>
                  <a:pt x="235739" y="80795"/>
                </a:lnTo>
                <a:lnTo>
                  <a:pt x="233591" y="81205"/>
                </a:lnTo>
                <a:lnTo>
                  <a:pt x="233284" y="80693"/>
                </a:lnTo>
                <a:lnTo>
                  <a:pt x="233182" y="80182"/>
                </a:lnTo>
                <a:lnTo>
                  <a:pt x="235943" y="79568"/>
                </a:lnTo>
                <a:lnTo>
                  <a:pt x="236455" y="79773"/>
                </a:lnTo>
                <a:lnTo>
                  <a:pt x="236966" y="79670"/>
                </a:lnTo>
                <a:lnTo>
                  <a:pt x="237580" y="79057"/>
                </a:lnTo>
                <a:lnTo>
                  <a:pt x="237682" y="78239"/>
                </a:lnTo>
                <a:close/>
                <a:moveTo>
                  <a:pt x="210580" y="74659"/>
                </a:moveTo>
                <a:lnTo>
                  <a:pt x="219068" y="86114"/>
                </a:lnTo>
                <a:lnTo>
                  <a:pt x="219068" y="85705"/>
                </a:lnTo>
                <a:lnTo>
                  <a:pt x="219989" y="86011"/>
                </a:lnTo>
                <a:lnTo>
                  <a:pt x="220398" y="83250"/>
                </a:lnTo>
                <a:lnTo>
                  <a:pt x="219273" y="82636"/>
                </a:lnTo>
                <a:lnTo>
                  <a:pt x="218966" y="81102"/>
                </a:lnTo>
                <a:lnTo>
                  <a:pt x="218352" y="80898"/>
                </a:lnTo>
                <a:lnTo>
                  <a:pt x="218148" y="80489"/>
                </a:lnTo>
                <a:lnTo>
                  <a:pt x="218455" y="79977"/>
                </a:lnTo>
                <a:lnTo>
                  <a:pt x="218045" y="79466"/>
                </a:lnTo>
                <a:lnTo>
                  <a:pt x="217330" y="79773"/>
                </a:lnTo>
                <a:lnTo>
                  <a:pt x="217739" y="79568"/>
                </a:lnTo>
                <a:lnTo>
                  <a:pt x="216102" y="77830"/>
                </a:lnTo>
                <a:lnTo>
                  <a:pt x="215795" y="78034"/>
                </a:lnTo>
                <a:lnTo>
                  <a:pt x="212625" y="74659"/>
                </a:lnTo>
                <a:close/>
                <a:moveTo>
                  <a:pt x="246170" y="85602"/>
                </a:moveTo>
                <a:lnTo>
                  <a:pt x="245864" y="85909"/>
                </a:lnTo>
                <a:lnTo>
                  <a:pt x="245761" y="86216"/>
                </a:lnTo>
                <a:lnTo>
                  <a:pt x="246273" y="86523"/>
                </a:lnTo>
                <a:lnTo>
                  <a:pt x="246375" y="86011"/>
                </a:lnTo>
                <a:lnTo>
                  <a:pt x="246170" y="85602"/>
                </a:lnTo>
                <a:close/>
                <a:moveTo>
                  <a:pt x="261818" y="84375"/>
                </a:moveTo>
                <a:lnTo>
                  <a:pt x="261716" y="84886"/>
                </a:lnTo>
                <a:lnTo>
                  <a:pt x="260693" y="85705"/>
                </a:lnTo>
                <a:lnTo>
                  <a:pt x="260386" y="85705"/>
                </a:lnTo>
                <a:lnTo>
                  <a:pt x="260284" y="85193"/>
                </a:lnTo>
                <a:lnTo>
                  <a:pt x="260080" y="85705"/>
                </a:lnTo>
                <a:lnTo>
                  <a:pt x="258648" y="85909"/>
                </a:lnTo>
                <a:lnTo>
                  <a:pt x="259773" y="86523"/>
                </a:lnTo>
                <a:lnTo>
                  <a:pt x="262125" y="85500"/>
                </a:lnTo>
                <a:lnTo>
                  <a:pt x="262023" y="85295"/>
                </a:lnTo>
                <a:lnTo>
                  <a:pt x="262227" y="85193"/>
                </a:lnTo>
                <a:lnTo>
                  <a:pt x="262432" y="84477"/>
                </a:lnTo>
                <a:lnTo>
                  <a:pt x="261818" y="84375"/>
                </a:lnTo>
                <a:close/>
                <a:moveTo>
                  <a:pt x="249239" y="87852"/>
                </a:moveTo>
                <a:lnTo>
                  <a:pt x="248727" y="88670"/>
                </a:lnTo>
                <a:lnTo>
                  <a:pt x="249648" y="88466"/>
                </a:lnTo>
                <a:lnTo>
                  <a:pt x="249239" y="87852"/>
                </a:lnTo>
                <a:close/>
                <a:moveTo>
                  <a:pt x="220500" y="86216"/>
                </a:moveTo>
                <a:lnTo>
                  <a:pt x="219682" y="86932"/>
                </a:lnTo>
                <a:lnTo>
                  <a:pt x="219784" y="87136"/>
                </a:lnTo>
                <a:lnTo>
                  <a:pt x="227250" y="88875"/>
                </a:lnTo>
                <a:lnTo>
                  <a:pt x="227761" y="88977"/>
                </a:lnTo>
                <a:lnTo>
                  <a:pt x="227761" y="88057"/>
                </a:lnTo>
                <a:lnTo>
                  <a:pt x="226330" y="87648"/>
                </a:lnTo>
                <a:lnTo>
                  <a:pt x="226125" y="87136"/>
                </a:lnTo>
                <a:lnTo>
                  <a:pt x="224591" y="86727"/>
                </a:lnTo>
                <a:lnTo>
                  <a:pt x="224284" y="87136"/>
                </a:lnTo>
                <a:lnTo>
                  <a:pt x="222648" y="87034"/>
                </a:lnTo>
                <a:lnTo>
                  <a:pt x="222239" y="86523"/>
                </a:lnTo>
                <a:lnTo>
                  <a:pt x="220500" y="86216"/>
                </a:lnTo>
                <a:close/>
                <a:moveTo>
                  <a:pt x="227761" y="88364"/>
                </a:moveTo>
                <a:lnTo>
                  <a:pt x="228273" y="89080"/>
                </a:lnTo>
                <a:lnTo>
                  <a:pt x="228886" y="88670"/>
                </a:lnTo>
                <a:lnTo>
                  <a:pt x="228375" y="88364"/>
                </a:lnTo>
                <a:close/>
                <a:moveTo>
                  <a:pt x="229398" y="88568"/>
                </a:moveTo>
                <a:lnTo>
                  <a:pt x="228989" y="88977"/>
                </a:lnTo>
                <a:lnTo>
                  <a:pt x="229705" y="89182"/>
                </a:lnTo>
                <a:lnTo>
                  <a:pt x="229807" y="88670"/>
                </a:lnTo>
                <a:lnTo>
                  <a:pt x="229398" y="88568"/>
                </a:lnTo>
                <a:close/>
                <a:moveTo>
                  <a:pt x="235432" y="88466"/>
                </a:moveTo>
                <a:lnTo>
                  <a:pt x="234920" y="88875"/>
                </a:lnTo>
                <a:lnTo>
                  <a:pt x="233182" y="88568"/>
                </a:lnTo>
                <a:lnTo>
                  <a:pt x="232670" y="88670"/>
                </a:lnTo>
                <a:lnTo>
                  <a:pt x="232670" y="89182"/>
                </a:lnTo>
                <a:lnTo>
                  <a:pt x="234716" y="88977"/>
                </a:lnTo>
                <a:lnTo>
                  <a:pt x="235330" y="88773"/>
                </a:lnTo>
                <a:lnTo>
                  <a:pt x="235534" y="88466"/>
                </a:lnTo>
                <a:close/>
                <a:moveTo>
                  <a:pt x="230932" y="88364"/>
                </a:moveTo>
                <a:lnTo>
                  <a:pt x="230727" y="88568"/>
                </a:lnTo>
                <a:lnTo>
                  <a:pt x="231034" y="88977"/>
                </a:lnTo>
                <a:lnTo>
                  <a:pt x="231034" y="88977"/>
                </a:lnTo>
                <a:lnTo>
                  <a:pt x="230420" y="88670"/>
                </a:lnTo>
                <a:lnTo>
                  <a:pt x="230011" y="89386"/>
                </a:lnTo>
                <a:lnTo>
                  <a:pt x="231341" y="88977"/>
                </a:lnTo>
                <a:lnTo>
                  <a:pt x="231750" y="89080"/>
                </a:lnTo>
                <a:lnTo>
                  <a:pt x="231648" y="88977"/>
                </a:lnTo>
                <a:lnTo>
                  <a:pt x="231750" y="88977"/>
                </a:lnTo>
                <a:lnTo>
                  <a:pt x="231648" y="88670"/>
                </a:lnTo>
                <a:lnTo>
                  <a:pt x="231239" y="88568"/>
                </a:lnTo>
                <a:lnTo>
                  <a:pt x="230932" y="88364"/>
                </a:lnTo>
                <a:close/>
                <a:moveTo>
                  <a:pt x="232670" y="89591"/>
                </a:moveTo>
                <a:lnTo>
                  <a:pt x="231750" y="89898"/>
                </a:lnTo>
                <a:lnTo>
                  <a:pt x="232670" y="90409"/>
                </a:lnTo>
                <a:lnTo>
                  <a:pt x="233284" y="90205"/>
                </a:lnTo>
                <a:lnTo>
                  <a:pt x="232670" y="89591"/>
                </a:lnTo>
                <a:close/>
                <a:moveTo>
                  <a:pt x="239420" y="88670"/>
                </a:moveTo>
                <a:lnTo>
                  <a:pt x="237989" y="88773"/>
                </a:lnTo>
                <a:lnTo>
                  <a:pt x="235943" y="90102"/>
                </a:lnTo>
                <a:lnTo>
                  <a:pt x="235943" y="90511"/>
                </a:lnTo>
                <a:lnTo>
                  <a:pt x="237068" y="90102"/>
                </a:lnTo>
                <a:lnTo>
                  <a:pt x="239420" y="88670"/>
                </a:lnTo>
                <a:close/>
                <a:moveTo>
                  <a:pt x="244636" y="80386"/>
                </a:moveTo>
                <a:lnTo>
                  <a:pt x="243205" y="81409"/>
                </a:lnTo>
                <a:lnTo>
                  <a:pt x="243920" y="81614"/>
                </a:lnTo>
                <a:lnTo>
                  <a:pt x="244125" y="82125"/>
                </a:lnTo>
                <a:lnTo>
                  <a:pt x="244432" y="82330"/>
                </a:lnTo>
                <a:lnTo>
                  <a:pt x="245761" y="82227"/>
                </a:lnTo>
                <a:lnTo>
                  <a:pt x="245557" y="82739"/>
                </a:lnTo>
                <a:lnTo>
                  <a:pt x="244023" y="82943"/>
                </a:lnTo>
                <a:lnTo>
                  <a:pt x="244534" y="83250"/>
                </a:lnTo>
                <a:lnTo>
                  <a:pt x="244739" y="84068"/>
                </a:lnTo>
                <a:lnTo>
                  <a:pt x="245659" y="83148"/>
                </a:lnTo>
                <a:lnTo>
                  <a:pt x="245761" y="83966"/>
                </a:lnTo>
                <a:lnTo>
                  <a:pt x="246580" y="84068"/>
                </a:lnTo>
                <a:lnTo>
                  <a:pt x="246784" y="84580"/>
                </a:lnTo>
                <a:lnTo>
                  <a:pt x="249648" y="85909"/>
                </a:lnTo>
                <a:lnTo>
                  <a:pt x="249443" y="86011"/>
                </a:lnTo>
                <a:lnTo>
                  <a:pt x="249648" y="86011"/>
                </a:lnTo>
                <a:lnTo>
                  <a:pt x="250261" y="87443"/>
                </a:lnTo>
                <a:lnTo>
                  <a:pt x="249852" y="87545"/>
                </a:lnTo>
                <a:lnTo>
                  <a:pt x="250057" y="88057"/>
                </a:lnTo>
                <a:lnTo>
                  <a:pt x="249852" y="88466"/>
                </a:lnTo>
                <a:lnTo>
                  <a:pt x="251080" y="88159"/>
                </a:lnTo>
                <a:lnTo>
                  <a:pt x="251080" y="88670"/>
                </a:lnTo>
                <a:lnTo>
                  <a:pt x="251693" y="89386"/>
                </a:lnTo>
                <a:lnTo>
                  <a:pt x="253534" y="89386"/>
                </a:lnTo>
                <a:lnTo>
                  <a:pt x="253841" y="88977"/>
                </a:lnTo>
                <a:lnTo>
                  <a:pt x="252920" y="88466"/>
                </a:lnTo>
                <a:lnTo>
                  <a:pt x="254455" y="88261"/>
                </a:lnTo>
                <a:lnTo>
                  <a:pt x="254455" y="88159"/>
                </a:lnTo>
                <a:lnTo>
                  <a:pt x="254557" y="88159"/>
                </a:lnTo>
                <a:lnTo>
                  <a:pt x="254250" y="87750"/>
                </a:lnTo>
                <a:lnTo>
                  <a:pt x="254864" y="87955"/>
                </a:lnTo>
                <a:lnTo>
                  <a:pt x="255375" y="87852"/>
                </a:lnTo>
                <a:lnTo>
                  <a:pt x="257625" y="90307"/>
                </a:lnTo>
                <a:lnTo>
                  <a:pt x="260080" y="91023"/>
                </a:lnTo>
                <a:lnTo>
                  <a:pt x="260080" y="90716"/>
                </a:lnTo>
                <a:lnTo>
                  <a:pt x="260489" y="90614"/>
                </a:lnTo>
                <a:lnTo>
                  <a:pt x="259670" y="90307"/>
                </a:lnTo>
                <a:lnTo>
                  <a:pt x="259670" y="90102"/>
                </a:lnTo>
                <a:lnTo>
                  <a:pt x="259159" y="89386"/>
                </a:lnTo>
                <a:lnTo>
                  <a:pt x="258648" y="89386"/>
                </a:lnTo>
                <a:lnTo>
                  <a:pt x="257318" y="87034"/>
                </a:lnTo>
                <a:lnTo>
                  <a:pt x="258136" y="86932"/>
                </a:lnTo>
                <a:lnTo>
                  <a:pt x="256500" y="85705"/>
                </a:lnTo>
                <a:lnTo>
                  <a:pt x="256398" y="84989"/>
                </a:lnTo>
                <a:lnTo>
                  <a:pt x="251898" y="82636"/>
                </a:lnTo>
                <a:lnTo>
                  <a:pt x="249545" y="81716"/>
                </a:lnTo>
                <a:lnTo>
                  <a:pt x="248727" y="81920"/>
                </a:lnTo>
                <a:lnTo>
                  <a:pt x="248727" y="82125"/>
                </a:lnTo>
                <a:lnTo>
                  <a:pt x="246989" y="83455"/>
                </a:lnTo>
                <a:lnTo>
                  <a:pt x="246375" y="82636"/>
                </a:lnTo>
                <a:lnTo>
                  <a:pt x="246273" y="82943"/>
                </a:lnTo>
                <a:lnTo>
                  <a:pt x="245864" y="80795"/>
                </a:lnTo>
                <a:lnTo>
                  <a:pt x="244636" y="80386"/>
                </a:lnTo>
                <a:close/>
                <a:moveTo>
                  <a:pt x="242693" y="91534"/>
                </a:moveTo>
                <a:lnTo>
                  <a:pt x="241977" y="91636"/>
                </a:lnTo>
                <a:lnTo>
                  <a:pt x="241977" y="91841"/>
                </a:lnTo>
                <a:lnTo>
                  <a:pt x="242386" y="92352"/>
                </a:lnTo>
                <a:lnTo>
                  <a:pt x="242693" y="91534"/>
                </a:lnTo>
                <a:close/>
                <a:moveTo>
                  <a:pt x="285750" y="96648"/>
                </a:moveTo>
                <a:lnTo>
                  <a:pt x="285545" y="96750"/>
                </a:lnTo>
                <a:lnTo>
                  <a:pt x="284420" y="97159"/>
                </a:lnTo>
                <a:lnTo>
                  <a:pt x="284216" y="97261"/>
                </a:lnTo>
                <a:lnTo>
                  <a:pt x="285239" y="97261"/>
                </a:lnTo>
                <a:lnTo>
                  <a:pt x="285750" y="96648"/>
                </a:lnTo>
                <a:close/>
                <a:moveTo>
                  <a:pt x="285648" y="97057"/>
                </a:moveTo>
                <a:lnTo>
                  <a:pt x="285239" y="97261"/>
                </a:lnTo>
                <a:lnTo>
                  <a:pt x="285545" y="97261"/>
                </a:lnTo>
                <a:lnTo>
                  <a:pt x="285648" y="97057"/>
                </a:lnTo>
                <a:close/>
                <a:moveTo>
                  <a:pt x="284011" y="98080"/>
                </a:moveTo>
                <a:lnTo>
                  <a:pt x="282886" y="98591"/>
                </a:lnTo>
                <a:lnTo>
                  <a:pt x="283807" y="98693"/>
                </a:lnTo>
                <a:lnTo>
                  <a:pt x="284114" y="98386"/>
                </a:lnTo>
                <a:lnTo>
                  <a:pt x="284011" y="98080"/>
                </a:lnTo>
                <a:close/>
                <a:moveTo>
                  <a:pt x="168852" y="92761"/>
                </a:moveTo>
                <a:lnTo>
                  <a:pt x="168136" y="92864"/>
                </a:lnTo>
                <a:lnTo>
                  <a:pt x="168136" y="93682"/>
                </a:lnTo>
                <a:lnTo>
                  <a:pt x="167318" y="94295"/>
                </a:lnTo>
                <a:lnTo>
                  <a:pt x="167318" y="95114"/>
                </a:lnTo>
                <a:lnTo>
                  <a:pt x="166807" y="95420"/>
                </a:lnTo>
                <a:lnTo>
                  <a:pt x="166705" y="95318"/>
                </a:lnTo>
                <a:lnTo>
                  <a:pt x="165886" y="96341"/>
                </a:lnTo>
                <a:lnTo>
                  <a:pt x="165375" y="96239"/>
                </a:lnTo>
                <a:lnTo>
                  <a:pt x="164966" y="96443"/>
                </a:lnTo>
                <a:lnTo>
                  <a:pt x="164761" y="96443"/>
                </a:lnTo>
                <a:lnTo>
                  <a:pt x="164045" y="96955"/>
                </a:lnTo>
                <a:lnTo>
                  <a:pt x="163330" y="105955"/>
                </a:lnTo>
                <a:lnTo>
                  <a:pt x="163943" y="106261"/>
                </a:lnTo>
                <a:lnTo>
                  <a:pt x="165477" y="105852"/>
                </a:lnTo>
                <a:lnTo>
                  <a:pt x="168750" y="96034"/>
                </a:lnTo>
                <a:lnTo>
                  <a:pt x="169159" y="96341"/>
                </a:lnTo>
                <a:lnTo>
                  <a:pt x="169364" y="96136"/>
                </a:lnTo>
                <a:lnTo>
                  <a:pt x="168852" y="92761"/>
                </a:lnTo>
                <a:close/>
                <a:moveTo>
                  <a:pt x="79364" y="112500"/>
                </a:moveTo>
                <a:lnTo>
                  <a:pt x="79057" y="112807"/>
                </a:lnTo>
                <a:lnTo>
                  <a:pt x="79057" y="113011"/>
                </a:lnTo>
                <a:lnTo>
                  <a:pt x="79364" y="112500"/>
                </a:lnTo>
                <a:close/>
                <a:moveTo>
                  <a:pt x="185114" y="3784"/>
                </a:moveTo>
                <a:lnTo>
                  <a:pt x="184091" y="4398"/>
                </a:lnTo>
                <a:lnTo>
                  <a:pt x="184909" y="4705"/>
                </a:lnTo>
                <a:lnTo>
                  <a:pt x="183273" y="4705"/>
                </a:lnTo>
                <a:lnTo>
                  <a:pt x="183989" y="5011"/>
                </a:lnTo>
                <a:lnTo>
                  <a:pt x="184193" y="5318"/>
                </a:lnTo>
                <a:lnTo>
                  <a:pt x="184193" y="5318"/>
                </a:lnTo>
                <a:lnTo>
                  <a:pt x="183784" y="5011"/>
                </a:lnTo>
                <a:lnTo>
                  <a:pt x="180102" y="5114"/>
                </a:lnTo>
                <a:lnTo>
                  <a:pt x="180920" y="5216"/>
                </a:lnTo>
                <a:lnTo>
                  <a:pt x="177341" y="5727"/>
                </a:lnTo>
                <a:lnTo>
                  <a:pt x="177545" y="5932"/>
                </a:lnTo>
                <a:lnTo>
                  <a:pt x="177341" y="6239"/>
                </a:lnTo>
                <a:lnTo>
                  <a:pt x="176830" y="6136"/>
                </a:lnTo>
                <a:lnTo>
                  <a:pt x="177955" y="6443"/>
                </a:lnTo>
                <a:lnTo>
                  <a:pt x="177239" y="6443"/>
                </a:lnTo>
                <a:lnTo>
                  <a:pt x="178568" y="6852"/>
                </a:lnTo>
                <a:lnTo>
                  <a:pt x="178057" y="7057"/>
                </a:lnTo>
                <a:lnTo>
                  <a:pt x="178261" y="6852"/>
                </a:lnTo>
                <a:lnTo>
                  <a:pt x="178261" y="6852"/>
                </a:lnTo>
                <a:lnTo>
                  <a:pt x="174477" y="7057"/>
                </a:lnTo>
                <a:lnTo>
                  <a:pt x="174682" y="7466"/>
                </a:lnTo>
                <a:lnTo>
                  <a:pt x="174989" y="7568"/>
                </a:lnTo>
                <a:lnTo>
                  <a:pt x="175091" y="7773"/>
                </a:lnTo>
                <a:lnTo>
                  <a:pt x="177648" y="8795"/>
                </a:lnTo>
                <a:lnTo>
                  <a:pt x="177852" y="9205"/>
                </a:lnTo>
                <a:lnTo>
                  <a:pt x="178261" y="9511"/>
                </a:lnTo>
                <a:lnTo>
                  <a:pt x="178169" y="9789"/>
                </a:lnTo>
                <a:lnTo>
                  <a:pt x="177852" y="9409"/>
                </a:lnTo>
                <a:lnTo>
                  <a:pt x="177545" y="9716"/>
                </a:lnTo>
                <a:lnTo>
                  <a:pt x="177034" y="8591"/>
                </a:lnTo>
                <a:lnTo>
                  <a:pt x="173352" y="8182"/>
                </a:lnTo>
                <a:lnTo>
                  <a:pt x="173352" y="8182"/>
                </a:lnTo>
                <a:lnTo>
                  <a:pt x="173966" y="8489"/>
                </a:lnTo>
                <a:lnTo>
                  <a:pt x="172636" y="8489"/>
                </a:lnTo>
                <a:lnTo>
                  <a:pt x="175193" y="9205"/>
                </a:lnTo>
                <a:lnTo>
                  <a:pt x="175193" y="9205"/>
                </a:lnTo>
                <a:lnTo>
                  <a:pt x="172432" y="8898"/>
                </a:lnTo>
                <a:lnTo>
                  <a:pt x="172432" y="8693"/>
                </a:lnTo>
                <a:lnTo>
                  <a:pt x="172227" y="8591"/>
                </a:lnTo>
                <a:lnTo>
                  <a:pt x="172227" y="8182"/>
                </a:lnTo>
                <a:lnTo>
                  <a:pt x="171307" y="7670"/>
                </a:lnTo>
                <a:lnTo>
                  <a:pt x="171307" y="7670"/>
                </a:lnTo>
                <a:lnTo>
                  <a:pt x="171716" y="8284"/>
                </a:lnTo>
                <a:lnTo>
                  <a:pt x="171102" y="8898"/>
                </a:lnTo>
                <a:lnTo>
                  <a:pt x="172227" y="9511"/>
                </a:lnTo>
                <a:lnTo>
                  <a:pt x="172330" y="10330"/>
                </a:lnTo>
                <a:lnTo>
                  <a:pt x="174886" y="11148"/>
                </a:lnTo>
                <a:lnTo>
                  <a:pt x="173966" y="11045"/>
                </a:lnTo>
                <a:lnTo>
                  <a:pt x="174170" y="12068"/>
                </a:lnTo>
                <a:lnTo>
                  <a:pt x="173966" y="12375"/>
                </a:lnTo>
                <a:lnTo>
                  <a:pt x="173966" y="12580"/>
                </a:lnTo>
                <a:lnTo>
                  <a:pt x="173250" y="13398"/>
                </a:lnTo>
                <a:lnTo>
                  <a:pt x="170898" y="12886"/>
                </a:lnTo>
                <a:lnTo>
                  <a:pt x="172023" y="12886"/>
                </a:lnTo>
                <a:lnTo>
                  <a:pt x="172125" y="13091"/>
                </a:lnTo>
                <a:lnTo>
                  <a:pt x="172636" y="12989"/>
                </a:lnTo>
                <a:lnTo>
                  <a:pt x="172330" y="12784"/>
                </a:lnTo>
                <a:lnTo>
                  <a:pt x="173045" y="11761"/>
                </a:lnTo>
                <a:lnTo>
                  <a:pt x="173045" y="11352"/>
                </a:lnTo>
                <a:lnTo>
                  <a:pt x="172330" y="11045"/>
                </a:lnTo>
                <a:lnTo>
                  <a:pt x="171307" y="9920"/>
                </a:lnTo>
                <a:lnTo>
                  <a:pt x="171307" y="9716"/>
                </a:lnTo>
                <a:lnTo>
                  <a:pt x="171102" y="9307"/>
                </a:lnTo>
                <a:lnTo>
                  <a:pt x="170284" y="8898"/>
                </a:lnTo>
                <a:lnTo>
                  <a:pt x="170182" y="7875"/>
                </a:lnTo>
                <a:lnTo>
                  <a:pt x="168545" y="7670"/>
                </a:lnTo>
                <a:lnTo>
                  <a:pt x="167727" y="8080"/>
                </a:lnTo>
                <a:lnTo>
                  <a:pt x="167625" y="8795"/>
                </a:lnTo>
                <a:lnTo>
                  <a:pt x="167114" y="9205"/>
                </a:lnTo>
                <a:lnTo>
                  <a:pt x="167727" y="9409"/>
                </a:lnTo>
                <a:lnTo>
                  <a:pt x="168034" y="10432"/>
                </a:lnTo>
                <a:lnTo>
                  <a:pt x="169875" y="10943"/>
                </a:lnTo>
                <a:lnTo>
                  <a:pt x="169568" y="11557"/>
                </a:lnTo>
                <a:lnTo>
                  <a:pt x="164148" y="10227"/>
                </a:lnTo>
                <a:lnTo>
                  <a:pt x="163636" y="10432"/>
                </a:lnTo>
                <a:lnTo>
                  <a:pt x="164352" y="10841"/>
                </a:lnTo>
                <a:lnTo>
                  <a:pt x="163841" y="11250"/>
                </a:lnTo>
                <a:lnTo>
                  <a:pt x="159648" y="11557"/>
                </a:lnTo>
                <a:lnTo>
                  <a:pt x="159648" y="11557"/>
                </a:lnTo>
                <a:lnTo>
                  <a:pt x="159955" y="11455"/>
                </a:lnTo>
                <a:lnTo>
                  <a:pt x="159852" y="11045"/>
                </a:lnTo>
                <a:lnTo>
                  <a:pt x="159750" y="11045"/>
                </a:lnTo>
                <a:lnTo>
                  <a:pt x="158830" y="11250"/>
                </a:lnTo>
                <a:lnTo>
                  <a:pt x="159136" y="11352"/>
                </a:lnTo>
                <a:lnTo>
                  <a:pt x="158830" y="11455"/>
                </a:lnTo>
                <a:lnTo>
                  <a:pt x="158625" y="11352"/>
                </a:lnTo>
                <a:lnTo>
                  <a:pt x="156682" y="11966"/>
                </a:lnTo>
                <a:lnTo>
                  <a:pt x="156886" y="12068"/>
                </a:lnTo>
                <a:lnTo>
                  <a:pt x="155250" y="12886"/>
                </a:lnTo>
                <a:lnTo>
                  <a:pt x="154330" y="12273"/>
                </a:lnTo>
                <a:lnTo>
                  <a:pt x="155352" y="11966"/>
                </a:lnTo>
                <a:lnTo>
                  <a:pt x="152898" y="11250"/>
                </a:lnTo>
                <a:lnTo>
                  <a:pt x="153614" y="11659"/>
                </a:lnTo>
                <a:lnTo>
                  <a:pt x="153614" y="12375"/>
                </a:lnTo>
                <a:lnTo>
                  <a:pt x="154227" y="12784"/>
                </a:lnTo>
                <a:lnTo>
                  <a:pt x="154227" y="13602"/>
                </a:lnTo>
                <a:lnTo>
                  <a:pt x="152795" y="13193"/>
                </a:lnTo>
                <a:lnTo>
                  <a:pt x="151466" y="14011"/>
                </a:lnTo>
                <a:lnTo>
                  <a:pt x="152080" y="14727"/>
                </a:lnTo>
                <a:lnTo>
                  <a:pt x="151568" y="14932"/>
                </a:lnTo>
                <a:lnTo>
                  <a:pt x="149625" y="14318"/>
                </a:lnTo>
                <a:lnTo>
                  <a:pt x="149420" y="14523"/>
                </a:lnTo>
                <a:lnTo>
                  <a:pt x="150545" y="15239"/>
                </a:lnTo>
                <a:lnTo>
                  <a:pt x="150341" y="15545"/>
                </a:lnTo>
                <a:lnTo>
                  <a:pt x="146864" y="13295"/>
                </a:lnTo>
                <a:lnTo>
                  <a:pt x="147068" y="13193"/>
                </a:lnTo>
                <a:lnTo>
                  <a:pt x="145636" y="12580"/>
                </a:lnTo>
                <a:lnTo>
                  <a:pt x="151057" y="13398"/>
                </a:lnTo>
                <a:lnTo>
                  <a:pt x="151977" y="12886"/>
                </a:lnTo>
                <a:lnTo>
                  <a:pt x="151875" y="12375"/>
                </a:lnTo>
                <a:lnTo>
                  <a:pt x="150648" y="11659"/>
                </a:lnTo>
                <a:lnTo>
                  <a:pt x="150750" y="11761"/>
                </a:lnTo>
                <a:lnTo>
                  <a:pt x="150750" y="11761"/>
                </a:lnTo>
                <a:lnTo>
                  <a:pt x="146455" y="10636"/>
                </a:lnTo>
                <a:lnTo>
                  <a:pt x="146045" y="10841"/>
                </a:lnTo>
                <a:lnTo>
                  <a:pt x="145841" y="10636"/>
                </a:lnTo>
                <a:lnTo>
                  <a:pt x="145841" y="10534"/>
                </a:lnTo>
                <a:lnTo>
                  <a:pt x="145227" y="10432"/>
                </a:lnTo>
                <a:lnTo>
                  <a:pt x="145739" y="10330"/>
                </a:lnTo>
                <a:lnTo>
                  <a:pt x="145023" y="10125"/>
                </a:lnTo>
                <a:lnTo>
                  <a:pt x="145023" y="10125"/>
                </a:lnTo>
                <a:lnTo>
                  <a:pt x="145125" y="10227"/>
                </a:lnTo>
                <a:lnTo>
                  <a:pt x="143591" y="10330"/>
                </a:lnTo>
                <a:lnTo>
                  <a:pt x="143489" y="10125"/>
                </a:lnTo>
                <a:lnTo>
                  <a:pt x="142875" y="9920"/>
                </a:lnTo>
                <a:lnTo>
                  <a:pt x="144102" y="9920"/>
                </a:lnTo>
                <a:lnTo>
                  <a:pt x="143080" y="9409"/>
                </a:lnTo>
                <a:lnTo>
                  <a:pt x="142466" y="9920"/>
                </a:lnTo>
                <a:lnTo>
                  <a:pt x="141955" y="9409"/>
                </a:lnTo>
                <a:lnTo>
                  <a:pt x="141443" y="9716"/>
                </a:lnTo>
                <a:lnTo>
                  <a:pt x="141341" y="9511"/>
                </a:lnTo>
                <a:lnTo>
                  <a:pt x="141136" y="9409"/>
                </a:lnTo>
                <a:lnTo>
                  <a:pt x="140727" y="9920"/>
                </a:lnTo>
                <a:lnTo>
                  <a:pt x="140830" y="9409"/>
                </a:lnTo>
                <a:lnTo>
                  <a:pt x="140318" y="9307"/>
                </a:lnTo>
                <a:lnTo>
                  <a:pt x="139398" y="10023"/>
                </a:lnTo>
                <a:lnTo>
                  <a:pt x="138886" y="9716"/>
                </a:lnTo>
                <a:lnTo>
                  <a:pt x="138068" y="9920"/>
                </a:lnTo>
                <a:lnTo>
                  <a:pt x="138477" y="10227"/>
                </a:lnTo>
                <a:lnTo>
                  <a:pt x="137864" y="10125"/>
                </a:lnTo>
                <a:lnTo>
                  <a:pt x="137557" y="10330"/>
                </a:lnTo>
                <a:lnTo>
                  <a:pt x="137761" y="10534"/>
                </a:lnTo>
                <a:lnTo>
                  <a:pt x="137352" y="10636"/>
                </a:lnTo>
                <a:lnTo>
                  <a:pt x="137352" y="10125"/>
                </a:lnTo>
                <a:lnTo>
                  <a:pt x="137045" y="10534"/>
                </a:lnTo>
                <a:lnTo>
                  <a:pt x="136330" y="10534"/>
                </a:lnTo>
                <a:lnTo>
                  <a:pt x="136636" y="10636"/>
                </a:lnTo>
                <a:lnTo>
                  <a:pt x="136125" y="10636"/>
                </a:lnTo>
                <a:lnTo>
                  <a:pt x="136125" y="10841"/>
                </a:lnTo>
                <a:lnTo>
                  <a:pt x="135818" y="10841"/>
                </a:lnTo>
                <a:lnTo>
                  <a:pt x="135716" y="11045"/>
                </a:lnTo>
                <a:lnTo>
                  <a:pt x="135102" y="11352"/>
                </a:lnTo>
                <a:lnTo>
                  <a:pt x="135818" y="11455"/>
                </a:lnTo>
                <a:lnTo>
                  <a:pt x="135307" y="11455"/>
                </a:lnTo>
                <a:lnTo>
                  <a:pt x="135102" y="11761"/>
                </a:lnTo>
                <a:lnTo>
                  <a:pt x="135102" y="11966"/>
                </a:lnTo>
                <a:lnTo>
                  <a:pt x="134795" y="11659"/>
                </a:lnTo>
                <a:lnTo>
                  <a:pt x="134386" y="11761"/>
                </a:lnTo>
                <a:lnTo>
                  <a:pt x="134591" y="11864"/>
                </a:lnTo>
                <a:lnTo>
                  <a:pt x="134080" y="12068"/>
                </a:lnTo>
                <a:lnTo>
                  <a:pt x="134386" y="12068"/>
                </a:lnTo>
                <a:lnTo>
                  <a:pt x="134693" y="12273"/>
                </a:lnTo>
                <a:lnTo>
                  <a:pt x="134693" y="12375"/>
                </a:lnTo>
                <a:lnTo>
                  <a:pt x="133875" y="12477"/>
                </a:lnTo>
                <a:lnTo>
                  <a:pt x="134591" y="12477"/>
                </a:lnTo>
                <a:lnTo>
                  <a:pt x="133364" y="12784"/>
                </a:lnTo>
                <a:lnTo>
                  <a:pt x="133568" y="12886"/>
                </a:lnTo>
                <a:lnTo>
                  <a:pt x="133057" y="13091"/>
                </a:lnTo>
                <a:lnTo>
                  <a:pt x="133670" y="13295"/>
                </a:lnTo>
                <a:lnTo>
                  <a:pt x="132852" y="13500"/>
                </a:lnTo>
                <a:lnTo>
                  <a:pt x="133057" y="13602"/>
                </a:lnTo>
                <a:lnTo>
                  <a:pt x="133057" y="14216"/>
                </a:lnTo>
                <a:lnTo>
                  <a:pt x="132750" y="14420"/>
                </a:lnTo>
                <a:lnTo>
                  <a:pt x="132545" y="14318"/>
                </a:lnTo>
                <a:lnTo>
                  <a:pt x="131932" y="14727"/>
                </a:lnTo>
                <a:lnTo>
                  <a:pt x="132239" y="14625"/>
                </a:lnTo>
                <a:lnTo>
                  <a:pt x="130909" y="15750"/>
                </a:lnTo>
                <a:lnTo>
                  <a:pt x="131114" y="15852"/>
                </a:lnTo>
                <a:lnTo>
                  <a:pt x="131830" y="15545"/>
                </a:lnTo>
                <a:lnTo>
                  <a:pt x="131727" y="15443"/>
                </a:lnTo>
                <a:lnTo>
                  <a:pt x="132136" y="15443"/>
                </a:lnTo>
                <a:lnTo>
                  <a:pt x="131932" y="15545"/>
                </a:lnTo>
                <a:lnTo>
                  <a:pt x="132136" y="15545"/>
                </a:lnTo>
                <a:lnTo>
                  <a:pt x="131727" y="15852"/>
                </a:lnTo>
                <a:lnTo>
                  <a:pt x="130091" y="15955"/>
                </a:lnTo>
                <a:lnTo>
                  <a:pt x="129886" y="16057"/>
                </a:lnTo>
                <a:lnTo>
                  <a:pt x="130193" y="16466"/>
                </a:lnTo>
                <a:lnTo>
                  <a:pt x="128864" y="16568"/>
                </a:lnTo>
                <a:lnTo>
                  <a:pt x="129886" y="16568"/>
                </a:lnTo>
                <a:lnTo>
                  <a:pt x="128785" y="16804"/>
                </a:lnTo>
                <a:lnTo>
                  <a:pt x="128785" y="16804"/>
                </a:lnTo>
                <a:lnTo>
                  <a:pt x="127841" y="17182"/>
                </a:lnTo>
                <a:lnTo>
                  <a:pt x="128966" y="17386"/>
                </a:lnTo>
                <a:lnTo>
                  <a:pt x="127739" y="17386"/>
                </a:lnTo>
                <a:lnTo>
                  <a:pt x="128045" y="18102"/>
                </a:lnTo>
                <a:lnTo>
                  <a:pt x="129477" y="17795"/>
                </a:lnTo>
                <a:lnTo>
                  <a:pt x="129580" y="18000"/>
                </a:lnTo>
                <a:lnTo>
                  <a:pt x="129273" y="18205"/>
                </a:lnTo>
                <a:lnTo>
                  <a:pt x="127739" y="18307"/>
                </a:lnTo>
                <a:lnTo>
                  <a:pt x="128250" y="18511"/>
                </a:lnTo>
                <a:lnTo>
                  <a:pt x="127943" y="18818"/>
                </a:lnTo>
                <a:lnTo>
                  <a:pt x="128250" y="19023"/>
                </a:lnTo>
                <a:lnTo>
                  <a:pt x="127943" y="19227"/>
                </a:lnTo>
                <a:lnTo>
                  <a:pt x="128045" y="19330"/>
                </a:lnTo>
                <a:lnTo>
                  <a:pt x="129170" y="18614"/>
                </a:lnTo>
                <a:lnTo>
                  <a:pt x="128864" y="19023"/>
                </a:lnTo>
                <a:lnTo>
                  <a:pt x="128557" y="19023"/>
                </a:lnTo>
                <a:lnTo>
                  <a:pt x="128659" y="19330"/>
                </a:lnTo>
                <a:lnTo>
                  <a:pt x="127943" y="19841"/>
                </a:lnTo>
                <a:lnTo>
                  <a:pt x="128864" y="19534"/>
                </a:lnTo>
                <a:lnTo>
                  <a:pt x="128557" y="19841"/>
                </a:lnTo>
                <a:lnTo>
                  <a:pt x="128864" y="20045"/>
                </a:lnTo>
                <a:lnTo>
                  <a:pt x="128250" y="20352"/>
                </a:lnTo>
                <a:lnTo>
                  <a:pt x="129068" y="20761"/>
                </a:lnTo>
                <a:lnTo>
                  <a:pt x="128966" y="20864"/>
                </a:lnTo>
                <a:lnTo>
                  <a:pt x="131011" y="20148"/>
                </a:lnTo>
                <a:lnTo>
                  <a:pt x="131114" y="19943"/>
                </a:lnTo>
                <a:lnTo>
                  <a:pt x="131727" y="19841"/>
                </a:lnTo>
                <a:lnTo>
                  <a:pt x="131727" y="19534"/>
                </a:lnTo>
                <a:lnTo>
                  <a:pt x="131830" y="19330"/>
                </a:lnTo>
                <a:lnTo>
                  <a:pt x="132034" y="19841"/>
                </a:lnTo>
                <a:lnTo>
                  <a:pt x="132443" y="20045"/>
                </a:lnTo>
                <a:lnTo>
                  <a:pt x="132443" y="20659"/>
                </a:lnTo>
                <a:lnTo>
                  <a:pt x="133670" y="22295"/>
                </a:lnTo>
                <a:lnTo>
                  <a:pt x="133670" y="22500"/>
                </a:lnTo>
                <a:lnTo>
                  <a:pt x="133773" y="22705"/>
                </a:lnTo>
                <a:lnTo>
                  <a:pt x="133466" y="22705"/>
                </a:lnTo>
                <a:lnTo>
                  <a:pt x="133875" y="23523"/>
                </a:lnTo>
                <a:lnTo>
                  <a:pt x="135000" y="23318"/>
                </a:lnTo>
                <a:lnTo>
                  <a:pt x="135205" y="22909"/>
                </a:lnTo>
                <a:lnTo>
                  <a:pt x="136023" y="22807"/>
                </a:lnTo>
                <a:lnTo>
                  <a:pt x="136432" y="20557"/>
                </a:lnTo>
                <a:lnTo>
                  <a:pt x="136636" y="20557"/>
                </a:lnTo>
                <a:lnTo>
                  <a:pt x="136023" y="20455"/>
                </a:lnTo>
                <a:lnTo>
                  <a:pt x="137761" y="19739"/>
                </a:lnTo>
                <a:lnTo>
                  <a:pt x="137250" y="19739"/>
                </a:lnTo>
                <a:lnTo>
                  <a:pt x="137966" y="19227"/>
                </a:lnTo>
                <a:lnTo>
                  <a:pt x="136636" y="18307"/>
                </a:lnTo>
                <a:lnTo>
                  <a:pt x="136432" y="17489"/>
                </a:lnTo>
                <a:lnTo>
                  <a:pt x="136636" y="17591"/>
                </a:lnTo>
                <a:lnTo>
                  <a:pt x="136636" y="17080"/>
                </a:lnTo>
                <a:lnTo>
                  <a:pt x="136432" y="16773"/>
                </a:lnTo>
                <a:lnTo>
                  <a:pt x="136943" y="16670"/>
                </a:lnTo>
                <a:lnTo>
                  <a:pt x="136841" y="16670"/>
                </a:lnTo>
                <a:lnTo>
                  <a:pt x="136739" y="16466"/>
                </a:lnTo>
                <a:lnTo>
                  <a:pt x="137148" y="16364"/>
                </a:lnTo>
                <a:lnTo>
                  <a:pt x="137045" y="16364"/>
                </a:lnTo>
                <a:lnTo>
                  <a:pt x="137455" y="16159"/>
                </a:lnTo>
                <a:lnTo>
                  <a:pt x="137352" y="16057"/>
                </a:lnTo>
                <a:lnTo>
                  <a:pt x="137864" y="15955"/>
                </a:lnTo>
                <a:lnTo>
                  <a:pt x="137864" y="15852"/>
                </a:lnTo>
                <a:lnTo>
                  <a:pt x="139091" y="15034"/>
                </a:lnTo>
                <a:lnTo>
                  <a:pt x="138784" y="14625"/>
                </a:lnTo>
                <a:lnTo>
                  <a:pt x="138886" y="14216"/>
                </a:lnTo>
                <a:lnTo>
                  <a:pt x="138989" y="14216"/>
                </a:lnTo>
                <a:lnTo>
                  <a:pt x="139193" y="14011"/>
                </a:lnTo>
                <a:lnTo>
                  <a:pt x="139398" y="14011"/>
                </a:lnTo>
                <a:lnTo>
                  <a:pt x="139295" y="13909"/>
                </a:lnTo>
                <a:lnTo>
                  <a:pt x="141034" y="13705"/>
                </a:lnTo>
                <a:lnTo>
                  <a:pt x="141545" y="14011"/>
                </a:lnTo>
                <a:lnTo>
                  <a:pt x="141648" y="14625"/>
                </a:lnTo>
                <a:lnTo>
                  <a:pt x="139807" y="15852"/>
                </a:lnTo>
                <a:lnTo>
                  <a:pt x="139807" y="15955"/>
                </a:lnTo>
                <a:lnTo>
                  <a:pt x="139295" y="16159"/>
                </a:lnTo>
                <a:lnTo>
                  <a:pt x="139602" y="18511"/>
                </a:lnTo>
                <a:lnTo>
                  <a:pt x="140523" y="18716"/>
                </a:lnTo>
                <a:lnTo>
                  <a:pt x="140523" y="18920"/>
                </a:lnTo>
                <a:lnTo>
                  <a:pt x="140727" y="18920"/>
                </a:lnTo>
                <a:lnTo>
                  <a:pt x="140830" y="19330"/>
                </a:lnTo>
                <a:lnTo>
                  <a:pt x="142977" y="18818"/>
                </a:lnTo>
                <a:lnTo>
                  <a:pt x="142875" y="18716"/>
                </a:lnTo>
                <a:lnTo>
                  <a:pt x="143386" y="18511"/>
                </a:lnTo>
                <a:lnTo>
                  <a:pt x="143284" y="18716"/>
                </a:lnTo>
                <a:lnTo>
                  <a:pt x="144731" y="18619"/>
                </a:lnTo>
                <a:lnTo>
                  <a:pt x="144731" y="18619"/>
                </a:lnTo>
                <a:lnTo>
                  <a:pt x="146045" y="19125"/>
                </a:lnTo>
                <a:lnTo>
                  <a:pt x="144920" y="19227"/>
                </a:lnTo>
                <a:lnTo>
                  <a:pt x="144818" y="19432"/>
                </a:lnTo>
                <a:lnTo>
                  <a:pt x="144614" y="19330"/>
                </a:lnTo>
                <a:lnTo>
                  <a:pt x="144511" y="19636"/>
                </a:lnTo>
                <a:lnTo>
                  <a:pt x="141750" y="19739"/>
                </a:lnTo>
                <a:lnTo>
                  <a:pt x="141341" y="20045"/>
                </a:lnTo>
                <a:lnTo>
                  <a:pt x="142261" y="20864"/>
                </a:lnTo>
                <a:lnTo>
                  <a:pt x="142261" y="21784"/>
                </a:lnTo>
                <a:lnTo>
                  <a:pt x="140318" y="21375"/>
                </a:lnTo>
                <a:lnTo>
                  <a:pt x="139909" y="22398"/>
                </a:lnTo>
                <a:lnTo>
                  <a:pt x="140011" y="23318"/>
                </a:lnTo>
                <a:lnTo>
                  <a:pt x="140114" y="23932"/>
                </a:lnTo>
                <a:lnTo>
                  <a:pt x="139807" y="23932"/>
                </a:lnTo>
                <a:lnTo>
                  <a:pt x="140011" y="23318"/>
                </a:lnTo>
                <a:lnTo>
                  <a:pt x="138886" y="24545"/>
                </a:lnTo>
                <a:lnTo>
                  <a:pt x="138375" y="24239"/>
                </a:lnTo>
                <a:lnTo>
                  <a:pt x="134693" y="24750"/>
                </a:lnTo>
                <a:lnTo>
                  <a:pt x="135307" y="25261"/>
                </a:lnTo>
                <a:lnTo>
                  <a:pt x="134795" y="25057"/>
                </a:lnTo>
                <a:lnTo>
                  <a:pt x="134693" y="24750"/>
                </a:lnTo>
                <a:lnTo>
                  <a:pt x="133773" y="24443"/>
                </a:lnTo>
                <a:lnTo>
                  <a:pt x="132852" y="24955"/>
                </a:lnTo>
                <a:lnTo>
                  <a:pt x="131625" y="24443"/>
                </a:lnTo>
                <a:lnTo>
                  <a:pt x="131625" y="24136"/>
                </a:lnTo>
                <a:lnTo>
                  <a:pt x="131318" y="23830"/>
                </a:lnTo>
                <a:lnTo>
                  <a:pt x="131420" y="23420"/>
                </a:lnTo>
                <a:lnTo>
                  <a:pt x="131727" y="23216"/>
                </a:lnTo>
                <a:lnTo>
                  <a:pt x="131625" y="23114"/>
                </a:lnTo>
                <a:lnTo>
                  <a:pt x="132341" y="22500"/>
                </a:lnTo>
                <a:lnTo>
                  <a:pt x="131932" y="22398"/>
                </a:lnTo>
                <a:lnTo>
                  <a:pt x="132034" y="21273"/>
                </a:lnTo>
                <a:lnTo>
                  <a:pt x="132034" y="21273"/>
                </a:lnTo>
                <a:lnTo>
                  <a:pt x="130602" y="21886"/>
                </a:lnTo>
                <a:lnTo>
                  <a:pt x="130602" y="22193"/>
                </a:lnTo>
                <a:lnTo>
                  <a:pt x="131011" y="22295"/>
                </a:lnTo>
                <a:lnTo>
                  <a:pt x="130705" y="22398"/>
                </a:lnTo>
                <a:lnTo>
                  <a:pt x="130295" y="22398"/>
                </a:lnTo>
                <a:lnTo>
                  <a:pt x="130295" y="23318"/>
                </a:lnTo>
                <a:lnTo>
                  <a:pt x="130909" y="24341"/>
                </a:lnTo>
                <a:lnTo>
                  <a:pt x="130807" y="24545"/>
                </a:lnTo>
                <a:lnTo>
                  <a:pt x="131625" y="25261"/>
                </a:lnTo>
                <a:lnTo>
                  <a:pt x="131011" y="25057"/>
                </a:lnTo>
                <a:lnTo>
                  <a:pt x="130705" y="25466"/>
                </a:lnTo>
                <a:lnTo>
                  <a:pt x="128864" y="25466"/>
                </a:lnTo>
                <a:lnTo>
                  <a:pt x="127739" y="26080"/>
                </a:lnTo>
                <a:lnTo>
                  <a:pt x="127432" y="27205"/>
                </a:lnTo>
                <a:lnTo>
                  <a:pt x="127227" y="27205"/>
                </a:lnTo>
                <a:lnTo>
                  <a:pt x="127534" y="27409"/>
                </a:lnTo>
                <a:lnTo>
                  <a:pt x="127534" y="27409"/>
                </a:lnTo>
                <a:lnTo>
                  <a:pt x="126818" y="27307"/>
                </a:lnTo>
                <a:lnTo>
                  <a:pt x="126818" y="27307"/>
                </a:lnTo>
                <a:lnTo>
                  <a:pt x="127432" y="27409"/>
                </a:lnTo>
                <a:lnTo>
                  <a:pt x="125386" y="28023"/>
                </a:lnTo>
                <a:lnTo>
                  <a:pt x="124977" y="28841"/>
                </a:lnTo>
                <a:lnTo>
                  <a:pt x="124261" y="29148"/>
                </a:lnTo>
                <a:lnTo>
                  <a:pt x="124466" y="29352"/>
                </a:lnTo>
                <a:lnTo>
                  <a:pt x="123239" y="29455"/>
                </a:lnTo>
                <a:lnTo>
                  <a:pt x="123136" y="29148"/>
                </a:lnTo>
                <a:lnTo>
                  <a:pt x="122727" y="29352"/>
                </a:lnTo>
                <a:lnTo>
                  <a:pt x="123034" y="30170"/>
                </a:lnTo>
                <a:lnTo>
                  <a:pt x="120375" y="30375"/>
                </a:lnTo>
                <a:lnTo>
                  <a:pt x="120784" y="30477"/>
                </a:lnTo>
                <a:lnTo>
                  <a:pt x="120477" y="30580"/>
                </a:lnTo>
                <a:lnTo>
                  <a:pt x="120682" y="30682"/>
                </a:lnTo>
                <a:lnTo>
                  <a:pt x="120375" y="30784"/>
                </a:lnTo>
                <a:lnTo>
                  <a:pt x="122011" y="31193"/>
                </a:lnTo>
                <a:lnTo>
                  <a:pt x="121909" y="31295"/>
                </a:lnTo>
                <a:lnTo>
                  <a:pt x="122114" y="31295"/>
                </a:lnTo>
                <a:lnTo>
                  <a:pt x="122114" y="31398"/>
                </a:lnTo>
                <a:lnTo>
                  <a:pt x="122727" y="31602"/>
                </a:lnTo>
                <a:lnTo>
                  <a:pt x="122420" y="31705"/>
                </a:lnTo>
                <a:lnTo>
                  <a:pt x="122523" y="32114"/>
                </a:lnTo>
                <a:lnTo>
                  <a:pt x="123239" y="32523"/>
                </a:lnTo>
                <a:lnTo>
                  <a:pt x="123341" y="33136"/>
                </a:lnTo>
                <a:lnTo>
                  <a:pt x="123136" y="33034"/>
                </a:lnTo>
                <a:lnTo>
                  <a:pt x="123750" y="33852"/>
                </a:lnTo>
                <a:lnTo>
                  <a:pt x="123750" y="33852"/>
                </a:lnTo>
                <a:lnTo>
                  <a:pt x="123239" y="33341"/>
                </a:lnTo>
                <a:lnTo>
                  <a:pt x="123136" y="34261"/>
                </a:lnTo>
                <a:lnTo>
                  <a:pt x="123239" y="34159"/>
                </a:lnTo>
                <a:lnTo>
                  <a:pt x="123239" y="34261"/>
                </a:lnTo>
                <a:lnTo>
                  <a:pt x="122830" y="35386"/>
                </a:lnTo>
                <a:lnTo>
                  <a:pt x="117409" y="35284"/>
                </a:lnTo>
                <a:lnTo>
                  <a:pt x="117307" y="35489"/>
                </a:lnTo>
                <a:lnTo>
                  <a:pt x="116898" y="35591"/>
                </a:lnTo>
                <a:lnTo>
                  <a:pt x="116693" y="36307"/>
                </a:lnTo>
                <a:lnTo>
                  <a:pt x="116898" y="36307"/>
                </a:lnTo>
                <a:lnTo>
                  <a:pt x="116898" y="36614"/>
                </a:lnTo>
                <a:lnTo>
                  <a:pt x="117000" y="36614"/>
                </a:lnTo>
                <a:lnTo>
                  <a:pt x="116182" y="40091"/>
                </a:lnTo>
                <a:lnTo>
                  <a:pt x="116795" y="39784"/>
                </a:lnTo>
                <a:lnTo>
                  <a:pt x="116386" y="40295"/>
                </a:lnTo>
                <a:lnTo>
                  <a:pt x="116687" y="40446"/>
                </a:lnTo>
                <a:lnTo>
                  <a:pt x="116687" y="40446"/>
                </a:lnTo>
                <a:lnTo>
                  <a:pt x="116489" y="41932"/>
                </a:lnTo>
                <a:lnTo>
                  <a:pt x="118330" y="41625"/>
                </a:lnTo>
                <a:lnTo>
                  <a:pt x="118739" y="42136"/>
                </a:lnTo>
                <a:lnTo>
                  <a:pt x="118841" y="42034"/>
                </a:lnTo>
                <a:lnTo>
                  <a:pt x="119455" y="42955"/>
                </a:lnTo>
                <a:lnTo>
                  <a:pt x="122420" y="42034"/>
                </a:lnTo>
                <a:lnTo>
                  <a:pt x="122727" y="41625"/>
                </a:lnTo>
                <a:lnTo>
                  <a:pt x="123545" y="41318"/>
                </a:lnTo>
                <a:lnTo>
                  <a:pt x="123852" y="40500"/>
                </a:lnTo>
                <a:lnTo>
                  <a:pt x="124261" y="40193"/>
                </a:lnTo>
                <a:lnTo>
                  <a:pt x="123955" y="39784"/>
                </a:lnTo>
                <a:lnTo>
                  <a:pt x="124773" y="38045"/>
                </a:lnTo>
                <a:lnTo>
                  <a:pt x="126818" y="36920"/>
                </a:lnTo>
                <a:lnTo>
                  <a:pt x="126818" y="35693"/>
                </a:lnTo>
                <a:lnTo>
                  <a:pt x="129682" y="35591"/>
                </a:lnTo>
                <a:lnTo>
                  <a:pt x="131318" y="34466"/>
                </a:lnTo>
                <a:lnTo>
                  <a:pt x="136943" y="38864"/>
                </a:lnTo>
                <a:lnTo>
                  <a:pt x="137250" y="38864"/>
                </a:lnTo>
                <a:lnTo>
                  <a:pt x="137761" y="40091"/>
                </a:lnTo>
                <a:lnTo>
                  <a:pt x="137557" y="40193"/>
                </a:lnTo>
                <a:lnTo>
                  <a:pt x="137352" y="40807"/>
                </a:lnTo>
                <a:lnTo>
                  <a:pt x="137761" y="41011"/>
                </a:lnTo>
                <a:lnTo>
                  <a:pt x="138170" y="39989"/>
                </a:lnTo>
                <a:lnTo>
                  <a:pt x="138580" y="39886"/>
                </a:lnTo>
                <a:lnTo>
                  <a:pt x="138477" y="39375"/>
                </a:lnTo>
                <a:lnTo>
                  <a:pt x="138068" y="39170"/>
                </a:lnTo>
                <a:lnTo>
                  <a:pt x="138375" y="38455"/>
                </a:lnTo>
                <a:lnTo>
                  <a:pt x="139602" y="38966"/>
                </a:lnTo>
                <a:lnTo>
                  <a:pt x="137455" y="37432"/>
                </a:lnTo>
                <a:lnTo>
                  <a:pt x="137557" y="37023"/>
                </a:lnTo>
                <a:lnTo>
                  <a:pt x="136432" y="36818"/>
                </a:lnTo>
                <a:lnTo>
                  <a:pt x="134182" y="34057"/>
                </a:lnTo>
                <a:lnTo>
                  <a:pt x="134284" y="33341"/>
                </a:lnTo>
                <a:lnTo>
                  <a:pt x="135307" y="33239"/>
                </a:lnTo>
                <a:lnTo>
                  <a:pt x="135205" y="33750"/>
                </a:lnTo>
                <a:lnTo>
                  <a:pt x="135716" y="33750"/>
                </a:lnTo>
                <a:lnTo>
                  <a:pt x="135818" y="33545"/>
                </a:lnTo>
                <a:lnTo>
                  <a:pt x="136841" y="34670"/>
                </a:lnTo>
                <a:lnTo>
                  <a:pt x="136534" y="34670"/>
                </a:lnTo>
                <a:lnTo>
                  <a:pt x="138784" y="36102"/>
                </a:lnTo>
                <a:lnTo>
                  <a:pt x="138170" y="35898"/>
                </a:lnTo>
                <a:lnTo>
                  <a:pt x="140420" y="37330"/>
                </a:lnTo>
                <a:lnTo>
                  <a:pt x="140420" y="38557"/>
                </a:lnTo>
                <a:lnTo>
                  <a:pt x="140318" y="38557"/>
                </a:lnTo>
                <a:lnTo>
                  <a:pt x="141955" y="39989"/>
                </a:lnTo>
                <a:lnTo>
                  <a:pt x="141648" y="39989"/>
                </a:lnTo>
                <a:lnTo>
                  <a:pt x="141955" y="40398"/>
                </a:lnTo>
                <a:lnTo>
                  <a:pt x="143080" y="40500"/>
                </a:lnTo>
                <a:lnTo>
                  <a:pt x="143489" y="40807"/>
                </a:lnTo>
                <a:lnTo>
                  <a:pt x="143489" y="40909"/>
                </a:lnTo>
                <a:lnTo>
                  <a:pt x="142159" y="40909"/>
                </a:lnTo>
                <a:lnTo>
                  <a:pt x="142773" y="42239"/>
                </a:lnTo>
                <a:lnTo>
                  <a:pt x="143284" y="42545"/>
                </a:lnTo>
                <a:lnTo>
                  <a:pt x="143898" y="42545"/>
                </a:lnTo>
                <a:lnTo>
                  <a:pt x="143489" y="41318"/>
                </a:lnTo>
                <a:lnTo>
                  <a:pt x="144102" y="41523"/>
                </a:lnTo>
                <a:lnTo>
                  <a:pt x="144102" y="41523"/>
                </a:lnTo>
                <a:lnTo>
                  <a:pt x="143591" y="41011"/>
                </a:lnTo>
                <a:lnTo>
                  <a:pt x="144205" y="41011"/>
                </a:lnTo>
                <a:lnTo>
                  <a:pt x="144409" y="40807"/>
                </a:lnTo>
                <a:lnTo>
                  <a:pt x="143182" y="39989"/>
                </a:lnTo>
                <a:lnTo>
                  <a:pt x="143591" y="39784"/>
                </a:lnTo>
                <a:lnTo>
                  <a:pt x="143386" y="39682"/>
                </a:lnTo>
                <a:lnTo>
                  <a:pt x="143591" y="39580"/>
                </a:lnTo>
                <a:lnTo>
                  <a:pt x="143693" y="39784"/>
                </a:lnTo>
                <a:lnTo>
                  <a:pt x="143591" y="39477"/>
                </a:lnTo>
                <a:lnTo>
                  <a:pt x="143080" y="38761"/>
                </a:lnTo>
                <a:lnTo>
                  <a:pt x="143284" y="38352"/>
                </a:lnTo>
                <a:lnTo>
                  <a:pt x="143740" y="38678"/>
                </a:lnTo>
                <a:lnTo>
                  <a:pt x="143740" y="38678"/>
                </a:lnTo>
                <a:lnTo>
                  <a:pt x="144205" y="38864"/>
                </a:lnTo>
                <a:lnTo>
                  <a:pt x="144102" y="38557"/>
                </a:lnTo>
                <a:lnTo>
                  <a:pt x="144511" y="38761"/>
                </a:lnTo>
                <a:lnTo>
                  <a:pt x="144000" y="38250"/>
                </a:lnTo>
                <a:lnTo>
                  <a:pt x="145636" y="38045"/>
                </a:lnTo>
                <a:lnTo>
                  <a:pt x="145943" y="38250"/>
                </a:lnTo>
                <a:lnTo>
                  <a:pt x="146557" y="38250"/>
                </a:lnTo>
                <a:lnTo>
                  <a:pt x="146045" y="38864"/>
                </a:lnTo>
                <a:lnTo>
                  <a:pt x="146864" y="39989"/>
                </a:lnTo>
                <a:lnTo>
                  <a:pt x="146761" y="40295"/>
                </a:lnTo>
                <a:lnTo>
                  <a:pt x="147068" y="40398"/>
                </a:lnTo>
                <a:lnTo>
                  <a:pt x="146659" y="40602"/>
                </a:lnTo>
                <a:lnTo>
                  <a:pt x="146455" y="40295"/>
                </a:lnTo>
                <a:lnTo>
                  <a:pt x="146352" y="40705"/>
                </a:lnTo>
                <a:lnTo>
                  <a:pt x="146864" y="40807"/>
                </a:lnTo>
                <a:lnTo>
                  <a:pt x="147477" y="41727"/>
                </a:lnTo>
                <a:lnTo>
                  <a:pt x="147375" y="41830"/>
                </a:lnTo>
                <a:lnTo>
                  <a:pt x="147273" y="41932"/>
                </a:lnTo>
                <a:lnTo>
                  <a:pt x="148091" y="41932"/>
                </a:lnTo>
                <a:lnTo>
                  <a:pt x="147477" y="42239"/>
                </a:lnTo>
                <a:lnTo>
                  <a:pt x="147989" y="42239"/>
                </a:lnTo>
                <a:lnTo>
                  <a:pt x="147989" y="42341"/>
                </a:lnTo>
                <a:lnTo>
                  <a:pt x="148602" y="42239"/>
                </a:lnTo>
                <a:lnTo>
                  <a:pt x="149523" y="42852"/>
                </a:lnTo>
                <a:lnTo>
                  <a:pt x="150136" y="42648"/>
                </a:lnTo>
                <a:lnTo>
                  <a:pt x="150341" y="42136"/>
                </a:lnTo>
                <a:lnTo>
                  <a:pt x="152080" y="42955"/>
                </a:lnTo>
                <a:lnTo>
                  <a:pt x="152898" y="42852"/>
                </a:lnTo>
                <a:lnTo>
                  <a:pt x="153511" y="42239"/>
                </a:lnTo>
                <a:lnTo>
                  <a:pt x="154227" y="42443"/>
                </a:lnTo>
                <a:lnTo>
                  <a:pt x="154636" y="42136"/>
                </a:lnTo>
                <a:lnTo>
                  <a:pt x="154023" y="47659"/>
                </a:lnTo>
                <a:lnTo>
                  <a:pt x="152489" y="48068"/>
                </a:lnTo>
                <a:lnTo>
                  <a:pt x="152080" y="47864"/>
                </a:lnTo>
                <a:lnTo>
                  <a:pt x="151773" y="47864"/>
                </a:lnTo>
                <a:lnTo>
                  <a:pt x="151773" y="47761"/>
                </a:lnTo>
                <a:lnTo>
                  <a:pt x="151261" y="47557"/>
                </a:lnTo>
                <a:lnTo>
                  <a:pt x="150648" y="47761"/>
                </a:lnTo>
                <a:lnTo>
                  <a:pt x="150955" y="47557"/>
                </a:lnTo>
                <a:lnTo>
                  <a:pt x="150955" y="47557"/>
                </a:lnTo>
                <a:lnTo>
                  <a:pt x="149114" y="48170"/>
                </a:lnTo>
                <a:lnTo>
                  <a:pt x="146148" y="47659"/>
                </a:lnTo>
                <a:lnTo>
                  <a:pt x="145739" y="47148"/>
                </a:lnTo>
                <a:lnTo>
                  <a:pt x="144102" y="46739"/>
                </a:lnTo>
                <a:lnTo>
                  <a:pt x="144000" y="46432"/>
                </a:lnTo>
                <a:lnTo>
                  <a:pt x="143489" y="46227"/>
                </a:lnTo>
                <a:lnTo>
                  <a:pt x="141955" y="46534"/>
                </a:lnTo>
                <a:lnTo>
                  <a:pt x="141443" y="47250"/>
                </a:lnTo>
                <a:lnTo>
                  <a:pt x="141648" y="48170"/>
                </a:lnTo>
                <a:lnTo>
                  <a:pt x="140114" y="48580"/>
                </a:lnTo>
                <a:lnTo>
                  <a:pt x="133773" y="45818"/>
                </a:lnTo>
                <a:lnTo>
                  <a:pt x="133875" y="45818"/>
                </a:lnTo>
                <a:lnTo>
                  <a:pt x="132750" y="44898"/>
                </a:lnTo>
                <a:lnTo>
                  <a:pt x="133568" y="43670"/>
                </a:lnTo>
                <a:lnTo>
                  <a:pt x="133159" y="43057"/>
                </a:lnTo>
                <a:lnTo>
                  <a:pt x="133466" y="41932"/>
                </a:lnTo>
                <a:lnTo>
                  <a:pt x="132852" y="42136"/>
                </a:lnTo>
                <a:lnTo>
                  <a:pt x="132852" y="41830"/>
                </a:lnTo>
                <a:lnTo>
                  <a:pt x="132545" y="41727"/>
                </a:lnTo>
                <a:lnTo>
                  <a:pt x="132545" y="41625"/>
                </a:lnTo>
                <a:lnTo>
                  <a:pt x="130807" y="42136"/>
                </a:lnTo>
                <a:lnTo>
                  <a:pt x="130295" y="41830"/>
                </a:lnTo>
                <a:lnTo>
                  <a:pt x="122318" y="43977"/>
                </a:lnTo>
                <a:lnTo>
                  <a:pt x="121602" y="43670"/>
                </a:lnTo>
                <a:lnTo>
                  <a:pt x="120477" y="43875"/>
                </a:lnTo>
                <a:lnTo>
                  <a:pt x="119659" y="43057"/>
                </a:lnTo>
                <a:lnTo>
                  <a:pt x="115568" y="48477"/>
                </a:lnTo>
                <a:lnTo>
                  <a:pt x="115773" y="48784"/>
                </a:lnTo>
                <a:lnTo>
                  <a:pt x="114034" y="50932"/>
                </a:lnTo>
                <a:lnTo>
                  <a:pt x="112909" y="51239"/>
                </a:lnTo>
                <a:lnTo>
                  <a:pt x="109943" y="55739"/>
                </a:lnTo>
                <a:lnTo>
                  <a:pt x="109943" y="55739"/>
                </a:lnTo>
                <a:lnTo>
                  <a:pt x="110148" y="55534"/>
                </a:lnTo>
                <a:lnTo>
                  <a:pt x="110148" y="55534"/>
                </a:lnTo>
                <a:lnTo>
                  <a:pt x="108920" y="58602"/>
                </a:lnTo>
                <a:lnTo>
                  <a:pt x="109432" y="58807"/>
                </a:lnTo>
                <a:lnTo>
                  <a:pt x="109432" y="60034"/>
                </a:lnTo>
                <a:lnTo>
                  <a:pt x="109636" y="59932"/>
                </a:lnTo>
                <a:lnTo>
                  <a:pt x="109330" y="63716"/>
                </a:lnTo>
                <a:lnTo>
                  <a:pt x="108409" y="64841"/>
                </a:lnTo>
                <a:lnTo>
                  <a:pt x="109023" y="65659"/>
                </a:lnTo>
                <a:lnTo>
                  <a:pt x="109227" y="65557"/>
                </a:lnTo>
                <a:lnTo>
                  <a:pt x="109227" y="66170"/>
                </a:lnTo>
                <a:lnTo>
                  <a:pt x="110250" y="66170"/>
                </a:lnTo>
                <a:lnTo>
                  <a:pt x="109330" y="66375"/>
                </a:lnTo>
                <a:lnTo>
                  <a:pt x="109227" y="66273"/>
                </a:lnTo>
                <a:lnTo>
                  <a:pt x="109023" y="67091"/>
                </a:lnTo>
                <a:lnTo>
                  <a:pt x="109023" y="67091"/>
                </a:lnTo>
                <a:lnTo>
                  <a:pt x="109227" y="66989"/>
                </a:lnTo>
                <a:lnTo>
                  <a:pt x="109739" y="67909"/>
                </a:lnTo>
                <a:lnTo>
                  <a:pt x="110557" y="67705"/>
                </a:lnTo>
                <a:lnTo>
                  <a:pt x="110557" y="67705"/>
                </a:lnTo>
                <a:lnTo>
                  <a:pt x="110148" y="67909"/>
                </a:lnTo>
                <a:lnTo>
                  <a:pt x="110557" y="68114"/>
                </a:lnTo>
                <a:lnTo>
                  <a:pt x="110148" y="68318"/>
                </a:lnTo>
                <a:lnTo>
                  <a:pt x="110250" y="68318"/>
                </a:lnTo>
                <a:lnTo>
                  <a:pt x="110455" y="68523"/>
                </a:lnTo>
                <a:lnTo>
                  <a:pt x="110352" y="68727"/>
                </a:lnTo>
                <a:lnTo>
                  <a:pt x="110557" y="68625"/>
                </a:lnTo>
                <a:lnTo>
                  <a:pt x="110659" y="68932"/>
                </a:lnTo>
                <a:lnTo>
                  <a:pt x="110864" y="69034"/>
                </a:lnTo>
                <a:lnTo>
                  <a:pt x="110966" y="68932"/>
                </a:lnTo>
                <a:lnTo>
                  <a:pt x="111375" y="69648"/>
                </a:lnTo>
                <a:lnTo>
                  <a:pt x="111784" y="69852"/>
                </a:lnTo>
                <a:lnTo>
                  <a:pt x="111784" y="70261"/>
                </a:lnTo>
                <a:lnTo>
                  <a:pt x="112295" y="70875"/>
                </a:lnTo>
                <a:lnTo>
                  <a:pt x="112193" y="71182"/>
                </a:lnTo>
                <a:lnTo>
                  <a:pt x="112500" y="71182"/>
                </a:lnTo>
                <a:lnTo>
                  <a:pt x="112193" y="71284"/>
                </a:lnTo>
                <a:lnTo>
                  <a:pt x="117511" y="75477"/>
                </a:lnTo>
                <a:lnTo>
                  <a:pt x="119557" y="74761"/>
                </a:lnTo>
                <a:lnTo>
                  <a:pt x="119250" y="74761"/>
                </a:lnTo>
                <a:lnTo>
                  <a:pt x="120477" y="74659"/>
                </a:lnTo>
                <a:lnTo>
                  <a:pt x="119966" y="74659"/>
                </a:lnTo>
                <a:lnTo>
                  <a:pt x="121295" y="74557"/>
                </a:lnTo>
                <a:lnTo>
                  <a:pt x="121398" y="74761"/>
                </a:lnTo>
                <a:lnTo>
                  <a:pt x="127534" y="73227"/>
                </a:lnTo>
                <a:lnTo>
                  <a:pt x="127330" y="73432"/>
                </a:lnTo>
                <a:lnTo>
                  <a:pt x="129170" y="74455"/>
                </a:lnTo>
                <a:lnTo>
                  <a:pt x="129170" y="74761"/>
                </a:lnTo>
                <a:lnTo>
                  <a:pt x="129068" y="74761"/>
                </a:lnTo>
                <a:lnTo>
                  <a:pt x="129886" y="75477"/>
                </a:lnTo>
                <a:lnTo>
                  <a:pt x="130091" y="75477"/>
                </a:lnTo>
                <a:lnTo>
                  <a:pt x="130398" y="75580"/>
                </a:lnTo>
                <a:lnTo>
                  <a:pt x="130295" y="75170"/>
                </a:lnTo>
                <a:lnTo>
                  <a:pt x="130398" y="75477"/>
                </a:lnTo>
                <a:lnTo>
                  <a:pt x="130602" y="75170"/>
                </a:lnTo>
                <a:lnTo>
                  <a:pt x="131420" y="75375"/>
                </a:lnTo>
                <a:lnTo>
                  <a:pt x="131625" y="74966"/>
                </a:lnTo>
                <a:lnTo>
                  <a:pt x="132341" y="75784"/>
                </a:lnTo>
                <a:lnTo>
                  <a:pt x="132955" y="75886"/>
                </a:lnTo>
                <a:lnTo>
                  <a:pt x="132852" y="79466"/>
                </a:lnTo>
                <a:lnTo>
                  <a:pt x="132648" y="79568"/>
                </a:lnTo>
                <a:lnTo>
                  <a:pt x="133261" y="79875"/>
                </a:lnTo>
                <a:lnTo>
                  <a:pt x="133057" y="79977"/>
                </a:lnTo>
                <a:lnTo>
                  <a:pt x="132648" y="79670"/>
                </a:lnTo>
                <a:lnTo>
                  <a:pt x="132443" y="80591"/>
                </a:lnTo>
                <a:lnTo>
                  <a:pt x="132034" y="80693"/>
                </a:lnTo>
                <a:lnTo>
                  <a:pt x="132852" y="81716"/>
                </a:lnTo>
                <a:lnTo>
                  <a:pt x="132852" y="81716"/>
                </a:lnTo>
                <a:lnTo>
                  <a:pt x="132341" y="81409"/>
                </a:lnTo>
                <a:lnTo>
                  <a:pt x="132750" y="82023"/>
                </a:lnTo>
                <a:lnTo>
                  <a:pt x="132648" y="82023"/>
                </a:lnTo>
                <a:lnTo>
                  <a:pt x="133261" y="82636"/>
                </a:lnTo>
                <a:lnTo>
                  <a:pt x="132955" y="82534"/>
                </a:lnTo>
                <a:lnTo>
                  <a:pt x="135205" y="85909"/>
                </a:lnTo>
                <a:lnTo>
                  <a:pt x="136023" y="86114"/>
                </a:lnTo>
                <a:lnTo>
                  <a:pt x="135307" y="86318"/>
                </a:lnTo>
                <a:lnTo>
                  <a:pt x="135920" y="89284"/>
                </a:lnTo>
                <a:lnTo>
                  <a:pt x="136023" y="89182"/>
                </a:lnTo>
                <a:lnTo>
                  <a:pt x="136432" y="92557"/>
                </a:lnTo>
                <a:lnTo>
                  <a:pt x="134795" y="96648"/>
                </a:lnTo>
                <a:lnTo>
                  <a:pt x="137045" y="103602"/>
                </a:lnTo>
                <a:lnTo>
                  <a:pt x="136943" y="103602"/>
                </a:lnTo>
                <a:lnTo>
                  <a:pt x="140011" y="115364"/>
                </a:lnTo>
                <a:lnTo>
                  <a:pt x="146148" y="114955"/>
                </a:lnTo>
                <a:lnTo>
                  <a:pt x="146557" y="114648"/>
                </a:lnTo>
                <a:lnTo>
                  <a:pt x="147068" y="114648"/>
                </a:lnTo>
                <a:lnTo>
                  <a:pt x="152693" y="109125"/>
                </a:lnTo>
                <a:lnTo>
                  <a:pt x="153205" y="106977"/>
                </a:lnTo>
                <a:lnTo>
                  <a:pt x="153102" y="107080"/>
                </a:lnTo>
                <a:lnTo>
                  <a:pt x="153205" y="106875"/>
                </a:lnTo>
                <a:lnTo>
                  <a:pt x="153205" y="106977"/>
                </a:lnTo>
                <a:lnTo>
                  <a:pt x="155659" y="104523"/>
                </a:lnTo>
                <a:lnTo>
                  <a:pt x="155659" y="102784"/>
                </a:lnTo>
                <a:lnTo>
                  <a:pt x="155557" y="103091"/>
                </a:lnTo>
                <a:lnTo>
                  <a:pt x="155045" y="100330"/>
                </a:lnTo>
                <a:lnTo>
                  <a:pt x="160670" y="95932"/>
                </a:lnTo>
                <a:lnTo>
                  <a:pt x="160875" y="91125"/>
                </a:lnTo>
                <a:lnTo>
                  <a:pt x="160057" y="90307"/>
                </a:lnTo>
                <a:lnTo>
                  <a:pt x="159955" y="87136"/>
                </a:lnTo>
                <a:lnTo>
                  <a:pt x="159341" y="86523"/>
                </a:lnTo>
                <a:lnTo>
                  <a:pt x="161284" y="82125"/>
                </a:lnTo>
                <a:lnTo>
                  <a:pt x="161693" y="82023"/>
                </a:lnTo>
                <a:lnTo>
                  <a:pt x="170591" y="69341"/>
                </a:lnTo>
                <a:lnTo>
                  <a:pt x="170386" y="69136"/>
                </a:lnTo>
                <a:lnTo>
                  <a:pt x="170284" y="69341"/>
                </a:lnTo>
                <a:lnTo>
                  <a:pt x="170182" y="67807"/>
                </a:lnTo>
                <a:lnTo>
                  <a:pt x="164557" y="69341"/>
                </a:lnTo>
                <a:lnTo>
                  <a:pt x="162511" y="68114"/>
                </a:lnTo>
                <a:lnTo>
                  <a:pt x="163330" y="67602"/>
                </a:lnTo>
                <a:lnTo>
                  <a:pt x="162920" y="66784"/>
                </a:lnTo>
                <a:lnTo>
                  <a:pt x="162920" y="66886"/>
                </a:lnTo>
                <a:lnTo>
                  <a:pt x="159955" y="64125"/>
                </a:lnTo>
                <a:lnTo>
                  <a:pt x="159955" y="64534"/>
                </a:lnTo>
                <a:lnTo>
                  <a:pt x="157193" y="58295"/>
                </a:lnTo>
                <a:lnTo>
                  <a:pt x="157193" y="58295"/>
                </a:lnTo>
                <a:lnTo>
                  <a:pt x="157295" y="58398"/>
                </a:lnTo>
                <a:lnTo>
                  <a:pt x="156375" y="56761"/>
                </a:lnTo>
                <a:lnTo>
                  <a:pt x="155966" y="56557"/>
                </a:lnTo>
                <a:lnTo>
                  <a:pt x="155659" y="56148"/>
                </a:lnTo>
                <a:lnTo>
                  <a:pt x="155864" y="55432"/>
                </a:lnTo>
                <a:lnTo>
                  <a:pt x="152591" y="49193"/>
                </a:lnTo>
                <a:lnTo>
                  <a:pt x="152591" y="49193"/>
                </a:lnTo>
                <a:lnTo>
                  <a:pt x="153716" y="51136"/>
                </a:lnTo>
                <a:lnTo>
                  <a:pt x="154330" y="50830"/>
                </a:lnTo>
                <a:lnTo>
                  <a:pt x="154739" y="49602"/>
                </a:lnTo>
                <a:lnTo>
                  <a:pt x="154534" y="51136"/>
                </a:lnTo>
                <a:lnTo>
                  <a:pt x="158727" y="56557"/>
                </a:lnTo>
                <a:lnTo>
                  <a:pt x="158625" y="56557"/>
                </a:lnTo>
                <a:lnTo>
                  <a:pt x="162614" y="64330"/>
                </a:lnTo>
                <a:lnTo>
                  <a:pt x="162511" y="64227"/>
                </a:lnTo>
                <a:lnTo>
                  <a:pt x="162511" y="64227"/>
                </a:lnTo>
                <a:lnTo>
                  <a:pt x="163330" y="66989"/>
                </a:lnTo>
                <a:lnTo>
                  <a:pt x="171102" y="63818"/>
                </a:lnTo>
                <a:lnTo>
                  <a:pt x="171102" y="63409"/>
                </a:lnTo>
                <a:lnTo>
                  <a:pt x="173557" y="62489"/>
                </a:lnTo>
                <a:lnTo>
                  <a:pt x="173659" y="61977"/>
                </a:lnTo>
                <a:lnTo>
                  <a:pt x="174580" y="61568"/>
                </a:lnTo>
                <a:lnTo>
                  <a:pt x="174989" y="60750"/>
                </a:lnTo>
                <a:lnTo>
                  <a:pt x="175807" y="60443"/>
                </a:lnTo>
                <a:lnTo>
                  <a:pt x="175705" y="59625"/>
                </a:lnTo>
                <a:lnTo>
                  <a:pt x="176114" y="58807"/>
                </a:lnTo>
                <a:lnTo>
                  <a:pt x="176216" y="59114"/>
                </a:lnTo>
                <a:lnTo>
                  <a:pt x="177341" y="57170"/>
                </a:lnTo>
                <a:lnTo>
                  <a:pt x="174273" y="54920"/>
                </a:lnTo>
                <a:lnTo>
                  <a:pt x="173864" y="52977"/>
                </a:lnTo>
                <a:lnTo>
                  <a:pt x="172330" y="55023"/>
                </a:lnTo>
                <a:lnTo>
                  <a:pt x="170080" y="55330"/>
                </a:lnTo>
                <a:lnTo>
                  <a:pt x="169875" y="55023"/>
                </a:lnTo>
                <a:lnTo>
                  <a:pt x="169568" y="55023"/>
                </a:lnTo>
                <a:lnTo>
                  <a:pt x="169670" y="54818"/>
                </a:lnTo>
                <a:lnTo>
                  <a:pt x="169466" y="54716"/>
                </a:lnTo>
                <a:lnTo>
                  <a:pt x="169670" y="54000"/>
                </a:lnTo>
                <a:lnTo>
                  <a:pt x="169466" y="53284"/>
                </a:lnTo>
                <a:lnTo>
                  <a:pt x="169057" y="53795"/>
                </a:lnTo>
                <a:lnTo>
                  <a:pt x="169057" y="54511"/>
                </a:lnTo>
                <a:lnTo>
                  <a:pt x="168239" y="53182"/>
                </a:lnTo>
                <a:lnTo>
                  <a:pt x="168341" y="53182"/>
                </a:lnTo>
                <a:lnTo>
                  <a:pt x="168239" y="52568"/>
                </a:lnTo>
                <a:lnTo>
                  <a:pt x="168341" y="52568"/>
                </a:lnTo>
                <a:lnTo>
                  <a:pt x="165886" y="49807"/>
                </a:lnTo>
                <a:lnTo>
                  <a:pt x="166193" y="49602"/>
                </a:lnTo>
                <a:lnTo>
                  <a:pt x="165989" y="49193"/>
                </a:lnTo>
                <a:lnTo>
                  <a:pt x="166398" y="49295"/>
                </a:lnTo>
                <a:lnTo>
                  <a:pt x="166807" y="48682"/>
                </a:lnTo>
                <a:lnTo>
                  <a:pt x="166807" y="48784"/>
                </a:lnTo>
                <a:lnTo>
                  <a:pt x="171409" y="52568"/>
                </a:lnTo>
                <a:lnTo>
                  <a:pt x="172943" y="52466"/>
                </a:lnTo>
                <a:lnTo>
                  <a:pt x="173557" y="52057"/>
                </a:lnTo>
                <a:lnTo>
                  <a:pt x="174273" y="52364"/>
                </a:lnTo>
                <a:lnTo>
                  <a:pt x="174580" y="53182"/>
                </a:lnTo>
                <a:lnTo>
                  <a:pt x="177545" y="54000"/>
                </a:lnTo>
                <a:lnTo>
                  <a:pt x="177648" y="53898"/>
                </a:lnTo>
                <a:lnTo>
                  <a:pt x="177750" y="54000"/>
                </a:lnTo>
                <a:lnTo>
                  <a:pt x="182761" y="53898"/>
                </a:lnTo>
                <a:lnTo>
                  <a:pt x="182557" y="53795"/>
                </a:lnTo>
                <a:lnTo>
                  <a:pt x="182557" y="53795"/>
                </a:lnTo>
                <a:lnTo>
                  <a:pt x="182864" y="53898"/>
                </a:lnTo>
                <a:lnTo>
                  <a:pt x="182966" y="53898"/>
                </a:lnTo>
                <a:lnTo>
                  <a:pt x="184091" y="55432"/>
                </a:lnTo>
                <a:lnTo>
                  <a:pt x="184500" y="55636"/>
                </a:lnTo>
                <a:lnTo>
                  <a:pt x="184500" y="55534"/>
                </a:lnTo>
                <a:lnTo>
                  <a:pt x="185114" y="55534"/>
                </a:lnTo>
                <a:lnTo>
                  <a:pt x="184909" y="56045"/>
                </a:lnTo>
                <a:lnTo>
                  <a:pt x="185727" y="56557"/>
                </a:lnTo>
                <a:lnTo>
                  <a:pt x="186750" y="56250"/>
                </a:lnTo>
                <a:lnTo>
                  <a:pt x="185727" y="57068"/>
                </a:lnTo>
                <a:lnTo>
                  <a:pt x="185420" y="57068"/>
                </a:lnTo>
                <a:lnTo>
                  <a:pt x="187568" y="58602"/>
                </a:lnTo>
                <a:lnTo>
                  <a:pt x="188386" y="58193"/>
                </a:lnTo>
                <a:lnTo>
                  <a:pt x="188284" y="57170"/>
                </a:lnTo>
                <a:lnTo>
                  <a:pt x="188898" y="57170"/>
                </a:lnTo>
                <a:lnTo>
                  <a:pt x="188693" y="57682"/>
                </a:lnTo>
                <a:lnTo>
                  <a:pt x="189205" y="57682"/>
                </a:lnTo>
                <a:lnTo>
                  <a:pt x="188795" y="57989"/>
                </a:lnTo>
                <a:lnTo>
                  <a:pt x="188898" y="57989"/>
                </a:lnTo>
                <a:lnTo>
                  <a:pt x="189307" y="60239"/>
                </a:lnTo>
                <a:lnTo>
                  <a:pt x="189205" y="60239"/>
                </a:lnTo>
                <a:lnTo>
                  <a:pt x="189205" y="60545"/>
                </a:lnTo>
                <a:lnTo>
                  <a:pt x="189307" y="60341"/>
                </a:lnTo>
                <a:lnTo>
                  <a:pt x="190636" y="64227"/>
                </a:lnTo>
                <a:lnTo>
                  <a:pt x="190534" y="64227"/>
                </a:lnTo>
                <a:lnTo>
                  <a:pt x="193160" y="69965"/>
                </a:lnTo>
                <a:lnTo>
                  <a:pt x="194216" y="71693"/>
                </a:lnTo>
                <a:lnTo>
                  <a:pt x="195955" y="70568"/>
                </a:lnTo>
                <a:lnTo>
                  <a:pt x="195545" y="70261"/>
                </a:lnTo>
                <a:lnTo>
                  <a:pt x="195852" y="69443"/>
                </a:lnTo>
                <a:lnTo>
                  <a:pt x="196364" y="69239"/>
                </a:lnTo>
                <a:lnTo>
                  <a:pt x="196568" y="66375"/>
                </a:lnTo>
                <a:lnTo>
                  <a:pt x="196466" y="66170"/>
                </a:lnTo>
                <a:lnTo>
                  <a:pt x="196261" y="63920"/>
                </a:lnTo>
                <a:lnTo>
                  <a:pt x="196875" y="63818"/>
                </a:lnTo>
                <a:lnTo>
                  <a:pt x="200455" y="59830"/>
                </a:lnTo>
                <a:lnTo>
                  <a:pt x="200250" y="59932"/>
                </a:lnTo>
                <a:lnTo>
                  <a:pt x="200250" y="59932"/>
                </a:lnTo>
                <a:lnTo>
                  <a:pt x="201580" y="58705"/>
                </a:lnTo>
                <a:lnTo>
                  <a:pt x="201477" y="58091"/>
                </a:lnTo>
                <a:lnTo>
                  <a:pt x="202398" y="57580"/>
                </a:lnTo>
                <a:lnTo>
                  <a:pt x="202295" y="57068"/>
                </a:lnTo>
                <a:lnTo>
                  <a:pt x="202500" y="57580"/>
                </a:lnTo>
                <a:lnTo>
                  <a:pt x="202705" y="57682"/>
                </a:lnTo>
                <a:lnTo>
                  <a:pt x="202909" y="57273"/>
                </a:lnTo>
                <a:lnTo>
                  <a:pt x="203114" y="57886"/>
                </a:lnTo>
                <a:lnTo>
                  <a:pt x="203216" y="57682"/>
                </a:lnTo>
                <a:lnTo>
                  <a:pt x="203420" y="57784"/>
                </a:lnTo>
                <a:lnTo>
                  <a:pt x="203420" y="57784"/>
                </a:lnTo>
                <a:lnTo>
                  <a:pt x="203216" y="57477"/>
                </a:lnTo>
                <a:lnTo>
                  <a:pt x="203318" y="57273"/>
                </a:lnTo>
                <a:lnTo>
                  <a:pt x="203625" y="57682"/>
                </a:lnTo>
                <a:lnTo>
                  <a:pt x="203625" y="57170"/>
                </a:lnTo>
                <a:lnTo>
                  <a:pt x="203830" y="57682"/>
                </a:lnTo>
                <a:lnTo>
                  <a:pt x="204136" y="56966"/>
                </a:lnTo>
                <a:lnTo>
                  <a:pt x="204136" y="57375"/>
                </a:lnTo>
                <a:lnTo>
                  <a:pt x="204341" y="57273"/>
                </a:lnTo>
                <a:lnTo>
                  <a:pt x="204341" y="57580"/>
                </a:lnTo>
                <a:lnTo>
                  <a:pt x="204648" y="57170"/>
                </a:lnTo>
                <a:lnTo>
                  <a:pt x="204545" y="56250"/>
                </a:lnTo>
                <a:lnTo>
                  <a:pt x="204239" y="55943"/>
                </a:lnTo>
                <a:lnTo>
                  <a:pt x="204443" y="55943"/>
                </a:lnTo>
                <a:lnTo>
                  <a:pt x="204443" y="55739"/>
                </a:lnTo>
                <a:lnTo>
                  <a:pt x="205773" y="57068"/>
                </a:lnTo>
                <a:lnTo>
                  <a:pt x="206795" y="59216"/>
                </a:lnTo>
                <a:lnTo>
                  <a:pt x="206795" y="58909"/>
                </a:lnTo>
                <a:lnTo>
                  <a:pt x="207102" y="59011"/>
                </a:lnTo>
                <a:lnTo>
                  <a:pt x="207307" y="59625"/>
                </a:lnTo>
                <a:lnTo>
                  <a:pt x="207307" y="59420"/>
                </a:lnTo>
                <a:lnTo>
                  <a:pt x="207818" y="59523"/>
                </a:lnTo>
                <a:lnTo>
                  <a:pt x="208125" y="60136"/>
                </a:lnTo>
                <a:lnTo>
                  <a:pt x="207716" y="60136"/>
                </a:lnTo>
                <a:lnTo>
                  <a:pt x="208125" y="60648"/>
                </a:lnTo>
                <a:lnTo>
                  <a:pt x="208125" y="60239"/>
                </a:lnTo>
                <a:lnTo>
                  <a:pt x="208432" y="60750"/>
                </a:lnTo>
                <a:lnTo>
                  <a:pt x="208330" y="60750"/>
                </a:lnTo>
                <a:lnTo>
                  <a:pt x="208739" y="63614"/>
                </a:lnTo>
                <a:lnTo>
                  <a:pt x="209148" y="63102"/>
                </a:lnTo>
                <a:lnTo>
                  <a:pt x="209148" y="63716"/>
                </a:lnTo>
                <a:lnTo>
                  <a:pt x="209352" y="63409"/>
                </a:lnTo>
                <a:lnTo>
                  <a:pt x="210170" y="63409"/>
                </a:lnTo>
                <a:lnTo>
                  <a:pt x="210477" y="63205"/>
                </a:lnTo>
                <a:lnTo>
                  <a:pt x="210477" y="62795"/>
                </a:lnTo>
                <a:lnTo>
                  <a:pt x="210886" y="62898"/>
                </a:lnTo>
                <a:lnTo>
                  <a:pt x="210989" y="62182"/>
                </a:lnTo>
                <a:lnTo>
                  <a:pt x="211807" y="63000"/>
                </a:lnTo>
                <a:lnTo>
                  <a:pt x="212318" y="64943"/>
                </a:lnTo>
                <a:lnTo>
                  <a:pt x="212216" y="64943"/>
                </a:lnTo>
                <a:lnTo>
                  <a:pt x="212523" y="65966"/>
                </a:lnTo>
                <a:lnTo>
                  <a:pt x="212625" y="65659"/>
                </a:lnTo>
                <a:lnTo>
                  <a:pt x="213239" y="69750"/>
                </a:lnTo>
                <a:lnTo>
                  <a:pt x="213341" y="69545"/>
                </a:lnTo>
                <a:lnTo>
                  <a:pt x="213136" y="71386"/>
                </a:lnTo>
                <a:lnTo>
                  <a:pt x="218045" y="78545"/>
                </a:lnTo>
                <a:lnTo>
                  <a:pt x="218455" y="78545"/>
                </a:lnTo>
                <a:lnTo>
                  <a:pt x="218557" y="78341"/>
                </a:lnTo>
                <a:lnTo>
                  <a:pt x="218864" y="78341"/>
                </a:lnTo>
                <a:lnTo>
                  <a:pt x="217739" y="74659"/>
                </a:lnTo>
                <a:lnTo>
                  <a:pt x="215182" y="72307"/>
                </a:lnTo>
                <a:lnTo>
                  <a:pt x="215284" y="72614"/>
                </a:lnTo>
                <a:lnTo>
                  <a:pt x="214875" y="72102"/>
                </a:lnTo>
                <a:lnTo>
                  <a:pt x="215182" y="72307"/>
                </a:lnTo>
                <a:lnTo>
                  <a:pt x="214875" y="71284"/>
                </a:lnTo>
                <a:lnTo>
                  <a:pt x="214773" y="71386"/>
                </a:lnTo>
                <a:lnTo>
                  <a:pt x="213852" y="69852"/>
                </a:lnTo>
                <a:lnTo>
                  <a:pt x="214364" y="66580"/>
                </a:lnTo>
                <a:lnTo>
                  <a:pt x="214261" y="66375"/>
                </a:lnTo>
                <a:lnTo>
                  <a:pt x="215080" y="66273"/>
                </a:lnTo>
                <a:lnTo>
                  <a:pt x="215080" y="66784"/>
                </a:lnTo>
                <a:lnTo>
                  <a:pt x="216409" y="67398"/>
                </a:lnTo>
                <a:lnTo>
                  <a:pt x="216409" y="67295"/>
                </a:lnTo>
                <a:lnTo>
                  <a:pt x="216716" y="67602"/>
                </a:lnTo>
                <a:lnTo>
                  <a:pt x="216716" y="67500"/>
                </a:lnTo>
                <a:lnTo>
                  <a:pt x="217023" y="68011"/>
                </a:lnTo>
                <a:lnTo>
                  <a:pt x="217125" y="67909"/>
                </a:lnTo>
                <a:lnTo>
                  <a:pt x="217330" y="68625"/>
                </a:lnTo>
                <a:lnTo>
                  <a:pt x="217636" y="68625"/>
                </a:lnTo>
                <a:lnTo>
                  <a:pt x="217739" y="69034"/>
                </a:lnTo>
                <a:lnTo>
                  <a:pt x="219068" y="69648"/>
                </a:lnTo>
                <a:lnTo>
                  <a:pt x="218966" y="71182"/>
                </a:lnTo>
                <a:lnTo>
                  <a:pt x="218966" y="71182"/>
                </a:lnTo>
                <a:lnTo>
                  <a:pt x="219886" y="70568"/>
                </a:lnTo>
                <a:lnTo>
                  <a:pt x="219886" y="69750"/>
                </a:lnTo>
                <a:lnTo>
                  <a:pt x="220500" y="70159"/>
                </a:lnTo>
                <a:lnTo>
                  <a:pt x="220091" y="69545"/>
                </a:lnTo>
                <a:lnTo>
                  <a:pt x="220602" y="69852"/>
                </a:lnTo>
                <a:lnTo>
                  <a:pt x="220398" y="69443"/>
                </a:lnTo>
                <a:lnTo>
                  <a:pt x="222545" y="68318"/>
                </a:lnTo>
                <a:lnTo>
                  <a:pt x="222737" y="67743"/>
                </a:lnTo>
                <a:lnTo>
                  <a:pt x="222648" y="67295"/>
                </a:lnTo>
                <a:lnTo>
                  <a:pt x="222750" y="67295"/>
                </a:lnTo>
                <a:lnTo>
                  <a:pt x="222750" y="66886"/>
                </a:lnTo>
                <a:lnTo>
                  <a:pt x="222852" y="67091"/>
                </a:lnTo>
                <a:lnTo>
                  <a:pt x="222545" y="65864"/>
                </a:lnTo>
                <a:lnTo>
                  <a:pt x="219375" y="61773"/>
                </a:lnTo>
                <a:lnTo>
                  <a:pt x="219477" y="61773"/>
                </a:lnTo>
                <a:lnTo>
                  <a:pt x="218659" y="60239"/>
                </a:lnTo>
                <a:lnTo>
                  <a:pt x="219170" y="58398"/>
                </a:lnTo>
                <a:lnTo>
                  <a:pt x="219682" y="58500"/>
                </a:lnTo>
                <a:lnTo>
                  <a:pt x="220602" y="57477"/>
                </a:lnTo>
                <a:lnTo>
                  <a:pt x="221216" y="57989"/>
                </a:lnTo>
                <a:lnTo>
                  <a:pt x="221625" y="57682"/>
                </a:lnTo>
                <a:lnTo>
                  <a:pt x="221830" y="57886"/>
                </a:lnTo>
                <a:lnTo>
                  <a:pt x="221830" y="58500"/>
                </a:lnTo>
                <a:lnTo>
                  <a:pt x="222239" y="59011"/>
                </a:lnTo>
                <a:lnTo>
                  <a:pt x="222136" y="59011"/>
                </a:lnTo>
                <a:lnTo>
                  <a:pt x="222545" y="59114"/>
                </a:lnTo>
                <a:lnTo>
                  <a:pt x="222239" y="58500"/>
                </a:lnTo>
                <a:lnTo>
                  <a:pt x="222443" y="58091"/>
                </a:lnTo>
                <a:lnTo>
                  <a:pt x="224080" y="57477"/>
                </a:lnTo>
                <a:lnTo>
                  <a:pt x="224591" y="57477"/>
                </a:lnTo>
                <a:lnTo>
                  <a:pt x="224693" y="57170"/>
                </a:lnTo>
                <a:lnTo>
                  <a:pt x="225102" y="57068"/>
                </a:lnTo>
                <a:lnTo>
                  <a:pt x="224795" y="56455"/>
                </a:lnTo>
                <a:lnTo>
                  <a:pt x="225000" y="56250"/>
                </a:lnTo>
                <a:lnTo>
                  <a:pt x="225716" y="57068"/>
                </a:lnTo>
                <a:lnTo>
                  <a:pt x="226023" y="56659"/>
                </a:lnTo>
                <a:lnTo>
                  <a:pt x="226125" y="56761"/>
                </a:lnTo>
                <a:lnTo>
                  <a:pt x="226534" y="56659"/>
                </a:lnTo>
                <a:lnTo>
                  <a:pt x="226739" y="56659"/>
                </a:lnTo>
                <a:lnTo>
                  <a:pt x="226739" y="56557"/>
                </a:lnTo>
                <a:lnTo>
                  <a:pt x="227352" y="56455"/>
                </a:lnTo>
                <a:lnTo>
                  <a:pt x="227761" y="55739"/>
                </a:lnTo>
                <a:lnTo>
                  <a:pt x="228170" y="55739"/>
                </a:lnTo>
                <a:lnTo>
                  <a:pt x="228375" y="55534"/>
                </a:lnTo>
                <a:lnTo>
                  <a:pt x="228477" y="54920"/>
                </a:lnTo>
                <a:lnTo>
                  <a:pt x="229807" y="54000"/>
                </a:lnTo>
                <a:lnTo>
                  <a:pt x="229705" y="53386"/>
                </a:lnTo>
                <a:lnTo>
                  <a:pt x="229193" y="53182"/>
                </a:lnTo>
                <a:lnTo>
                  <a:pt x="229807" y="52977"/>
                </a:lnTo>
                <a:lnTo>
                  <a:pt x="229398" y="52466"/>
                </a:lnTo>
                <a:lnTo>
                  <a:pt x="229602" y="52466"/>
                </a:lnTo>
                <a:lnTo>
                  <a:pt x="229807" y="52670"/>
                </a:lnTo>
                <a:lnTo>
                  <a:pt x="230318" y="50932"/>
                </a:lnTo>
                <a:lnTo>
                  <a:pt x="230727" y="50932"/>
                </a:lnTo>
                <a:lnTo>
                  <a:pt x="230523" y="50318"/>
                </a:lnTo>
                <a:lnTo>
                  <a:pt x="230625" y="50318"/>
                </a:lnTo>
                <a:lnTo>
                  <a:pt x="230318" y="50114"/>
                </a:lnTo>
                <a:lnTo>
                  <a:pt x="230727" y="50114"/>
                </a:lnTo>
                <a:lnTo>
                  <a:pt x="230625" y="49602"/>
                </a:lnTo>
                <a:lnTo>
                  <a:pt x="230318" y="49705"/>
                </a:lnTo>
                <a:lnTo>
                  <a:pt x="230625" y="49295"/>
                </a:lnTo>
                <a:lnTo>
                  <a:pt x="229807" y="48886"/>
                </a:lnTo>
                <a:lnTo>
                  <a:pt x="229295" y="49091"/>
                </a:lnTo>
                <a:lnTo>
                  <a:pt x="228886" y="48989"/>
                </a:lnTo>
                <a:lnTo>
                  <a:pt x="230011" y="48273"/>
                </a:lnTo>
                <a:lnTo>
                  <a:pt x="229909" y="47966"/>
                </a:lnTo>
                <a:lnTo>
                  <a:pt x="228682" y="47148"/>
                </a:lnTo>
                <a:lnTo>
                  <a:pt x="228170" y="47250"/>
                </a:lnTo>
                <a:lnTo>
                  <a:pt x="228477" y="47045"/>
                </a:lnTo>
                <a:lnTo>
                  <a:pt x="229807" y="47455"/>
                </a:lnTo>
                <a:lnTo>
                  <a:pt x="226227" y="44080"/>
                </a:lnTo>
                <a:lnTo>
                  <a:pt x="226739" y="43057"/>
                </a:lnTo>
                <a:lnTo>
                  <a:pt x="226534" y="42750"/>
                </a:lnTo>
                <a:lnTo>
                  <a:pt x="226534" y="42750"/>
                </a:lnTo>
                <a:lnTo>
                  <a:pt x="226739" y="42955"/>
                </a:lnTo>
                <a:lnTo>
                  <a:pt x="227045" y="42545"/>
                </a:lnTo>
                <a:lnTo>
                  <a:pt x="226943" y="42341"/>
                </a:lnTo>
                <a:lnTo>
                  <a:pt x="228170" y="41932"/>
                </a:lnTo>
                <a:lnTo>
                  <a:pt x="228170" y="41523"/>
                </a:lnTo>
                <a:lnTo>
                  <a:pt x="225920" y="41216"/>
                </a:lnTo>
                <a:lnTo>
                  <a:pt x="225511" y="41830"/>
                </a:lnTo>
                <a:lnTo>
                  <a:pt x="225000" y="41625"/>
                </a:lnTo>
                <a:lnTo>
                  <a:pt x="224898" y="41216"/>
                </a:lnTo>
                <a:lnTo>
                  <a:pt x="223159" y="39989"/>
                </a:lnTo>
                <a:lnTo>
                  <a:pt x="224182" y="39580"/>
                </a:lnTo>
                <a:lnTo>
                  <a:pt x="224284" y="38966"/>
                </a:lnTo>
                <a:lnTo>
                  <a:pt x="224898" y="38659"/>
                </a:lnTo>
                <a:lnTo>
                  <a:pt x="225000" y="38250"/>
                </a:lnTo>
                <a:lnTo>
                  <a:pt x="225614" y="37943"/>
                </a:lnTo>
                <a:lnTo>
                  <a:pt x="226227" y="38557"/>
                </a:lnTo>
                <a:lnTo>
                  <a:pt x="226023" y="39477"/>
                </a:lnTo>
                <a:lnTo>
                  <a:pt x="226432" y="39477"/>
                </a:lnTo>
                <a:lnTo>
                  <a:pt x="226432" y="39784"/>
                </a:lnTo>
                <a:lnTo>
                  <a:pt x="226125" y="39989"/>
                </a:lnTo>
                <a:lnTo>
                  <a:pt x="226534" y="39989"/>
                </a:lnTo>
                <a:lnTo>
                  <a:pt x="226636" y="39886"/>
                </a:lnTo>
                <a:lnTo>
                  <a:pt x="228273" y="38864"/>
                </a:lnTo>
                <a:lnTo>
                  <a:pt x="228682" y="39273"/>
                </a:lnTo>
                <a:lnTo>
                  <a:pt x="228784" y="39068"/>
                </a:lnTo>
                <a:lnTo>
                  <a:pt x="229500" y="39580"/>
                </a:lnTo>
                <a:lnTo>
                  <a:pt x="229602" y="40091"/>
                </a:lnTo>
                <a:lnTo>
                  <a:pt x="229909" y="40193"/>
                </a:lnTo>
                <a:lnTo>
                  <a:pt x="229500" y="40807"/>
                </a:lnTo>
                <a:lnTo>
                  <a:pt x="230011" y="40807"/>
                </a:lnTo>
                <a:lnTo>
                  <a:pt x="229807" y="41011"/>
                </a:lnTo>
                <a:lnTo>
                  <a:pt x="230114" y="41114"/>
                </a:lnTo>
                <a:lnTo>
                  <a:pt x="230216" y="41216"/>
                </a:lnTo>
                <a:lnTo>
                  <a:pt x="230420" y="41114"/>
                </a:lnTo>
                <a:lnTo>
                  <a:pt x="230523" y="40909"/>
                </a:lnTo>
                <a:lnTo>
                  <a:pt x="231955" y="42136"/>
                </a:lnTo>
                <a:lnTo>
                  <a:pt x="231341" y="42136"/>
                </a:lnTo>
                <a:lnTo>
                  <a:pt x="232670" y="44182"/>
                </a:lnTo>
                <a:lnTo>
                  <a:pt x="232568" y="44284"/>
                </a:lnTo>
                <a:lnTo>
                  <a:pt x="232670" y="44386"/>
                </a:lnTo>
                <a:lnTo>
                  <a:pt x="232466" y="44386"/>
                </a:lnTo>
                <a:lnTo>
                  <a:pt x="232875" y="44795"/>
                </a:lnTo>
                <a:lnTo>
                  <a:pt x="233080" y="44591"/>
                </a:lnTo>
                <a:lnTo>
                  <a:pt x="233182" y="44284"/>
                </a:lnTo>
                <a:lnTo>
                  <a:pt x="233489" y="44489"/>
                </a:lnTo>
                <a:lnTo>
                  <a:pt x="233386" y="44284"/>
                </a:lnTo>
                <a:lnTo>
                  <a:pt x="233591" y="44284"/>
                </a:lnTo>
                <a:lnTo>
                  <a:pt x="233693" y="44080"/>
                </a:lnTo>
                <a:lnTo>
                  <a:pt x="234205" y="44182"/>
                </a:lnTo>
                <a:lnTo>
                  <a:pt x="234614" y="43875"/>
                </a:lnTo>
                <a:lnTo>
                  <a:pt x="234614" y="42955"/>
                </a:lnTo>
                <a:lnTo>
                  <a:pt x="231034" y="39170"/>
                </a:lnTo>
                <a:lnTo>
                  <a:pt x="232261" y="38045"/>
                </a:lnTo>
                <a:lnTo>
                  <a:pt x="232057" y="36205"/>
                </a:lnTo>
                <a:lnTo>
                  <a:pt x="232057" y="36205"/>
                </a:lnTo>
                <a:lnTo>
                  <a:pt x="232364" y="36307"/>
                </a:lnTo>
                <a:lnTo>
                  <a:pt x="232670" y="35591"/>
                </a:lnTo>
                <a:lnTo>
                  <a:pt x="232977" y="35591"/>
                </a:lnTo>
                <a:lnTo>
                  <a:pt x="234102" y="36102"/>
                </a:lnTo>
                <a:lnTo>
                  <a:pt x="235739" y="30273"/>
                </a:lnTo>
                <a:lnTo>
                  <a:pt x="232670" y="25773"/>
                </a:lnTo>
                <a:lnTo>
                  <a:pt x="232670" y="25466"/>
                </a:lnTo>
                <a:lnTo>
                  <a:pt x="229909" y="24545"/>
                </a:lnTo>
                <a:lnTo>
                  <a:pt x="230420" y="25159"/>
                </a:lnTo>
                <a:lnTo>
                  <a:pt x="230318" y="25364"/>
                </a:lnTo>
                <a:lnTo>
                  <a:pt x="230114" y="24955"/>
                </a:lnTo>
                <a:lnTo>
                  <a:pt x="230114" y="25159"/>
                </a:lnTo>
                <a:lnTo>
                  <a:pt x="229500" y="25261"/>
                </a:lnTo>
                <a:lnTo>
                  <a:pt x="229602" y="24955"/>
                </a:lnTo>
                <a:lnTo>
                  <a:pt x="228886" y="24648"/>
                </a:lnTo>
                <a:lnTo>
                  <a:pt x="229193" y="25057"/>
                </a:lnTo>
                <a:lnTo>
                  <a:pt x="226841" y="23830"/>
                </a:lnTo>
                <a:lnTo>
                  <a:pt x="228068" y="21068"/>
                </a:lnTo>
                <a:lnTo>
                  <a:pt x="227864" y="20761"/>
                </a:lnTo>
                <a:lnTo>
                  <a:pt x="228170" y="20455"/>
                </a:lnTo>
                <a:lnTo>
                  <a:pt x="228170" y="20045"/>
                </a:lnTo>
                <a:lnTo>
                  <a:pt x="231034" y="19841"/>
                </a:lnTo>
                <a:lnTo>
                  <a:pt x="231034" y="19636"/>
                </a:lnTo>
                <a:lnTo>
                  <a:pt x="232875" y="19841"/>
                </a:lnTo>
                <a:lnTo>
                  <a:pt x="232568" y="19534"/>
                </a:lnTo>
                <a:lnTo>
                  <a:pt x="232875" y="19636"/>
                </a:lnTo>
                <a:lnTo>
                  <a:pt x="232670" y="19432"/>
                </a:lnTo>
                <a:lnTo>
                  <a:pt x="233898" y="19534"/>
                </a:lnTo>
                <a:lnTo>
                  <a:pt x="233795" y="19636"/>
                </a:lnTo>
                <a:lnTo>
                  <a:pt x="235432" y="19841"/>
                </a:lnTo>
                <a:lnTo>
                  <a:pt x="234716" y="19943"/>
                </a:lnTo>
                <a:lnTo>
                  <a:pt x="236250" y="19943"/>
                </a:lnTo>
                <a:lnTo>
                  <a:pt x="236250" y="19841"/>
                </a:lnTo>
                <a:lnTo>
                  <a:pt x="236966" y="19943"/>
                </a:lnTo>
                <a:lnTo>
                  <a:pt x="237068" y="19841"/>
                </a:lnTo>
                <a:lnTo>
                  <a:pt x="237580" y="19841"/>
                </a:lnTo>
                <a:lnTo>
                  <a:pt x="236557" y="19636"/>
                </a:lnTo>
                <a:lnTo>
                  <a:pt x="236148" y="18818"/>
                </a:lnTo>
                <a:lnTo>
                  <a:pt x="236352" y="17489"/>
                </a:lnTo>
                <a:lnTo>
                  <a:pt x="238602" y="17693"/>
                </a:lnTo>
                <a:lnTo>
                  <a:pt x="239011" y="18205"/>
                </a:lnTo>
                <a:lnTo>
                  <a:pt x="239216" y="18102"/>
                </a:lnTo>
                <a:lnTo>
                  <a:pt x="239625" y="18511"/>
                </a:lnTo>
                <a:lnTo>
                  <a:pt x="239932" y="18409"/>
                </a:lnTo>
                <a:lnTo>
                  <a:pt x="240341" y="17591"/>
                </a:lnTo>
                <a:lnTo>
                  <a:pt x="240239" y="17489"/>
                </a:lnTo>
                <a:lnTo>
                  <a:pt x="240648" y="17693"/>
                </a:lnTo>
                <a:lnTo>
                  <a:pt x="239727" y="16773"/>
                </a:lnTo>
                <a:lnTo>
                  <a:pt x="241364" y="16875"/>
                </a:lnTo>
                <a:lnTo>
                  <a:pt x="240648" y="16875"/>
                </a:lnTo>
                <a:lnTo>
                  <a:pt x="241875" y="18307"/>
                </a:lnTo>
                <a:lnTo>
                  <a:pt x="241261" y="18614"/>
                </a:lnTo>
                <a:lnTo>
                  <a:pt x="241261" y="19432"/>
                </a:lnTo>
                <a:lnTo>
                  <a:pt x="241159" y="19534"/>
                </a:lnTo>
                <a:lnTo>
                  <a:pt x="241057" y="20966"/>
                </a:lnTo>
                <a:lnTo>
                  <a:pt x="240648" y="20966"/>
                </a:lnTo>
                <a:lnTo>
                  <a:pt x="240750" y="21170"/>
                </a:lnTo>
                <a:lnTo>
                  <a:pt x="240443" y="21273"/>
                </a:lnTo>
                <a:lnTo>
                  <a:pt x="240852" y="21784"/>
                </a:lnTo>
                <a:lnTo>
                  <a:pt x="240852" y="22398"/>
                </a:lnTo>
                <a:lnTo>
                  <a:pt x="246784" y="27716"/>
                </a:lnTo>
                <a:lnTo>
                  <a:pt x="247091" y="26898"/>
                </a:lnTo>
                <a:lnTo>
                  <a:pt x="246273" y="25773"/>
                </a:lnTo>
                <a:lnTo>
                  <a:pt x="246273" y="25773"/>
                </a:lnTo>
                <a:lnTo>
                  <a:pt x="246580" y="25977"/>
                </a:lnTo>
                <a:lnTo>
                  <a:pt x="247398" y="25773"/>
                </a:lnTo>
                <a:lnTo>
                  <a:pt x="246477" y="24852"/>
                </a:lnTo>
                <a:lnTo>
                  <a:pt x="246580" y="24341"/>
                </a:lnTo>
                <a:lnTo>
                  <a:pt x="247193" y="24341"/>
                </a:lnTo>
                <a:lnTo>
                  <a:pt x="246068" y="22705"/>
                </a:lnTo>
                <a:lnTo>
                  <a:pt x="246170" y="22398"/>
                </a:lnTo>
                <a:lnTo>
                  <a:pt x="246375" y="22807"/>
                </a:lnTo>
                <a:lnTo>
                  <a:pt x="246784" y="22705"/>
                </a:lnTo>
                <a:lnTo>
                  <a:pt x="245045" y="21170"/>
                </a:lnTo>
                <a:lnTo>
                  <a:pt x="244330" y="21068"/>
                </a:lnTo>
                <a:lnTo>
                  <a:pt x="244432" y="21273"/>
                </a:lnTo>
                <a:lnTo>
                  <a:pt x="243614" y="20761"/>
                </a:lnTo>
                <a:lnTo>
                  <a:pt x="243307" y="19943"/>
                </a:lnTo>
                <a:lnTo>
                  <a:pt x="243409" y="19943"/>
                </a:lnTo>
                <a:lnTo>
                  <a:pt x="242898" y="19227"/>
                </a:lnTo>
                <a:lnTo>
                  <a:pt x="244023" y="19227"/>
                </a:lnTo>
                <a:lnTo>
                  <a:pt x="243818" y="19023"/>
                </a:lnTo>
                <a:lnTo>
                  <a:pt x="244330" y="18716"/>
                </a:lnTo>
                <a:lnTo>
                  <a:pt x="244943" y="19227"/>
                </a:lnTo>
                <a:lnTo>
                  <a:pt x="244943" y="18920"/>
                </a:lnTo>
                <a:lnTo>
                  <a:pt x="245250" y="18716"/>
                </a:lnTo>
                <a:lnTo>
                  <a:pt x="247807" y="19125"/>
                </a:lnTo>
                <a:lnTo>
                  <a:pt x="247398" y="18716"/>
                </a:lnTo>
                <a:lnTo>
                  <a:pt x="247909" y="18102"/>
                </a:lnTo>
                <a:lnTo>
                  <a:pt x="247807" y="18000"/>
                </a:lnTo>
                <a:lnTo>
                  <a:pt x="247909" y="17898"/>
                </a:lnTo>
                <a:lnTo>
                  <a:pt x="248011" y="17898"/>
                </a:lnTo>
                <a:lnTo>
                  <a:pt x="247807" y="17693"/>
                </a:lnTo>
                <a:lnTo>
                  <a:pt x="248011" y="17795"/>
                </a:lnTo>
                <a:lnTo>
                  <a:pt x="248011" y="17489"/>
                </a:lnTo>
                <a:lnTo>
                  <a:pt x="249545" y="16773"/>
                </a:lnTo>
                <a:lnTo>
                  <a:pt x="249136" y="16568"/>
                </a:lnTo>
                <a:lnTo>
                  <a:pt x="251182" y="16977"/>
                </a:lnTo>
                <a:lnTo>
                  <a:pt x="251080" y="16670"/>
                </a:lnTo>
                <a:lnTo>
                  <a:pt x="249443" y="15852"/>
                </a:lnTo>
                <a:lnTo>
                  <a:pt x="249443" y="15852"/>
                </a:lnTo>
                <a:lnTo>
                  <a:pt x="249545" y="15955"/>
                </a:lnTo>
                <a:lnTo>
                  <a:pt x="249545" y="15955"/>
                </a:lnTo>
                <a:lnTo>
                  <a:pt x="249136" y="15750"/>
                </a:lnTo>
                <a:lnTo>
                  <a:pt x="249239" y="15750"/>
                </a:lnTo>
                <a:lnTo>
                  <a:pt x="248011" y="15034"/>
                </a:lnTo>
                <a:lnTo>
                  <a:pt x="248114" y="15239"/>
                </a:lnTo>
                <a:lnTo>
                  <a:pt x="245045" y="14830"/>
                </a:lnTo>
                <a:lnTo>
                  <a:pt x="246682" y="14625"/>
                </a:lnTo>
                <a:lnTo>
                  <a:pt x="245761" y="14420"/>
                </a:lnTo>
                <a:lnTo>
                  <a:pt x="248318" y="14420"/>
                </a:lnTo>
                <a:lnTo>
                  <a:pt x="237375" y="10125"/>
                </a:lnTo>
                <a:lnTo>
                  <a:pt x="237477" y="10227"/>
                </a:lnTo>
                <a:lnTo>
                  <a:pt x="235330" y="10023"/>
                </a:lnTo>
                <a:lnTo>
                  <a:pt x="236864" y="11148"/>
                </a:lnTo>
                <a:lnTo>
                  <a:pt x="236864" y="11148"/>
                </a:lnTo>
                <a:lnTo>
                  <a:pt x="234000" y="10330"/>
                </a:lnTo>
                <a:lnTo>
                  <a:pt x="233795" y="10432"/>
                </a:lnTo>
                <a:lnTo>
                  <a:pt x="230523" y="10432"/>
                </a:lnTo>
                <a:lnTo>
                  <a:pt x="231136" y="11352"/>
                </a:lnTo>
                <a:lnTo>
                  <a:pt x="231136" y="11352"/>
                </a:lnTo>
                <a:lnTo>
                  <a:pt x="222034" y="9205"/>
                </a:lnTo>
                <a:lnTo>
                  <a:pt x="222239" y="9205"/>
                </a:lnTo>
                <a:lnTo>
                  <a:pt x="219375" y="8591"/>
                </a:lnTo>
                <a:lnTo>
                  <a:pt x="219886" y="8489"/>
                </a:lnTo>
                <a:lnTo>
                  <a:pt x="217636" y="8080"/>
                </a:lnTo>
                <a:lnTo>
                  <a:pt x="217330" y="8591"/>
                </a:lnTo>
                <a:lnTo>
                  <a:pt x="216614" y="8489"/>
                </a:lnTo>
                <a:lnTo>
                  <a:pt x="217023" y="8489"/>
                </a:lnTo>
                <a:lnTo>
                  <a:pt x="216716" y="8182"/>
                </a:lnTo>
                <a:lnTo>
                  <a:pt x="215693" y="8182"/>
                </a:lnTo>
                <a:lnTo>
                  <a:pt x="216920" y="8080"/>
                </a:lnTo>
                <a:lnTo>
                  <a:pt x="212727" y="7670"/>
                </a:lnTo>
                <a:lnTo>
                  <a:pt x="213341" y="7875"/>
                </a:lnTo>
                <a:lnTo>
                  <a:pt x="212420" y="8080"/>
                </a:lnTo>
                <a:lnTo>
                  <a:pt x="213239" y="8182"/>
                </a:lnTo>
                <a:lnTo>
                  <a:pt x="213034" y="8284"/>
                </a:lnTo>
                <a:lnTo>
                  <a:pt x="212932" y="8386"/>
                </a:lnTo>
                <a:lnTo>
                  <a:pt x="213852" y="8795"/>
                </a:lnTo>
                <a:lnTo>
                  <a:pt x="212830" y="8795"/>
                </a:lnTo>
                <a:lnTo>
                  <a:pt x="213034" y="9000"/>
                </a:lnTo>
                <a:lnTo>
                  <a:pt x="212830" y="9000"/>
                </a:lnTo>
                <a:lnTo>
                  <a:pt x="213034" y="9102"/>
                </a:lnTo>
                <a:lnTo>
                  <a:pt x="210886" y="8693"/>
                </a:lnTo>
                <a:lnTo>
                  <a:pt x="210580" y="8898"/>
                </a:lnTo>
                <a:lnTo>
                  <a:pt x="208739" y="8591"/>
                </a:lnTo>
                <a:lnTo>
                  <a:pt x="209045" y="9000"/>
                </a:lnTo>
                <a:lnTo>
                  <a:pt x="209045" y="9409"/>
                </a:lnTo>
                <a:lnTo>
                  <a:pt x="208534" y="9307"/>
                </a:lnTo>
                <a:lnTo>
                  <a:pt x="206591" y="8693"/>
                </a:lnTo>
                <a:lnTo>
                  <a:pt x="206898" y="8591"/>
                </a:lnTo>
                <a:lnTo>
                  <a:pt x="205057" y="8080"/>
                </a:lnTo>
                <a:lnTo>
                  <a:pt x="206386" y="8284"/>
                </a:lnTo>
                <a:lnTo>
                  <a:pt x="205364" y="7977"/>
                </a:lnTo>
                <a:lnTo>
                  <a:pt x="205773" y="7773"/>
                </a:lnTo>
                <a:lnTo>
                  <a:pt x="201068" y="7057"/>
                </a:lnTo>
                <a:lnTo>
                  <a:pt x="201682" y="7364"/>
                </a:lnTo>
                <a:lnTo>
                  <a:pt x="201170" y="7568"/>
                </a:lnTo>
                <a:lnTo>
                  <a:pt x="201477" y="7670"/>
                </a:lnTo>
                <a:lnTo>
                  <a:pt x="198205" y="7159"/>
                </a:lnTo>
                <a:lnTo>
                  <a:pt x="195034" y="7159"/>
                </a:lnTo>
                <a:lnTo>
                  <a:pt x="195443" y="7261"/>
                </a:lnTo>
                <a:lnTo>
                  <a:pt x="195545" y="7568"/>
                </a:lnTo>
                <a:lnTo>
                  <a:pt x="195955" y="7875"/>
                </a:lnTo>
                <a:lnTo>
                  <a:pt x="195545" y="7670"/>
                </a:lnTo>
                <a:lnTo>
                  <a:pt x="195545" y="7568"/>
                </a:lnTo>
                <a:lnTo>
                  <a:pt x="194830" y="7159"/>
                </a:lnTo>
                <a:lnTo>
                  <a:pt x="194830" y="6955"/>
                </a:lnTo>
                <a:lnTo>
                  <a:pt x="194216" y="6750"/>
                </a:lnTo>
                <a:lnTo>
                  <a:pt x="194011" y="6955"/>
                </a:lnTo>
                <a:lnTo>
                  <a:pt x="193193" y="6750"/>
                </a:lnTo>
                <a:lnTo>
                  <a:pt x="193295" y="6750"/>
                </a:lnTo>
                <a:lnTo>
                  <a:pt x="192989" y="6648"/>
                </a:lnTo>
                <a:lnTo>
                  <a:pt x="193091" y="6750"/>
                </a:lnTo>
                <a:lnTo>
                  <a:pt x="192375" y="6955"/>
                </a:lnTo>
                <a:lnTo>
                  <a:pt x="193193" y="6955"/>
                </a:lnTo>
                <a:lnTo>
                  <a:pt x="190432" y="7773"/>
                </a:lnTo>
                <a:lnTo>
                  <a:pt x="191966" y="6648"/>
                </a:lnTo>
                <a:lnTo>
                  <a:pt x="191966" y="6443"/>
                </a:lnTo>
                <a:lnTo>
                  <a:pt x="193193" y="5830"/>
                </a:lnTo>
                <a:lnTo>
                  <a:pt x="192068" y="5216"/>
                </a:lnTo>
                <a:lnTo>
                  <a:pt x="192068" y="5216"/>
                </a:lnTo>
                <a:lnTo>
                  <a:pt x="192989" y="5523"/>
                </a:lnTo>
                <a:lnTo>
                  <a:pt x="191966" y="4909"/>
                </a:lnTo>
                <a:lnTo>
                  <a:pt x="191966" y="5114"/>
                </a:lnTo>
                <a:lnTo>
                  <a:pt x="188489" y="4602"/>
                </a:lnTo>
                <a:lnTo>
                  <a:pt x="188489" y="4602"/>
                </a:lnTo>
                <a:lnTo>
                  <a:pt x="188591" y="4705"/>
                </a:lnTo>
                <a:lnTo>
                  <a:pt x="187670" y="4705"/>
                </a:lnTo>
                <a:lnTo>
                  <a:pt x="187977" y="4398"/>
                </a:lnTo>
                <a:lnTo>
                  <a:pt x="185830" y="4295"/>
                </a:lnTo>
                <a:lnTo>
                  <a:pt x="186648" y="4091"/>
                </a:lnTo>
                <a:lnTo>
                  <a:pt x="185114" y="3784"/>
                </a:lnTo>
                <a:close/>
                <a:moveTo>
                  <a:pt x="252818" y="91125"/>
                </a:moveTo>
                <a:lnTo>
                  <a:pt x="252307" y="92455"/>
                </a:lnTo>
                <a:lnTo>
                  <a:pt x="252205" y="92352"/>
                </a:lnTo>
                <a:lnTo>
                  <a:pt x="252000" y="92966"/>
                </a:lnTo>
                <a:lnTo>
                  <a:pt x="252102" y="93170"/>
                </a:lnTo>
                <a:lnTo>
                  <a:pt x="250364" y="97875"/>
                </a:lnTo>
                <a:lnTo>
                  <a:pt x="249341" y="98080"/>
                </a:lnTo>
                <a:lnTo>
                  <a:pt x="246375" y="95727"/>
                </a:lnTo>
                <a:lnTo>
                  <a:pt x="246170" y="95011"/>
                </a:lnTo>
                <a:lnTo>
                  <a:pt x="246886" y="93580"/>
                </a:lnTo>
                <a:lnTo>
                  <a:pt x="247091" y="93682"/>
                </a:lnTo>
                <a:lnTo>
                  <a:pt x="247705" y="92761"/>
                </a:lnTo>
                <a:lnTo>
                  <a:pt x="247193" y="92455"/>
                </a:lnTo>
                <a:lnTo>
                  <a:pt x="247091" y="92864"/>
                </a:lnTo>
                <a:lnTo>
                  <a:pt x="246784" y="92352"/>
                </a:lnTo>
                <a:lnTo>
                  <a:pt x="246886" y="92148"/>
                </a:lnTo>
                <a:lnTo>
                  <a:pt x="246886" y="92148"/>
                </a:lnTo>
                <a:lnTo>
                  <a:pt x="246170" y="92557"/>
                </a:lnTo>
                <a:lnTo>
                  <a:pt x="244227" y="91841"/>
                </a:lnTo>
                <a:lnTo>
                  <a:pt x="244023" y="91841"/>
                </a:lnTo>
                <a:lnTo>
                  <a:pt x="243716" y="91534"/>
                </a:lnTo>
                <a:lnTo>
                  <a:pt x="243307" y="91534"/>
                </a:lnTo>
                <a:lnTo>
                  <a:pt x="243818" y="91841"/>
                </a:lnTo>
                <a:lnTo>
                  <a:pt x="243920" y="92455"/>
                </a:lnTo>
                <a:lnTo>
                  <a:pt x="243614" y="92659"/>
                </a:lnTo>
                <a:lnTo>
                  <a:pt x="242591" y="92455"/>
                </a:lnTo>
                <a:lnTo>
                  <a:pt x="242182" y="92966"/>
                </a:lnTo>
                <a:lnTo>
                  <a:pt x="241977" y="92864"/>
                </a:lnTo>
                <a:lnTo>
                  <a:pt x="241977" y="93068"/>
                </a:lnTo>
                <a:lnTo>
                  <a:pt x="241773" y="93068"/>
                </a:lnTo>
                <a:lnTo>
                  <a:pt x="241466" y="93375"/>
                </a:lnTo>
                <a:lnTo>
                  <a:pt x="241466" y="93784"/>
                </a:lnTo>
                <a:lnTo>
                  <a:pt x="241159" y="93989"/>
                </a:lnTo>
                <a:lnTo>
                  <a:pt x="240852" y="95011"/>
                </a:lnTo>
                <a:lnTo>
                  <a:pt x="240955" y="95318"/>
                </a:lnTo>
                <a:lnTo>
                  <a:pt x="240750" y="95625"/>
                </a:lnTo>
                <a:lnTo>
                  <a:pt x="239420" y="95727"/>
                </a:lnTo>
                <a:lnTo>
                  <a:pt x="239318" y="95727"/>
                </a:lnTo>
                <a:lnTo>
                  <a:pt x="239318" y="95011"/>
                </a:lnTo>
                <a:lnTo>
                  <a:pt x="238500" y="94193"/>
                </a:lnTo>
                <a:lnTo>
                  <a:pt x="238295" y="94500"/>
                </a:lnTo>
                <a:lnTo>
                  <a:pt x="237784" y="94602"/>
                </a:lnTo>
                <a:lnTo>
                  <a:pt x="237375" y="95114"/>
                </a:lnTo>
                <a:lnTo>
                  <a:pt x="237273" y="95011"/>
                </a:lnTo>
                <a:lnTo>
                  <a:pt x="237273" y="94705"/>
                </a:lnTo>
                <a:lnTo>
                  <a:pt x="236557" y="95932"/>
                </a:lnTo>
                <a:lnTo>
                  <a:pt x="236250" y="95727"/>
                </a:lnTo>
                <a:lnTo>
                  <a:pt x="235943" y="96443"/>
                </a:lnTo>
                <a:lnTo>
                  <a:pt x="236148" y="96341"/>
                </a:lnTo>
                <a:lnTo>
                  <a:pt x="236045" y="96545"/>
                </a:lnTo>
                <a:lnTo>
                  <a:pt x="235841" y="96648"/>
                </a:lnTo>
                <a:lnTo>
                  <a:pt x="236148" y="96955"/>
                </a:lnTo>
                <a:lnTo>
                  <a:pt x="235023" y="97057"/>
                </a:lnTo>
                <a:lnTo>
                  <a:pt x="235125" y="97670"/>
                </a:lnTo>
                <a:lnTo>
                  <a:pt x="234818" y="98080"/>
                </a:lnTo>
                <a:lnTo>
                  <a:pt x="234614" y="97364"/>
                </a:lnTo>
                <a:lnTo>
                  <a:pt x="234307" y="97159"/>
                </a:lnTo>
                <a:lnTo>
                  <a:pt x="233795" y="97568"/>
                </a:lnTo>
                <a:lnTo>
                  <a:pt x="233489" y="98795"/>
                </a:lnTo>
                <a:lnTo>
                  <a:pt x="225511" y="103193"/>
                </a:lnTo>
                <a:lnTo>
                  <a:pt x="225614" y="102477"/>
                </a:lnTo>
                <a:lnTo>
                  <a:pt x="224591" y="105034"/>
                </a:lnTo>
                <a:lnTo>
                  <a:pt x="224795" y="106466"/>
                </a:lnTo>
                <a:lnTo>
                  <a:pt x="224386" y="106977"/>
                </a:lnTo>
                <a:lnTo>
                  <a:pt x="224386" y="107386"/>
                </a:lnTo>
                <a:lnTo>
                  <a:pt x="224080" y="106875"/>
                </a:lnTo>
                <a:lnTo>
                  <a:pt x="223977" y="106977"/>
                </a:lnTo>
                <a:lnTo>
                  <a:pt x="223875" y="106977"/>
                </a:lnTo>
                <a:lnTo>
                  <a:pt x="224284" y="113318"/>
                </a:lnTo>
                <a:lnTo>
                  <a:pt x="222955" y="115261"/>
                </a:lnTo>
                <a:lnTo>
                  <a:pt x="223159" y="115364"/>
                </a:lnTo>
                <a:lnTo>
                  <a:pt x="223568" y="115773"/>
                </a:lnTo>
                <a:lnTo>
                  <a:pt x="228989" y="114852"/>
                </a:lnTo>
                <a:lnTo>
                  <a:pt x="229193" y="114955"/>
                </a:lnTo>
                <a:lnTo>
                  <a:pt x="237068" y="112500"/>
                </a:lnTo>
                <a:lnTo>
                  <a:pt x="239932" y="113216"/>
                </a:lnTo>
                <a:lnTo>
                  <a:pt x="240136" y="113523"/>
                </a:lnTo>
                <a:lnTo>
                  <a:pt x="240034" y="113727"/>
                </a:lnTo>
                <a:lnTo>
                  <a:pt x="240341" y="115364"/>
                </a:lnTo>
                <a:lnTo>
                  <a:pt x="240034" y="115568"/>
                </a:lnTo>
                <a:lnTo>
                  <a:pt x="240341" y="115977"/>
                </a:lnTo>
                <a:lnTo>
                  <a:pt x="240648" y="115977"/>
                </a:lnTo>
                <a:lnTo>
                  <a:pt x="240648" y="115670"/>
                </a:lnTo>
                <a:lnTo>
                  <a:pt x="243205" y="113523"/>
                </a:lnTo>
                <a:lnTo>
                  <a:pt x="241261" y="116284"/>
                </a:lnTo>
                <a:lnTo>
                  <a:pt x="242795" y="115159"/>
                </a:lnTo>
                <a:lnTo>
                  <a:pt x="242795" y="115977"/>
                </a:lnTo>
                <a:lnTo>
                  <a:pt x="242182" y="116693"/>
                </a:lnTo>
                <a:lnTo>
                  <a:pt x="242182" y="116693"/>
                </a:lnTo>
                <a:lnTo>
                  <a:pt x="242898" y="116489"/>
                </a:lnTo>
                <a:lnTo>
                  <a:pt x="243000" y="116591"/>
                </a:lnTo>
                <a:lnTo>
                  <a:pt x="243102" y="116591"/>
                </a:lnTo>
                <a:lnTo>
                  <a:pt x="243102" y="116693"/>
                </a:lnTo>
                <a:lnTo>
                  <a:pt x="243000" y="116591"/>
                </a:lnTo>
                <a:lnTo>
                  <a:pt x="242898" y="116591"/>
                </a:lnTo>
                <a:lnTo>
                  <a:pt x="243000" y="119148"/>
                </a:lnTo>
                <a:lnTo>
                  <a:pt x="244739" y="119864"/>
                </a:lnTo>
                <a:lnTo>
                  <a:pt x="246273" y="119352"/>
                </a:lnTo>
                <a:lnTo>
                  <a:pt x="246170" y="119352"/>
                </a:lnTo>
                <a:lnTo>
                  <a:pt x="246784" y="119148"/>
                </a:lnTo>
                <a:lnTo>
                  <a:pt x="246784" y="119148"/>
                </a:lnTo>
                <a:lnTo>
                  <a:pt x="246273" y="119557"/>
                </a:lnTo>
                <a:lnTo>
                  <a:pt x="246989" y="119557"/>
                </a:lnTo>
                <a:lnTo>
                  <a:pt x="246784" y="119761"/>
                </a:lnTo>
                <a:lnTo>
                  <a:pt x="247193" y="120375"/>
                </a:lnTo>
                <a:lnTo>
                  <a:pt x="247500" y="120068"/>
                </a:lnTo>
                <a:lnTo>
                  <a:pt x="247295" y="120068"/>
                </a:lnTo>
                <a:lnTo>
                  <a:pt x="254148" y="115057"/>
                </a:lnTo>
                <a:lnTo>
                  <a:pt x="254045" y="114955"/>
                </a:lnTo>
                <a:lnTo>
                  <a:pt x="258648" y="109432"/>
                </a:lnTo>
                <a:lnTo>
                  <a:pt x="259261" y="106773"/>
                </a:lnTo>
                <a:lnTo>
                  <a:pt x="258648" y="104932"/>
                </a:lnTo>
                <a:lnTo>
                  <a:pt x="258034" y="104420"/>
                </a:lnTo>
                <a:lnTo>
                  <a:pt x="257932" y="103193"/>
                </a:lnTo>
                <a:lnTo>
                  <a:pt x="257318" y="103193"/>
                </a:lnTo>
                <a:lnTo>
                  <a:pt x="257318" y="103091"/>
                </a:lnTo>
                <a:lnTo>
                  <a:pt x="257114" y="103091"/>
                </a:lnTo>
                <a:lnTo>
                  <a:pt x="256909" y="101148"/>
                </a:lnTo>
                <a:lnTo>
                  <a:pt x="254966" y="99614"/>
                </a:lnTo>
                <a:lnTo>
                  <a:pt x="254761" y="95318"/>
                </a:lnTo>
                <a:lnTo>
                  <a:pt x="254250" y="94807"/>
                </a:lnTo>
                <a:lnTo>
                  <a:pt x="253739" y="94909"/>
                </a:lnTo>
                <a:lnTo>
                  <a:pt x="252920" y="91227"/>
                </a:lnTo>
                <a:lnTo>
                  <a:pt x="252818" y="91125"/>
                </a:lnTo>
                <a:close/>
                <a:moveTo>
                  <a:pt x="272352" y="115466"/>
                </a:moveTo>
                <a:lnTo>
                  <a:pt x="272352" y="116591"/>
                </a:lnTo>
                <a:lnTo>
                  <a:pt x="272659" y="116386"/>
                </a:lnTo>
                <a:lnTo>
                  <a:pt x="272352" y="116693"/>
                </a:lnTo>
                <a:lnTo>
                  <a:pt x="272352" y="117511"/>
                </a:lnTo>
                <a:lnTo>
                  <a:pt x="272557" y="117000"/>
                </a:lnTo>
                <a:lnTo>
                  <a:pt x="272557" y="117307"/>
                </a:lnTo>
                <a:lnTo>
                  <a:pt x="272659" y="117205"/>
                </a:lnTo>
                <a:lnTo>
                  <a:pt x="272455" y="117716"/>
                </a:lnTo>
                <a:lnTo>
                  <a:pt x="272352" y="117614"/>
                </a:lnTo>
                <a:lnTo>
                  <a:pt x="272352" y="118125"/>
                </a:lnTo>
                <a:lnTo>
                  <a:pt x="272659" y="118227"/>
                </a:lnTo>
                <a:lnTo>
                  <a:pt x="272352" y="118330"/>
                </a:lnTo>
                <a:lnTo>
                  <a:pt x="272352" y="118227"/>
                </a:lnTo>
                <a:lnTo>
                  <a:pt x="270920" y="120170"/>
                </a:lnTo>
                <a:lnTo>
                  <a:pt x="270205" y="120477"/>
                </a:lnTo>
                <a:lnTo>
                  <a:pt x="270716" y="121398"/>
                </a:lnTo>
                <a:lnTo>
                  <a:pt x="269386" y="122523"/>
                </a:lnTo>
                <a:lnTo>
                  <a:pt x="269591" y="122420"/>
                </a:lnTo>
                <a:lnTo>
                  <a:pt x="269489" y="122625"/>
                </a:lnTo>
                <a:lnTo>
                  <a:pt x="270102" y="122625"/>
                </a:lnTo>
                <a:lnTo>
                  <a:pt x="275216" y="118739"/>
                </a:lnTo>
                <a:lnTo>
                  <a:pt x="274091" y="119148"/>
                </a:lnTo>
                <a:lnTo>
                  <a:pt x="273273" y="118739"/>
                </a:lnTo>
                <a:lnTo>
                  <a:pt x="273580" y="117818"/>
                </a:lnTo>
                <a:lnTo>
                  <a:pt x="273477" y="117818"/>
                </a:lnTo>
                <a:lnTo>
                  <a:pt x="273477" y="117614"/>
                </a:lnTo>
                <a:lnTo>
                  <a:pt x="273170" y="118330"/>
                </a:lnTo>
                <a:lnTo>
                  <a:pt x="272659" y="117920"/>
                </a:lnTo>
                <a:lnTo>
                  <a:pt x="273273" y="116284"/>
                </a:lnTo>
                <a:lnTo>
                  <a:pt x="273068" y="116386"/>
                </a:lnTo>
                <a:lnTo>
                  <a:pt x="272761" y="115875"/>
                </a:lnTo>
                <a:lnTo>
                  <a:pt x="272557" y="115977"/>
                </a:lnTo>
                <a:lnTo>
                  <a:pt x="272557" y="115977"/>
                </a:lnTo>
                <a:lnTo>
                  <a:pt x="272659" y="115466"/>
                </a:lnTo>
                <a:close/>
                <a:moveTo>
                  <a:pt x="246959" y="123166"/>
                </a:moveTo>
                <a:lnTo>
                  <a:pt x="246901" y="123224"/>
                </a:lnTo>
                <a:lnTo>
                  <a:pt x="246901" y="123224"/>
                </a:lnTo>
                <a:lnTo>
                  <a:pt x="246959" y="123166"/>
                </a:lnTo>
                <a:close/>
                <a:moveTo>
                  <a:pt x="246901" y="123224"/>
                </a:moveTo>
                <a:lnTo>
                  <a:pt x="246886" y="123239"/>
                </a:lnTo>
                <a:lnTo>
                  <a:pt x="246784" y="123443"/>
                </a:lnTo>
                <a:lnTo>
                  <a:pt x="246784" y="123443"/>
                </a:lnTo>
                <a:lnTo>
                  <a:pt x="246901" y="123224"/>
                </a:lnTo>
                <a:close/>
                <a:moveTo>
                  <a:pt x="244841" y="121807"/>
                </a:moveTo>
                <a:lnTo>
                  <a:pt x="244330" y="123341"/>
                </a:lnTo>
                <a:lnTo>
                  <a:pt x="244432" y="123341"/>
                </a:lnTo>
                <a:lnTo>
                  <a:pt x="244330" y="123648"/>
                </a:lnTo>
                <a:lnTo>
                  <a:pt x="244227" y="123443"/>
                </a:lnTo>
                <a:lnTo>
                  <a:pt x="244330" y="124466"/>
                </a:lnTo>
                <a:lnTo>
                  <a:pt x="244023" y="124670"/>
                </a:lnTo>
                <a:lnTo>
                  <a:pt x="244739" y="124670"/>
                </a:lnTo>
                <a:lnTo>
                  <a:pt x="245659" y="123955"/>
                </a:lnTo>
                <a:lnTo>
                  <a:pt x="245557" y="124159"/>
                </a:lnTo>
                <a:lnTo>
                  <a:pt x="245557" y="124159"/>
                </a:lnTo>
                <a:lnTo>
                  <a:pt x="245966" y="124057"/>
                </a:lnTo>
                <a:lnTo>
                  <a:pt x="245761" y="124364"/>
                </a:lnTo>
                <a:lnTo>
                  <a:pt x="246901" y="123224"/>
                </a:lnTo>
                <a:lnTo>
                  <a:pt x="247602" y="121909"/>
                </a:lnTo>
                <a:lnTo>
                  <a:pt x="246375" y="122318"/>
                </a:lnTo>
                <a:lnTo>
                  <a:pt x="244841" y="121807"/>
                </a:lnTo>
                <a:close/>
                <a:moveTo>
                  <a:pt x="265623" y="124957"/>
                </a:moveTo>
                <a:lnTo>
                  <a:pt x="265500" y="124977"/>
                </a:lnTo>
                <a:lnTo>
                  <a:pt x="265705" y="124977"/>
                </a:lnTo>
                <a:lnTo>
                  <a:pt x="265623" y="124957"/>
                </a:lnTo>
                <a:close/>
                <a:moveTo>
                  <a:pt x="268568" y="121705"/>
                </a:moveTo>
                <a:lnTo>
                  <a:pt x="265091" y="124057"/>
                </a:lnTo>
                <a:lnTo>
                  <a:pt x="265193" y="123852"/>
                </a:lnTo>
                <a:lnTo>
                  <a:pt x="265193" y="123852"/>
                </a:lnTo>
                <a:lnTo>
                  <a:pt x="264784" y="124159"/>
                </a:lnTo>
                <a:lnTo>
                  <a:pt x="264580" y="124261"/>
                </a:lnTo>
                <a:lnTo>
                  <a:pt x="264375" y="124261"/>
                </a:lnTo>
                <a:lnTo>
                  <a:pt x="264375" y="124364"/>
                </a:lnTo>
                <a:lnTo>
                  <a:pt x="260489" y="126102"/>
                </a:lnTo>
                <a:lnTo>
                  <a:pt x="260489" y="126102"/>
                </a:lnTo>
                <a:lnTo>
                  <a:pt x="260591" y="126000"/>
                </a:lnTo>
                <a:lnTo>
                  <a:pt x="259466" y="126818"/>
                </a:lnTo>
                <a:lnTo>
                  <a:pt x="259670" y="126818"/>
                </a:lnTo>
                <a:lnTo>
                  <a:pt x="259364" y="126920"/>
                </a:lnTo>
                <a:lnTo>
                  <a:pt x="259568" y="126920"/>
                </a:lnTo>
                <a:lnTo>
                  <a:pt x="259063" y="127173"/>
                </a:lnTo>
                <a:lnTo>
                  <a:pt x="259063" y="127173"/>
                </a:lnTo>
                <a:lnTo>
                  <a:pt x="259159" y="127125"/>
                </a:lnTo>
                <a:lnTo>
                  <a:pt x="258955" y="127330"/>
                </a:lnTo>
                <a:lnTo>
                  <a:pt x="259261" y="127227"/>
                </a:lnTo>
                <a:lnTo>
                  <a:pt x="258955" y="127432"/>
                </a:lnTo>
                <a:lnTo>
                  <a:pt x="259670" y="127636"/>
                </a:lnTo>
                <a:lnTo>
                  <a:pt x="259875" y="127841"/>
                </a:lnTo>
                <a:lnTo>
                  <a:pt x="265295" y="124875"/>
                </a:lnTo>
                <a:lnTo>
                  <a:pt x="265623" y="124957"/>
                </a:lnTo>
                <a:lnTo>
                  <a:pt x="265623" y="124957"/>
                </a:lnTo>
                <a:lnTo>
                  <a:pt x="266114" y="124875"/>
                </a:lnTo>
                <a:lnTo>
                  <a:pt x="266011" y="124670"/>
                </a:lnTo>
                <a:lnTo>
                  <a:pt x="265909" y="124670"/>
                </a:lnTo>
                <a:lnTo>
                  <a:pt x="269284" y="122318"/>
                </a:lnTo>
                <a:lnTo>
                  <a:pt x="268875" y="122420"/>
                </a:lnTo>
                <a:lnTo>
                  <a:pt x="268875" y="122420"/>
                </a:lnTo>
                <a:lnTo>
                  <a:pt x="269080" y="122318"/>
                </a:lnTo>
                <a:lnTo>
                  <a:pt x="269284" y="122216"/>
                </a:lnTo>
                <a:lnTo>
                  <a:pt x="269284" y="122216"/>
                </a:lnTo>
                <a:lnTo>
                  <a:pt x="268670" y="122420"/>
                </a:lnTo>
                <a:lnTo>
                  <a:pt x="269080" y="122114"/>
                </a:lnTo>
                <a:lnTo>
                  <a:pt x="268159" y="122420"/>
                </a:lnTo>
                <a:lnTo>
                  <a:pt x="268261" y="122011"/>
                </a:lnTo>
                <a:lnTo>
                  <a:pt x="268568" y="121705"/>
                </a:lnTo>
                <a:close/>
                <a:moveTo>
                  <a:pt x="76909" y="132648"/>
                </a:moveTo>
                <a:lnTo>
                  <a:pt x="77216" y="132852"/>
                </a:lnTo>
                <a:lnTo>
                  <a:pt x="77011" y="132955"/>
                </a:lnTo>
                <a:lnTo>
                  <a:pt x="77216" y="133057"/>
                </a:lnTo>
                <a:lnTo>
                  <a:pt x="76807" y="133261"/>
                </a:lnTo>
                <a:lnTo>
                  <a:pt x="77625" y="133057"/>
                </a:lnTo>
                <a:lnTo>
                  <a:pt x="77830" y="132750"/>
                </a:lnTo>
                <a:lnTo>
                  <a:pt x="76909" y="132648"/>
                </a:lnTo>
                <a:close/>
                <a:moveTo>
                  <a:pt x="78136" y="132545"/>
                </a:moveTo>
                <a:lnTo>
                  <a:pt x="78136" y="133261"/>
                </a:lnTo>
                <a:lnTo>
                  <a:pt x="78648" y="133364"/>
                </a:lnTo>
                <a:lnTo>
                  <a:pt x="78545" y="133159"/>
                </a:lnTo>
                <a:lnTo>
                  <a:pt x="78852" y="133057"/>
                </a:lnTo>
                <a:lnTo>
                  <a:pt x="78955" y="132852"/>
                </a:lnTo>
                <a:lnTo>
                  <a:pt x="79057" y="132750"/>
                </a:lnTo>
                <a:lnTo>
                  <a:pt x="78750" y="132852"/>
                </a:lnTo>
                <a:lnTo>
                  <a:pt x="78443" y="132648"/>
                </a:lnTo>
                <a:lnTo>
                  <a:pt x="78545" y="132648"/>
                </a:lnTo>
                <a:lnTo>
                  <a:pt x="78136" y="132545"/>
                </a:lnTo>
                <a:close/>
                <a:moveTo>
                  <a:pt x="78136" y="133261"/>
                </a:moveTo>
                <a:lnTo>
                  <a:pt x="78136" y="133568"/>
                </a:lnTo>
                <a:lnTo>
                  <a:pt x="78341" y="133364"/>
                </a:lnTo>
                <a:lnTo>
                  <a:pt x="78136" y="133261"/>
                </a:lnTo>
                <a:close/>
                <a:moveTo>
                  <a:pt x="68830" y="133875"/>
                </a:moveTo>
                <a:lnTo>
                  <a:pt x="67970" y="133970"/>
                </a:lnTo>
                <a:lnTo>
                  <a:pt x="67970" y="133970"/>
                </a:lnTo>
                <a:lnTo>
                  <a:pt x="68114" y="133875"/>
                </a:lnTo>
                <a:close/>
                <a:moveTo>
                  <a:pt x="63920" y="8386"/>
                </a:moveTo>
                <a:lnTo>
                  <a:pt x="62795" y="8795"/>
                </a:lnTo>
                <a:lnTo>
                  <a:pt x="63000" y="8795"/>
                </a:lnTo>
                <a:lnTo>
                  <a:pt x="62182" y="9000"/>
                </a:lnTo>
                <a:lnTo>
                  <a:pt x="61568" y="10330"/>
                </a:lnTo>
                <a:lnTo>
                  <a:pt x="62693" y="10534"/>
                </a:lnTo>
                <a:lnTo>
                  <a:pt x="62693" y="10636"/>
                </a:lnTo>
                <a:lnTo>
                  <a:pt x="62386" y="10739"/>
                </a:lnTo>
                <a:lnTo>
                  <a:pt x="62591" y="10636"/>
                </a:lnTo>
                <a:lnTo>
                  <a:pt x="61977" y="10841"/>
                </a:lnTo>
                <a:lnTo>
                  <a:pt x="62080" y="10841"/>
                </a:lnTo>
                <a:lnTo>
                  <a:pt x="61568" y="11148"/>
                </a:lnTo>
                <a:lnTo>
                  <a:pt x="62182" y="11250"/>
                </a:lnTo>
                <a:lnTo>
                  <a:pt x="60136" y="12068"/>
                </a:lnTo>
                <a:lnTo>
                  <a:pt x="59727" y="12784"/>
                </a:lnTo>
                <a:lnTo>
                  <a:pt x="59216" y="12784"/>
                </a:lnTo>
                <a:lnTo>
                  <a:pt x="59216" y="13091"/>
                </a:lnTo>
                <a:lnTo>
                  <a:pt x="59114" y="12682"/>
                </a:lnTo>
                <a:lnTo>
                  <a:pt x="59420" y="12682"/>
                </a:lnTo>
                <a:lnTo>
                  <a:pt x="59727" y="12477"/>
                </a:lnTo>
                <a:lnTo>
                  <a:pt x="59420" y="12477"/>
                </a:lnTo>
                <a:lnTo>
                  <a:pt x="60239" y="11557"/>
                </a:lnTo>
                <a:lnTo>
                  <a:pt x="59523" y="11761"/>
                </a:lnTo>
                <a:lnTo>
                  <a:pt x="59523" y="11761"/>
                </a:lnTo>
                <a:lnTo>
                  <a:pt x="59932" y="11557"/>
                </a:lnTo>
                <a:lnTo>
                  <a:pt x="59523" y="11557"/>
                </a:lnTo>
                <a:lnTo>
                  <a:pt x="59420" y="11352"/>
                </a:lnTo>
                <a:lnTo>
                  <a:pt x="58602" y="11455"/>
                </a:lnTo>
                <a:lnTo>
                  <a:pt x="58500" y="11864"/>
                </a:lnTo>
                <a:lnTo>
                  <a:pt x="59114" y="11966"/>
                </a:lnTo>
                <a:lnTo>
                  <a:pt x="58500" y="12068"/>
                </a:lnTo>
                <a:lnTo>
                  <a:pt x="58295" y="11761"/>
                </a:lnTo>
                <a:lnTo>
                  <a:pt x="58295" y="11966"/>
                </a:lnTo>
                <a:lnTo>
                  <a:pt x="54307" y="11557"/>
                </a:lnTo>
                <a:lnTo>
                  <a:pt x="53795" y="11045"/>
                </a:lnTo>
                <a:lnTo>
                  <a:pt x="51750" y="11557"/>
                </a:lnTo>
                <a:lnTo>
                  <a:pt x="54000" y="11250"/>
                </a:lnTo>
                <a:lnTo>
                  <a:pt x="54000" y="11250"/>
                </a:lnTo>
                <a:lnTo>
                  <a:pt x="52057" y="11966"/>
                </a:lnTo>
                <a:lnTo>
                  <a:pt x="51239" y="13193"/>
                </a:lnTo>
                <a:lnTo>
                  <a:pt x="50932" y="12068"/>
                </a:lnTo>
                <a:lnTo>
                  <a:pt x="50727" y="11966"/>
                </a:lnTo>
                <a:lnTo>
                  <a:pt x="50625" y="11864"/>
                </a:lnTo>
                <a:lnTo>
                  <a:pt x="46943" y="11864"/>
                </a:lnTo>
                <a:lnTo>
                  <a:pt x="48375" y="11455"/>
                </a:lnTo>
                <a:lnTo>
                  <a:pt x="42341" y="10636"/>
                </a:lnTo>
                <a:lnTo>
                  <a:pt x="42852" y="10330"/>
                </a:lnTo>
                <a:lnTo>
                  <a:pt x="43057" y="9920"/>
                </a:lnTo>
                <a:lnTo>
                  <a:pt x="42545" y="10023"/>
                </a:lnTo>
                <a:lnTo>
                  <a:pt x="42750" y="10125"/>
                </a:lnTo>
                <a:lnTo>
                  <a:pt x="41420" y="10636"/>
                </a:lnTo>
                <a:lnTo>
                  <a:pt x="41420" y="9920"/>
                </a:lnTo>
                <a:lnTo>
                  <a:pt x="40909" y="9716"/>
                </a:lnTo>
                <a:lnTo>
                  <a:pt x="40909" y="9716"/>
                </a:lnTo>
                <a:lnTo>
                  <a:pt x="41011" y="9818"/>
                </a:lnTo>
                <a:lnTo>
                  <a:pt x="41114" y="9818"/>
                </a:lnTo>
                <a:lnTo>
                  <a:pt x="39580" y="10330"/>
                </a:lnTo>
                <a:lnTo>
                  <a:pt x="39989" y="10125"/>
                </a:lnTo>
                <a:lnTo>
                  <a:pt x="37841" y="10739"/>
                </a:lnTo>
                <a:lnTo>
                  <a:pt x="38045" y="10534"/>
                </a:lnTo>
                <a:lnTo>
                  <a:pt x="37739" y="10636"/>
                </a:lnTo>
                <a:lnTo>
                  <a:pt x="37841" y="10636"/>
                </a:lnTo>
                <a:lnTo>
                  <a:pt x="36409" y="11045"/>
                </a:lnTo>
                <a:lnTo>
                  <a:pt x="36102" y="11045"/>
                </a:lnTo>
                <a:lnTo>
                  <a:pt x="35898" y="11148"/>
                </a:lnTo>
                <a:lnTo>
                  <a:pt x="35898" y="11045"/>
                </a:lnTo>
                <a:lnTo>
                  <a:pt x="36102" y="11045"/>
                </a:lnTo>
                <a:lnTo>
                  <a:pt x="39682" y="9920"/>
                </a:lnTo>
                <a:lnTo>
                  <a:pt x="37330" y="10330"/>
                </a:lnTo>
                <a:lnTo>
                  <a:pt x="37432" y="10330"/>
                </a:lnTo>
                <a:lnTo>
                  <a:pt x="35795" y="10739"/>
                </a:lnTo>
                <a:lnTo>
                  <a:pt x="36307" y="10534"/>
                </a:lnTo>
                <a:lnTo>
                  <a:pt x="34466" y="10841"/>
                </a:lnTo>
                <a:lnTo>
                  <a:pt x="34670" y="10943"/>
                </a:lnTo>
                <a:lnTo>
                  <a:pt x="34364" y="11045"/>
                </a:lnTo>
                <a:lnTo>
                  <a:pt x="34568" y="11148"/>
                </a:lnTo>
                <a:lnTo>
                  <a:pt x="25466" y="9716"/>
                </a:lnTo>
                <a:lnTo>
                  <a:pt x="25773" y="9614"/>
                </a:lnTo>
                <a:lnTo>
                  <a:pt x="25466" y="9614"/>
                </a:lnTo>
                <a:lnTo>
                  <a:pt x="25466" y="9511"/>
                </a:lnTo>
                <a:lnTo>
                  <a:pt x="25364" y="9511"/>
                </a:lnTo>
                <a:lnTo>
                  <a:pt x="25773" y="9409"/>
                </a:lnTo>
                <a:lnTo>
                  <a:pt x="24239" y="9307"/>
                </a:lnTo>
                <a:lnTo>
                  <a:pt x="24341" y="9205"/>
                </a:lnTo>
                <a:lnTo>
                  <a:pt x="23318" y="9409"/>
                </a:lnTo>
                <a:lnTo>
                  <a:pt x="23318" y="9307"/>
                </a:lnTo>
                <a:lnTo>
                  <a:pt x="24034" y="9102"/>
                </a:lnTo>
                <a:lnTo>
                  <a:pt x="23625" y="9000"/>
                </a:lnTo>
                <a:lnTo>
                  <a:pt x="23727" y="8898"/>
                </a:lnTo>
                <a:lnTo>
                  <a:pt x="23727" y="8898"/>
                </a:lnTo>
                <a:lnTo>
                  <a:pt x="21068" y="9409"/>
                </a:lnTo>
                <a:lnTo>
                  <a:pt x="21068" y="9409"/>
                </a:lnTo>
                <a:lnTo>
                  <a:pt x="21273" y="9307"/>
                </a:lnTo>
                <a:lnTo>
                  <a:pt x="20455" y="9511"/>
                </a:lnTo>
                <a:lnTo>
                  <a:pt x="20761" y="9614"/>
                </a:lnTo>
                <a:lnTo>
                  <a:pt x="20148" y="9818"/>
                </a:lnTo>
                <a:lnTo>
                  <a:pt x="20045" y="9818"/>
                </a:lnTo>
                <a:lnTo>
                  <a:pt x="20455" y="9614"/>
                </a:lnTo>
                <a:lnTo>
                  <a:pt x="18637" y="9901"/>
                </a:lnTo>
                <a:lnTo>
                  <a:pt x="18637" y="9901"/>
                </a:lnTo>
                <a:lnTo>
                  <a:pt x="13295" y="11455"/>
                </a:lnTo>
                <a:lnTo>
                  <a:pt x="13398" y="11455"/>
                </a:lnTo>
                <a:lnTo>
                  <a:pt x="13193" y="11557"/>
                </a:lnTo>
                <a:lnTo>
                  <a:pt x="14011" y="12273"/>
                </a:lnTo>
                <a:lnTo>
                  <a:pt x="13909" y="12682"/>
                </a:lnTo>
                <a:lnTo>
                  <a:pt x="14625" y="12580"/>
                </a:lnTo>
                <a:lnTo>
                  <a:pt x="14625" y="12580"/>
                </a:lnTo>
                <a:lnTo>
                  <a:pt x="14523" y="12682"/>
                </a:lnTo>
                <a:lnTo>
                  <a:pt x="14932" y="12682"/>
                </a:lnTo>
                <a:lnTo>
                  <a:pt x="14523" y="12989"/>
                </a:lnTo>
                <a:lnTo>
                  <a:pt x="15341" y="13091"/>
                </a:lnTo>
                <a:lnTo>
                  <a:pt x="14727" y="13193"/>
                </a:lnTo>
                <a:lnTo>
                  <a:pt x="14523" y="12989"/>
                </a:lnTo>
                <a:lnTo>
                  <a:pt x="14420" y="12886"/>
                </a:lnTo>
                <a:lnTo>
                  <a:pt x="14420" y="12784"/>
                </a:lnTo>
                <a:lnTo>
                  <a:pt x="14114" y="12989"/>
                </a:lnTo>
                <a:lnTo>
                  <a:pt x="14114" y="13295"/>
                </a:lnTo>
                <a:lnTo>
                  <a:pt x="14523" y="13295"/>
                </a:lnTo>
                <a:lnTo>
                  <a:pt x="14420" y="13398"/>
                </a:lnTo>
                <a:lnTo>
                  <a:pt x="12375" y="13398"/>
                </a:lnTo>
                <a:lnTo>
                  <a:pt x="12886" y="13091"/>
                </a:lnTo>
                <a:lnTo>
                  <a:pt x="11250" y="13398"/>
                </a:lnTo>
                <a:lnTo>
                  <a:pt x="11352" y="13398"/>
                </a:lnTo>
                <a:lnTo>
                  <a:pt x="9205" y="13909"/>
                </a:lnTo>
                <a:lnTo>
                  <a:pt x="9818" y="14216"/>
                </a:lnTo>
                <a:lnTo>
                  <a:pt x="9102" y="14318"/>
                </a:lnTo>
                <a:lnTo>
                  <a:pt x="9205" y="14523"/>
                </a:lnTo>
                <a:lnTo>
                  <a:pt x="9102" y="14932"/>
                </a:lnTo>
                <a:lnTo>
                  <a:pt x="11045" y="14932"/>
                </a:lnTo>
                <a:lnTo>
                  <a:pt x="11045" y="15034"/>
                </a:lnTo>
                <a:lnTo>
                  <a:pt x="12580" y="14625"/>
                </a:lnTo>
                <a:lnTo>
                  <a:pt x="12784" y="14830"/>
                </a:lnTo>
                <a:lnTo>
                  <a:pt x="12068" y="15034"/>
                </a:lnTo>
                <a:lnTo>
                  <a:pt x="11659" y="15648"/>
                </a:lnTo>
                <a:lnTo>
                  <a:pt x="10534" y="15852"/>
                </a:lnTo>
                <a:lnTo>
                  <a:pt x="8795" y="16261"/>
                </a:lnTo>
                <a:lnTo>
                  <a:pt x="8489" y="16159"/>
                </a:lnTo>
                <a:lnTo>
                  <a:pt x="7745" y="16624"/>
                </a:lnTo>
                <a:lnTo>
                  <a:pt x="7745" y="16624"/>
                </a:lnTo>
                <a:lnTo>
                  <a:pt x="5727" y="17489"/>
                </a:lnTo>
                <a:lnTo>
                  <a:pt x="5830" y="17489"/>
                </a:lnTo>
                <a:lnTo>
                  <a:pt x="5420" y="17693"/>
                </a:lnTo>
                <a:lnTo>
                  <a:pt x="5625" y="17693"/>
                </a:lnTo>
                <a:lnTo>
                  <a:pt x="5318" y="17898"/>
                </a:lnTo>
                <a:lnTo>
                  <a:pt x="5420" y="17898"/>
                </a:lnTo>
                <a:lnTo>
                  <a:pt x="5318" y="18102"/>
                </a:lnTo>
                <a:lnTo>
                  <a:pt x="5318" y="18102"/>
                </a:lnTo>
                <a:lnTo>
                  <a:pt x="5727" y="17898"/>
                </a:lnTo>
                <a:lnTo>
                  <a:pt x="5625" y="18000"/>
                </a:lnTo>
                <a:lnTo>
                  <a:pt x="5727" y="18000"/>
                </a:lnTo>
                <a:lnTo>
                  <a:pt x="5625" y="18102"/>
                </a:lnTo>
                <a:lnTo>
                  <a:pt x="5830" y="18102"/>
                </a:lnTo>
                <a:lnTo>
                  <a:pt x="5420" y="18205"/>
                </a:lnTo>
                <a:lnTo>
                  <a:pt x="6545" y="18307"/>
                </a:lnTo>
                <a:lnTo>
                  <a:pt x="6239" y="18307"/>
                </a:lnTo>
                <a:lnTo>
                  <a:pt x="6443" y="18409"/>
                </a:lnTo>
                <a:lnTo>
                  <a:pt x="6034" y="18614"/>
                </a:lnTo>
                <a:lnTo>
                  <a:pt x="6034" y="18614"/>
                </a:lnTo>
                <a:lnTo>
                  <a:pt x="6136" y="18409"/>
                </a:lnTo>
                <a:lnTo>
                  <a:pt x="5625" y="18511"/>
                </a:lnTo>
                <a:lnTo>
                  <a:pt x="5625" y="18307"/>
                </a:lnTo>
                <a:lnTo>
                  <a:pt x="4807" y="18614"/>
                </a:lnTo>
                <a:lnTo>
                  <a:pt x="5011" y="18614"/>
                </a:lnTo>
                <a:lnTo>
                  <a:pt x="5011" y="19227"/>
                </a:lnTo>
                <a:lnTo>
                  <a:pt x="7466" y="18511"/>
                </a:lnTo>
                <a:lnTo>
                  <a:pt x="7466" y="18511"/>
                </a:lnTo>
                <a:lnTo>
                  <a:pt x="5727" y="19943"/>
                </a:lnTo>
                <a:lnTo>
                  <a:pt x="5932" y="19943"/>
                </a:lnTo>
                <a:lnTo>
                  <a:pt x="5011" y="20352"/>
                </a:lnTo>
                <a:lnTo>
                  <a:pt x="6750" y="20045"/>
                </a:lnTo>
                <a:lnTo>
                  <a:pt x="7159" y="20352"/>
                </a:lnTo>
                <a:lnTo>
                  <a:pt x="8386" y="20045"/>
                </a:lnTo>
                <a:lnTo>
                  <a:pt x="8386" y="20045"/>
                </a:lnTo>
                <a:lnTo>
                  <a:pt x="7875" y="20352"/>
                </a:lnTo>
                <a:lnTo>
                  <a:pt x="7875" y="20352"/>
                </a:lnTo>
                <a:lnTo>
                  <a:pt x="9511" y="19943"/>
                </a:lnTo>
                <a:lnTo>
                  <a:pt x="8080" y="20761"/>
                </a:lnTo>
                <a:lnTo>
                  <a:pt x="8182" y="20864"/>
                </a:lnTo>
                <a:lnTo>
                  <a:pt x="5523" y="22193"/>
                </a:lnTo>
                <a:lnTo>
                  <a:pt x="5523" y="22091"/>
                </a:lnTo>
                <a:lnTo>
                  <a:pt x="3375" y="22909"/>
                </a:lnTo>
                <a:lnTo>
                  <a:pt x="3375" y="23114"/>
                </a:lnTo>
                <a:lnTo>
                  <a:pt x="3170" y="23011"/>
                </a:lnTo>
                <a:lnTo>
                  <a:pt x="2966" y="23114"/>
                </a:lnTo>
                <a:lnTo>
                  <a:pt x="2966" y="23114"/>
                </a:lnTo>
                <a:lnTo>
                  <a:pt x="3170" y="22909"/>
                </a:lnTo>
                <a:lnTo>
                  <a:pt x="2864" y="23011"/>
                </a:lnTo>
                <a:lnTo>
                  <a:pt x="2864" y="23011"/>
                </a:lnTo>
                <a:lnTo>
                  <a:pt x="2966" y="22909"/>
                </a:lnTo>
                <a:lnTo>
                  <a:pt x="1120" y="23634"/>
                </a:lnTo>
                <a:lnTo>
                  <a:pt x="1120" y="23634"/>
                </a:lnTo>
                <a:lnTo>
                  <a:pt x="1023" y="23830"/>
                </a:lnTo>
                <a:lnTo>
                  <a:pt x="2276" y="23472"/>
                </a:lnTo>
                <a:lnTo>
                  <a:pt x="2276" y="23472"/>
                </a:lnTo>
                <a:lnTo>
                  <a:pt x="3886" y="23114"/>
                </a:lnTo>
                <a:lnTo>
                  <a:pt x="3682" y="23318"/>
                </a:lnTo>
                <a:lnTo>
                  <a:pt x="5069" y="22823"/>
                </a:lnTo>
                <a:lnTo>
                  <a:pt x="5069" y="22823"/>
                </a:lnTo>
                <a:lnTo>
                  <a:pt x="5216" y="22602"/>
                </a:lnTo>
                <a:lnTo>
                  <a:pt x="5932" y="22398"/>
                </a:lnTo>
                <a:lnTo>
                  <a:pt x="5830" y="22398"/>
                </a:lnTo>
                <a:lnTo>
                  <a:pt x="10534" y="20761"/>
                </a:lnTo>
                <a:lnTo>
                  <a:pt x="10432" y="20761"/>
                </a:lnTo>
                <a:lnTo>
                  <a:pt x="11352" y="20352"/>
                </a:lnTo>
                <a:lnTo>
                  <a:pt x="11455" y="19943"/>
                </a:lnTo>
                <a:lnTo>
                  <a:pt x="12580" y="19330"/>
                </a:lnTo>
                <a:lnTo>
                  <a:pt x="12580" y="19432"/>
                </a:lnTo>
                <a:lnTo>
                  <a:pt x="12886" y="19330"/>
                </a:lnTo>
                <a:lnTo>
                  <a:pt x="12886" y="19227"/>
                </a:lnTo>
                <a:lnTo>
                  <a:pt x="17386" y="17693"/>
                </a:lnTo>
                <a:lnTo>
                  <a:pt x="16568" y="18102"/>
                </a:lnTo>
                <a:lnTo>
                  <a:pt x="16875" y="18205"/>
                </a:lnTo>
                <a:lnTo>
                  <a:pt x="16875" y="18307"/>
                </a:lnTo>
                <a:lnTo>
                  <a:pt x="14011" y="19125"/>
                </a:lnTo>
                <a:lnTo>
                  <a:pt x="14318" y="19330"/>
                </a:lnTo>
                <a:lnTo>
                  <a:pt x="13193" y="19841"/>
                </a:lnTo>
                <a:lnTo>
                  <a:pt x="15443" y="19227"/>
                </a:lnTo>
                <a:lnTo>
                  <a:pt x="15443" y="19227"/>
                </a:lnTo>
                <a:lnTo>
                  <a:pt x="15341" y="19330"/>
                </a:lnTo>
                <a:lnTo>
                  <a:pt x="15852" y="19023"/>
                </a:lnTo>
                <a:lnTo>
                  <a:pt x="15852" y="19125"/>
                </a:lnTo>
                <a:lnTo>
                  <a:pt x="17284" y="18614"/>
                </a:lnTo>
                <a:lnTo>
                  <a:pt x="16875" y="18614"/>
                </a:lnTo>
                <a:lnTo>
                  <a:pt x="17284" y="18409"/>
                </a:lnTo>
                <a:lnTo>
                  <a:pt x="17182" y="18409"/>
                </a:lnTo>
                <a:lnTo>
                  <a:pt x="17554" y="18186"/>
                </a:lnTo>
                <a:lnTo>
                  <a:pt x="17554" y="18186"/>
                </a:lnTo>
                <a:lnTo>
                  <a:pt x="18205" y="18000"/>
                </a:lnTo>
                <a:lnTo>
                  <a:pt x="18205" y="18000"/>
                </a:lnTo>
                <a:lnTo>
                  <a:pt x="17795" y="18307"/>
                </a:lnTo>
                <a:lnTo>
                  <a:pt x="19125" y="18102"/>
                </a:lnTo>
                <a:lnTo>
                  <a:pt x="18614" y="18409"/>
                </a:lnTo>
                <a:lnTo>
                  <a:pt x="18818" y="18409"/>
                </a:lnTo>
                <a:lnTo>
                  <a:pt x="18818" y="18511"/>
                </a:lnTo>
                <a:lnTo>
                  <a:pt x="19125" y="18511"/>
                </a:lnTo>
                <a:lnTo>
                  <a:pt x="18818" y="18716"/>
                </a:lnTo>
                <a:lnTo>
                  <a:pt x="19227" y="18716"/>
                </a:lnTo>
                <a:lnTo>
                  <a:pt x="19841" y="18511"/>
                </a:lnTo>
                <a:lnTo>
                  <a:pt x="19432" y="18920"/>
                </a:lnTo>
                <a:lnTo>
                  <a:pt x="19636" y="19125"/>
                </a:lnTo>
                <a:lnTo>
                  <a:pt x="21682" y="19023"/>
                </a:lnTo>
                <a:lnTo>
                  <a:pt x="21682" y="19023"/>
                </a:lnTo>
                <a:lnTo>
                  <a:pt x="21477" y="19227"/>
                </a:lnTo>
                <a:lnTo>
                  <a:pt x="23216" y="19227"/>
                </a:lnTo>
                <a:lnTo>
                  <a:pt x="22295" y="19534"/>
                </a:lnTo>
                <a:lnTo>
                  <a:pt x="22909" y="19943"/>
                </a:lnTo>
                <a:lnTo>
                  <a:pt x="22807" y="19943"/>
                </a:lnTo>
                <a:lnTo>
                  <a:pt x="23216" y="20659"/>
                </a:lnTo>
                <a:lnTo>
                  <a:pt x="23830" y="20659"/>
                </a:lnTo>
                <a:lnTo>
                  <a:pt x="23830" y="20455"/>
                </a:lnTo>
                <a:lnTo>
                  <a:pt x="24034" y="20352"/>
                </a:lnTo>
                <a:lnTo>
                  <a:pt x="23625" y="20148"/>
                </a:lnTo>
                <a:lnTo>
                  <a:pt x="24545" y="20045"/>
                </a:lnTo>
                <a:lnTo>
                  <a:pt x="24443" y="20148"/>
                </a:lnTo>
                <a:lnTo>
                  <a:pt x="24648" y="20148"/>
                </a:lnTo>
                <a:lnTo>
                  <a:pt x="24136" y="20659"/>
                </a:lnTo>
                <a:lnTo>
                  <a:pt x="24545" y="20761"/>
                </a:lnTo>
                <a:lnTo>
                  <a:pt x="25466" y="19636"/>
                </a:lnTo>
                <a:lnTo>
                  <a:pt x="24955" y="20557"/>
                </a:lnTo>
                <a:lnTo>
                  <a:pt x="25159" y="20761"/>
                </a:lnTo>
                <a:lnTo>
                  <a:pt x="25670" y="20557"/>
                </a:lnTo>
                <a:lnTo>
                  <a:pt x="25159" y="20966"/>
                </a:lnTo>
                <a:lnTo>
                  <a:pt x="25568" y="21170"/>
                </a:lnTo>
                <a:lnTo>
                  <a:pt x="24750" y="21784"/>
                </a:lnTo>
                <a:lnTo>
                  <a:pt x="25159" y="21886"/>
                </a:lnTo>
                <a:lnTo>
                  <a:pt x="25159" y="22193"/>
                </a:lnTo>
                <a:lnTo>
                  <a:pt x="25057" y="22295"/>
                </a:lnTo>
                <a:lnTo>
                  <a:pt x="25364" y="22705"/>
                </a:lnTo>
                <a:lnTo>
                  <a:pt x="24648" y="23114"/>
                </a:lnTo>
                <a:lnTo>
                  <a:pt x="24545" y="23420"/>
                </a:lnTo>
                <a:lnTo>
                  <a:pt x="25670" y="22807"/>
                </a:lnTo>
                <a:lnTo>
                  <a:pt x="24750" y="24136"/>
                </a:lnTo>
                <a:lnTo>
                  <a:pt x="26284" y="23011"/>
                </a:lnTo>
                <a:lnTo>
                  <a:pt x="26284" y="23011"/>
                </a:lnTo>
                <a:lnTo>
                  <a:pt x="25568" y="23830"/>
                </a:lnTo>
                <a:lnTo>
                  <a:pt x="25568" y="23830"/>
                </a:lnTo>
                <a:lnTo>
                  <a:pt x="26182" y="23318"/>
                </a:lnTo>
                <a:lnTo>
                  <a:pt x="26182" y="23495"/>
                </a:lnTo>
                <a:lnTo>
                  <a:pt x="26182" y="23495"/>
                </a:lnTo>
                <a:lnTo>
                  <a:pt x="24750" y="24545"/>
                </a:lnTo>
                <a:lnTo>
                  <a:pt x="25159" y="24648"/>
                </a:lnTo>
                <a:lnTo>
                  <a:pt x="24443" y="25364"/>
                </a:lnTo>
                <a:lnTo>
                  <a:pt x="24443" y="25568"/>
                </a:lnTo>
                <a:lnTo>
                  <a:pt x="25261" y="25261"/>
                </a:lnTo>
                <a:lnTo>
                  <a:pt x="25364" y="25159"/>
                </a:lnTo>
                <a:lnTo>
                  <a:pt x="25773" y="25057"/>
                </a:lnTo>
                <a:lnTo>
                  <a:pt x="25364" y="25261"/>
                </a:lnTo>
                <a:lnTo>
                  <a:pt x="25773" y="25568"/>
                </a:lnTo>
                <a:lnTo>
                  <a:pt x="25261" y="25261"/>
                </a:lnTo>
                <a:lnTo>
                  <a:pt x="24955" y="25466"/>
                </a:lnTo>
                <a:lnTo>
                  <a:pt x="25364" y="25977"/>
                </a:lnTo>
                <a:lnTo>
                  <a:pt x="24750" y="26489"/>
                </a:lnTo>
                <a:lnTo>
                  <a:pt x="24750" y="26489"/>
                </a:lnTo>
                <a:lnTo>
                  <a:pt x="25159" y="26284"/>
                </a:lnTo>
                <a:lnTo>
                  <a:pt x="24545" y="26693"/>
                </a:lnTo>
                <a:lnTo>
                  <a:pt x="24443" y="27000"/>
                </a:lnTo>
                <a:lnTo>
                  <a:pt x="26080" y="25977"/>
                </a:lnTo>
                <a:lnTo>
                  <a:pt x="25670" y="26386"/>
                </a:lnTo>
                <a:lnTo>
                  <a:pt x="25773" y="26795"/>
                </a:lnTo>
                <a:lnTo>
                  <a:pt x="25568" y="26489"/>
                </a:lnTo>
                <a:lnTo>
                  <a:pt x="24852" y="26795"/>
                </a:lnTo>
                <a:lnTo>
                  <a:pt x="24955" y="26795"/>
                </a:lnTo>
                <a:lnTo>
                  <a:pt x="24545" y="27307"/>
                </a:lnTo>
                <a:lnTo>
                  <a:pt x="25466" y="27102"/>
                </a:lnTo>
                <a:lnTo>
                  <a:pt x="24341" y="27614"/>
                </a:lnTo>
                <a:lnTo>
                  <a:pt x="25159" y="27818"/>
                </a:lnTo>
                <a:lnTo>
                  <a:pt x="25057" y="27920"/>
                </a:lnTo>
                <a:lnTo>
                  <a:pt x="25159" y="28023"/>
                </a:lnTo>
                <a:lnTo>
                  <a:pt x="24852" y="28125"/>
                </a:lnTo>
                <a:lnTo>
                  <a:pt x="25364" y="28125"/>
                </a:lnTo>
                <a:lnTo>
                  <a:pt x="24852" y="28227"/>
                </a:lnTo>
                <a:lnTo>
                  <a:pt x="25977" y="28227"/>
                </a:lnTo>
                <a:lnTo>
                  <a:pt x="26284" y="27920"/>
                </a:lnTo>
                <a:lnTo>
                  <a:pt x="25773" y="28841"/>
                </a:lnTo>
                <a:lnTo>
                  <a:pt x="26591" y="28636"/>
                </a:lnTo>
                <a:lnTo>
                  <a:pt x="26489" y="29148"/>
                </a:lnTo>
                <a:lnTo>
                  <a:pt x="26182" y="29352"/>
                </a:lnTo>
                <a:lnTo>
                  <a:pt x="26182" y="29352"/>
                </a:lnTo>
                <a:lnTo>
                  <a:pt x="26795" y="29148"/>
                </a:lnTo>
                <a:lnTo>
                  <a:pt x="26489" y="29455"/>
                </a:lnTo>
                <a:lnTo>
                  <a:pt x="26898" y="29455"/>
                </a:lnTo>
                <a:lnTo>
                  <a:pt x="26489" y="29659"/>
                </a:lnTo>
                <a:lnTo>
                  <a:pt x="26489" y="29864"/>
                </a:lnTo>
                <a:lnTo>
                  <a:pt x="26591" y="30068"/>
                </a:lnTo>
                <a:lnTo>
                  <a:pt x="26693" y="30068"/>
                </a:lnTo>
                <a:lnTo>
                  <a:pt x="26386" y="30375"/>
                </a:lnTo>
                <a:lnTo>
                  <a:pt x="26386" y="30682"/>
                </a:lnTo>
                <a:lnTo>
                  <a:pt x="26489" y="30682"/>
                </a:lnTo>
                <a:lnTo>
                  <a:pt x="26386" y="30784"/>
                </a:lnTo>
                <a:lnTo>
                  <a:pt x="26386" y="30682"/>
                </a:lnTo>
                <a:lnTo>
                  <a:pt x="26080" y="31295"/>
                </a:lnTo>
                <a:lnTo>
                  <a:pt x="25670" y="31500"/>
                </a:lnTo>
                <a:lnTo>
                  <a:pt x="25568" y="31602"/>
                </a:lnTo>
                <a:lnTo>
                  <a:pt x="25568" y="31500"/>
                </a:lnTo>
                <a:lnTo>
                  <a:pt x="25670" y="31500"/>
                </a:lnTo>
                <a:lnTo>
                  <a:pt x="26182" y="30886"/>
                </a:lnTo>
                <a:lnTo>
                  <a:pt x="26182" y="30886"/>
                </a:lnTo>
                <a:lnTo>
                  <a:pt x="25466" y="31398"/>
                </a:lnTo>
                <a:lnTo>
                  <a:pt x="25875" y="30989"/>
                </a:lnTo>
                <a:lnTo>
                  <a:pt x="25875" y="31091"/>
                </a:lnTo>
                <a:lnTo>
                  <a:pt x="26182" y="30682"/>
                </a:lnTo>
                <a:lnTo>
                  <a:pt x="24852" y="30477"/>
                </a:lnTo>
                <a:lnTo>
                  <a:pt x="24341" y="31909"/>
                </a:lnTo>
                <a:lnTo>
                  <a:pt x="24545" y="31909"/>
                </a:lnTo>
                <a:lnTo>
                  <a:pt x="24136" y="32420"/>
                </a:lnTo>
                <a:lnTo>
                  <a:pt x="24136" y="32216"/>
                </a:lnTo>
                <a:lnTo>
                  <a:pt x="23932" y="32523"/>
                </a:lnTo>
                <a:lnTo>
                  <a:pt x="24545" y="32727"/>
                </a:lnTo>
                <a:lnTo>
                  <a:pt x="24034" y="32625"/>
                </a:lnTo>
                <a:lnTo>
                  <a:pt x="21989" y="35489"/>
                </a:lnTo>
                <a:lnTo>
                  <a:pt x="22091" y="35489"/>
                </a:lnTo>
                <a:lnTo>
                  <a:pt x="20557" y="38250"/>
                </a:lnTo>
                <a:lnTo>
                  <a:pt x="20557" y="38148"/>
                </a:lnTo>
                <a:lnTo>
                  <a:pt x="20250" y="38659"/>
                </a:lnTo>
                <a:lnTo>
                  <a:pt x="20348" y="40709"/>
                </a:lnTo>
                <a:lnTo>
                  <a:pt x="20348" y="40709"/>
                </a:lnTo>
                <a:lnTo>
                  <a:pt x="20148" y="40909"/>
                </a:lnTo>
                <a:lnTo>
                  <a:pt x="20455" y="41011"/>
                </a:lnTo>
                <a:lnTo>
                  <a:pt x="20761" y="40807"/>
                </a:lnTo>
                <a:lnTo>
                  <a:pt x="21477" y="40807"/>
                </a:lnTo>
                <a:lnTo>
                  <a:pt x="20761" y="40909"/>
                </a:lnTo>
                <a:lnTo>
                  <a:pt x="20761" y="41420"/>
                </a:lnTo>
                <a:lnTo>
                  <a:pt x="20557" y="41114"/>
                </a:lnTo>
                <a:lnTo>
                  <a:pt x="20352" y="41727"/>
                </a:lnTo>
                <a:lnTo>
                  <a:pt x="20557" y="42341"/>
                </a:lnTo>
                <a:lnTo>
                  <a:pt x="20352" y="42648"/>
                </a:lnTo>
                <a:lnTo>
                  <a:pt x="20864" y="43875"/>
                </a:lnTo>
                <a:lnTo>
                  <a:pt x="20761" y="44284"/>
                </a:lnTo>
                <a:lnTo>
                  <a:pt x="21068" y="44591"/>
                </a:lnTo>
                <a:lnTo>
                  <a:pt x="21477" y="44693"/>
                </a:lnTo>
                <a:lnTo>
                  <a:pt x="23011" y="47250"/>
                </a:lnTo>
                <a:lnTo>
                  <a:pt x="22909" y="47455"/>
                </a:lnTo>
                <a:lnTo>
                  <a:pt x="23216" y="49295"/>
                </a:lnTo>
                <a:lnTo>
                  <a:pt x="23932" y="50114"/>
                </a:lnTo>
                <a:lnTo>
                  <a:pt x="23932" y="51341"/>
                </a:lnTo>
                <a:lnTo>
                  <a:pt x="24034" y="51341"/>
                </a:lnTo>
                <a:lnTo>
                  <a:pt x="24034" y="51545"/>
                </a:lnTo>
                <a:lnTo>
                  <a:pt x="23830" y="51341"/>
                </a:lnTo>
                <a:lnTo>
                  <a:pt x="23216" y="51443"/>
                </a:lnTo>
                <a:lnTo>
                  <a:pt x="23830" y="52159"/>
                </a:lnTo>
                <a:lnTo>
                  <a:pt x="24648" y="52364"/>
                </a:lnTo>
                <a:lnTo>
                  <a:pt x="25261" y="54818"/>
                </a:lnTo>
                <a:lnTo>
                  <a:pt x="26795" y="56455"/>
                </a:lnTo>
                <a:lnTo>
                  <a:pt x="26898" y="55432"/>
                </a:lnTo>
                <a:lnTo>
                  <a:pt x="26386" y="55227"/>
                </a:lnTo>
                <a:lnTo>
                  <a:pt x="25773" y="52364"/>
                </a:lnTo>
                <a:lnTo>
                  <a:pt x="25773" y="52670"/>
                </a:lnTo>
                <a:lnTo>
                  <a:pt x="25261" y="50830"/>
                </a:lnTo>
                <a:lnTo>
                  <a:pt x="25057" y="50727"/>
                </a:lnTo>
                <a:lnTo>
                  <a:pt x="24341" y="48068"/>
                </a:lnTo>
                <a:lnTo>
                  <a:pt x="24545" y="47250"/>
                </a:lnTo>
                <a:lnTo>
                  <a:pt x="25159" y="47659"/>
                </a:lnTo>
                <a:lnTo>
                  <a:pt x="25364" y="47557"/>
                </a:lnTo>
                <a:lnTo>
                  <a:pt x="25466" y="47761"/>
                </a:lnTo>
                <a:lnTo>
                  <a:pt x="25875" y="47966"/>
                </a:lnTo>
                <a:lnTo>
                  <a:pt x="26591" y="51034"/>
                </a:lnTo>
                <a:lnTo>
                  <a:pt x="27205" y="51341"/>
                </a:lnTo>
                <a:lnTo>
                  <a:pt x="27000" y="51852"/>
                </a:lnTo>
                <a:lnTo>
                  <a:pt x="28023" y="53080"/>
                </a:lnTo>
                <a:lnTo>
                  <a:pt x="27920" y="52977"/>
                </a:lnTo>
                <a:lnTo>
                  <a:pt x="28125" y="53591"/>
                </a:lnTo>
                <a:lnTo>
                  <a:pt x="27920" y="53795"/>
                </a:lnTo>
                <a:lnTo>
                  <a:pt x="28636" y="54307"/>
                </a:lnTo>
                <a:lnTo>
                  <a:pt x="28432" y="54205"/>
                </a:lnTo>
                <a:lnTo>
                  <a:pt x="29045" y="54920"/>
                </a:lnTo>
                <a:lnTo>
                  <a:pt x="28841" y="54920"/>
                </a:lnTo>
                <a:lnTo>
                  <a:pt x="29761" y="56148"/>
                </a:lnTo>
                <a:lnTo>
                  <a:pt x="30477" y="58091"/>
                </a:lnTo>
                <a:lnTo>
                  <a:pt x="29966" y="59216"/>
                </a:lnTo>
                <a:lnTo>
                  <a:pt x="37534" y="63920"/>
                </a:lnTo>
                <a:lnTo>
                  <a:pt x="39068" y="63307"/>
                </a:lnTo>
                <a:lnTo>
                  <a:pt x="39170" y="63307"/>
                </a:lnTo>
                <a:lnTo>
                  <a:pt x="39784" y="63614"/>
                </a:lnTo>
                <a:lnTo>
                  <a:pt x="39784" y="63614"/>
                </a:lnTo>
                <a:lnTo>
                  <a:pt x="39375" y="63307"/>
                </a:lnTo>
                <a:lnTo>
                  <a:pt x="39375" y="63307"/>
                </a:lnTo>
                <a:lnTo>
                  <a:pt x="44284" y="66375"/>
                </a:lnTo>
                <a:lnTo>
                  <a:pt x="45000" y="66273"/>
                </a:lnTo>
                <a:lnTo>
                  <a:pt x="45409" y="66682"/>
                </a:lnTo>
                <a:lnTo>
                  <a:pt x="45307" y="66989"/>
                </a:lnTo>
                <a:lnTo>
                  <a:pt x="46534" y="68830"/>
                </a:lnTo>
                <a:lnTo>
                  <a:pt x="46534" y="69443"/>
                </a:lnTo>
                <a:lnTo>
                  <a:pt x="47148" y="70159"/>
                </a:lnTo>
                <a:lnTo>
                  <a:pt x="47352" y="69852"/>
                </a:lnTo>
                <a:lnTo>
                  <a:pt x="47045" y="69443"/>
                </a:lnTo>
                <a:lnTo>
                  <a:pt x="47045" y="69443"/>
                </a:lnTo>
                <a:lnTo>
                  <a:pt x="48784" y="71386"/>
                </a:lnTo>
                <a:lnTo>
                  <a:pt x="48784" y="71386"/>
                </a:lnTo>
                <a:lnTo>
                  <a:pt x="48580" y="71080"/>
                </a:lnTo>
                <a:lnTo>
                  <a:pt x="49091" y="71693"/>
                </a:lnTo>
                <a:lnTo>
                  <a:pt x="49705" y="71489"/>
                </a:lnTo>
                <a:lnTo>
                  <a:pt x="50625" y="72205"/>
                </a:lnTo>
                <a:lnTo>
                  <a:pt x="50727" y="71898"/>
                </a:lnTo>
                <a:lnTo>
                  <a:pt x="51136" y="72614"/>
                </a:lnTo>
                <a:lnTo>
                  <a:pt x="51648" y="72307"/>
                </a:lnTo>
                <a:lnTo>
                  <a:pt x="51341" y="71693"/>
                </a:lnTo>
                <a:lnTo>
                  <a:pt x="52670" y="70773"/>
                </a:lnTo>
                <a:lnTo>
                  <a:pt x="53182" y="71489"/>
                </a:lnTo>
                <a:lnTo>
                  <a:pt x="53182" y="71284"/>
                </a:lnTo>
                <a:lnTo>
                  <a:pt x="53386" y="71386"/>
                </a:lnTo>
                <a:lnTo>
                  <a:pt x="53489" y="71284"/>
                </a:lnTo>
                <a:lnTo>
                  <a:pt x="53693" y="71693"/>
                </a:lnTo>
                <a:lnTo>
                  <a:pt x="53386" y="71386"/>
                </a:lnTo>
                <a:lnTo>
                  <a:pt x="53182" y="71795"/>
                </a:lnTo>
                <a:lnTo>
                  <a:pt x="53795" y="75682"/>
                </a:lnTo>
                <a:lnTo>
                  <a:pt x="53898" y="75682"/>
                </a:lnTo>
                <a:lnTo>
                  <a:pt x="53898" y="75989"/>
                </a:lnTo>
                <a:lnTo>
                  <a:pt x="54000" y="75886"/>
                </a:lnTo>
                <a:lnTo>
                  <a:pt x="54205" y="75989"/>
                </a:lnTo>
                <a:lnTo>
                  <a:pt x="53489" y="77216"/>
                </a:lnTo>
                <a:lnTo>
                  <a:pt x="52977" y="77523"/>
                </a:lnTo>
                <a:lnTo>
                  <a:pt x="52773" y="78239"/>
                </a:lnTo>
                <a:lnTo>
                  <a:pt x="52364" y="78341"/>
                </a:lnTo>
                <a:lnTo>
                  <a:pt x="52568" y="78750"/>
                </a:lnTo>
                <a:lnTo>
                  <a:pt x="51648" y="79159"/>
                </a:lnTo>
                <a:lnTo>
                  <a:pt x="51239" y="80693"/>
                </a:lnTo>
                <a:lnTo>
                  <a:pt x="51034" y="80591"/>
                </a:lnTo>
                <a:lnTo>
                  <a:pt x="50727" y="81307"/>
                </a:lnTo>
                <a:lnTo>
                  <a:pt x="50727" y="82227"/>
                </a:lnTo>
                <a:lnTo>
                  <a:pt x="51034" y="82739"/>
                </a:lnTo>
                <a:lnTo>
                  <a:pt x="51545" y="82432"/>
                </a:lnTo>
                <a:lnTo>
                  <a:pt x="51648" y="82125"/>
                </a:lnTo>
                <a:lnTo>
                  <a:pt x="51750" y="82841"/>
                </a:lnTo>
                <a:lnTo>
                  <a:pt x="50318" y="84886"/>
                </a:lnTo>
                <a:lnTo>
                  <a:pt x="50830" y="85909"/>
                </a:lnTo>
                <a:lnTo>
                  <a:pt x="50625" y="86011"/>
                </a:lnTo>
                <a:lnTo>
                  <a:pt x="60852" y="98693"/>
                </a:lnTo>
                <a:lnTo>
                  <a:pt x="61977" y="118125"/>
                </a:lnTo>
                <a:lnTo>
                  <a:pt x="61670" y="118330"/>
                </a:lnTo>
                <a:lnTo>
                  <a:pt x="63102" y="122932"/>
                </a:lnTo>
                <a:lnTo>
                  <a:pt x="64125" y="122625"/>
                </a:lnTo>
                <a:lnTo>
                  <a:pt x="63818" y="123136"/>
                </a:lnTo>
                <a:lnTo>
                  <a:pt x="64125" y="123136"/>
                </a:lnTo>
                <a:lnTo>
                  <a:pt x="64330" y="123648"/>
                </a:lnTo>
                <a:lnTo>
                  <a:pt x="64023" y="123648"/>
                </a:lnTo>
                <a:lnTo>
                  <a:pt x="64227" y="125284"/>
                </a:lnTo>
                <a:lnTo>
                  <a:pt x="64636" y="125489"/>
                </a:lnTo>
                <a:lnTo>
                  <a:pt x="64534" y="126511"/>
                </a:lnTo>
                <a:lnTo>
                  <a:pt x="64943" y="126716"/>
                </a:lnTo>
                <a:lnTo>
                  <a:pt x="64330" y="126716"/>
                </a:lnTo>
                <a:lnTo>
                  <a:pt x="64636" y="127432"/>
                </a:lnTo>
                <a:lnTo>
                  <a:pt x="64534" y="127739"/>
                </a:lnTo>
                <a:lnTo>
                  <a:pt x="64330" y="127023"/>
                </a:lnTo>
                <a:lnTo>
                  <a:pt x="64023" y="127432"/>
                </a:lnTo>
                <a:lnTo>
                  <a:pt x="64023" y="127432"/>
                </a:lnTo>
                <a:lnTo>
                  <a:pt x="64227" y="127023"/>
                </a:lnTo>
                <a:lnTo>
                  <a:pt x="64023" y="126614"/>
                </a:lnTo>
                <a:lnTo>
                  <a:pt x="64023" y="127023"/>
                </a:lnTo>
                <a:lnTo>
                  <a:pt x="63409" y="127125"/>
                </a:lnTo>
                <a:lnTo>
                  <a:pt x="63614" y="127432"/>
                </a:lnTo>
                <a:lnTo>
                  <a:pt x="63205" y="127943"/>
                </a:lnTo>
                <a:lnTo>
                  <a:pt x="63205" y="127943"/>
                </a:lnTo>
                <a:lnTo>
                  <a:pt x="63716" y="127739"/>
                </a:lnTo>
                <a:lnTo>
                  <a:pt x="64227" y="128148"/>
                </a:lnTo>
                <a:lnTo>
                  <a:pt x="64227" y="128045"/>
                </a:lnTo>
                <a:lnTo>
                  <a:pt x="64534" y="128250"/>
                </a:lnTo>
                <a:lnTo>
                  <a:pt x="64534" y="128455"/>
                </a:lnTo>
                <a:lnTo>
                  <a:pt x="64432" y="128659"/>
                </a:lnTo>
                <a:lnTo>
                  <a:pt x="64636" y="129068"/>
                </a:lnTo>
                <a:lnTo>
                  <a:pt x="65148" y="128864"/>
                </a:lnTo>
                <a:lnTo>
                  <a:pt x="65557" y="129477"/>
                </a:lnTo>
                <a:lnTo>
                  <a:pt x="64534" y="129273"/>
                </a:lnTo>
                <a:lnTo>
                  <a:pt x="65148" y="129682"/>
                </a:lnTo>
                <a:lnTo>
                  <a:pt x="65455" y="130705"/>
                </a:lnTo>
                <a:lnTo>
                  <a:pt x="65352" y="130295"/>
                </a:lnTo>
                <a:lnTo>
                  <a:pt x="65455" y="130295"/>
                </a:lnTo>
                <a:lnTo>
                  <a:pt x="65864" y="131216"/>
                </a:lnTo>
                <a:lnTo>
                  <a:pt x="65352" y="131420"/>
                </a:lnTo>
                <a:lnTo>
                  <a:pt x="66068" y="131727"/>
                </a:lnTo>
                <a:lnTo>
                  <a:pt x="65864" y="131727"/>
                </a:lnTo>
                <a:lnTo>
                  <a:pt x="66170" y="132034"/>
                </a:lnTo>
                <a:lnTo>
                  <a:pt x="66273" y="131727"/>
                </a:lnTo>
                <a:lnTo>
                  <a:pt x="66375" y="131932"/>
                </a:lnTo>
                <a:lnTo>
                  <a:pt x="66375" y="132239"/>
                </a:lnTo>
                <a:lnTo>
                  <a:pt x="66170" y="132034"/>
                </a:lnTo>
                <a:lnTo>
                  <a:pt x="65557" y="131625"/>
                </a:lnTo>
                <a:lnTo>
                  <a:pt x="65250" y="131932"/>
                </a:lnTo>
                <a:lnTo>
                  <a:pt x="67193" y="133261"/>
                </a:lnTo>
                <a:lnTo>
                  <a:pt x="67398" y="133159"/>
                </a:lnTo>
                <a:lnTo>
                  <a:pt x="67091" y="132750"/>
                </a:lnTo>
                <a:lnTo>
                  <a:pt x="67705" y="133057"/>
                </a:lnTo>
                <a:lnTo>
                  <a:pt x="67398" y="133159"/>
                </a:lnTo>
                <a:lnTo>
                  <a:pt x="67500" y="133261"/>
                </a:lnTo>
                <a:lnTo>
                  <a:pt x="67602" y="133159"/>
                </a:lnTo>
                <a:lnTo>
                  <a:pt x="67807" y="133568"/>
                </a:lnTo>
                <a:lnTo>
                  <a:pt x="67807" y="133568"/>
                </a:lnTo>
                <a:lnTo>
                  <a:pt x="67500" y="133261"/>
                </a:lnTo>
                <a:lnTo>
                  <a:pt x="67295" y="133364"/>
                </a:lnTo>
                <a:lnTo>
                  <a:pt x="66477" y="133364"/>
                </a:lnTo>
                <a:lnTo>
                  <a:pt x="66886" y="133773"/>
                </a:lnTo>
                <a:lnTo>
                  <a:pt x="67500" y="133670"/>
                </a:lnTo>
                <a:lnTo>
                  <a:pt x="67295" y="134080"/>
                </a:lnTo>
                <a:lnTo>
                  <a:pt x="67705" y="134284"/>
                </a:lnTo>
                <a:lnTo>
                  <a:pt x="67807" y="134080"/>
                </a:lnTo>
                <a:lnTo>
                  <a:pt x="67926" y="134000"/>
                </a:lnTo>
                <a:lnTo>
                  <a:pt x="67926" y="134000"/>
                </a:lnTo>
                <a:lnTo>
                  <a:pt x="68420" y="134693"/>
                </a:lnTo>
                <a:lnTo>
                  <a:pt x="69136" y="133977"/>
                </a:lnTo>
                <a:lnTo>
                  <a:pt x="69136" y="134284"/>
                </a:lnTo>
                <a:lnTo>
                  <a:pt x="68932" y="134489"/>
                </a:lnTo>
                <a:lnTo>
                  <a:pt x="68932" y="134693"/>
                </a:lnTo>
                <a:lnTo>
                  <a:pt x="68727" y="134795"/>
                </a:lnTo>
                <a:lnTo>
                  <a:pt x="69750" y="134795"/>
                </a:lnTo>
                <a:lnTo>
                  <a:pt x="69545" y="134182"/>
                </a:lnTo>
                <a:lnTo>
                  <a:pt x="69767" y="133988"/>
                </a:lnTo>
                <a:lnTo>
                  <a:pt x="69767" y="133988"/>
                </a:lnTo>
                <a:lnTo>
                  <a:pt x="70057" y="134182"/>
                </a:lnTo>
                <a:lnTo>
                  <a:pt x="69852" y="134284"/>
                </a:lnTo>
                <a:lnTo>
                  <a:pt x="70568" y="134591"/>
                </a:lnTo>
                <a:lnTo>
                  <a:pt x="70364" y="135000"/>
                </a:lnTo>
                <a:lnTo>
                  <a:pt x="71489" y="135614"/>
                </a:lnTo>
                <a:lnTo>
                  <a:pt x="71386" y="135716"/>
                </a:lnTo>
                <a:lnTo>
                  <a:pt x="70159" y="135205"/>
                </a:lnTo>
                <a:lnTo>
                  <a:pt x="70364" y="135205"/>
                </a:lnTo>
                <a:lnTo>
                  <a:pt x="70057" y="135000"/>
                </a:lnTo>
                <a:lnTo>
                  <a:pt x="69955" y="135102"/>
                </a:lnTo>
                <a:lnTo>
                  <a:pt x="70568" y="135716"/>
                </a:lnTo>
                <a:lnTo>
                  <a:pt x="70057" y="135511"/>
                </a:lnTo>
                <a:lnTo>
                  <a:pt x="69443" y="135716"/>
                </a:lnTo>
                <a:lnTo>
                  <a:pt x="69545" y="135818"/>
                </a:lnTo>
                <a:lnTo>
                  <a:pt x="73943" y="136125"/>
                </a:lnTo>
                <a:lnTo>
                  <a:pt x="74557" y="135818"/>
                </a:lnTo>
                <a:lnTo>
                  <a:pt x="71489" y="134489"/>
                </a:lnTo>
                <a:lnTo>
                  <a:pt x="71591" y="134284"/>
                </a:lnTo>
                <a:lnTo>
                  <a:pt x="71080" y="133875"/>
                </a:lnTo>
                <a:lnTo>
                  <a:pt x="69782" y="133975"/>
                </a:lnTo>
                <a:lnTo>
                  <a:pt x="69782" y="133975"/>
                </a:lnTo>
                <a:lnTo>
                  <a:pt x="70364" y="133466"/>
                </a:lnTo>
                <a:lnTo>
                  <a:pt x="71080" y="133568"/>
                </a:lnTo>
                <a:lnTo>
                  <a:pt x="71080" y="133568"/>
                </a:lnTo>
                <a:lnTo>
                  <a:pt x="70057" y="132852"/>
                </a:lnTo>
                <a:lnTo>
                  <a:pt x="70364" y="132750"/>
                </a:lnTo>
                <a:lnTo>
                  <a:pt x="69852" y="132341"/>
                </a:lnTo>
                <a:lnTo>
                  <a:pt x="70159" y="131318"/>
                </a:lnTo>
                <a:lnTo>
                  <a:pt x="69750" y="131216"/>
                </a:lnTo>
                <a:lnTo>
                  <a:pt x="69955" y="131216"/>
                </a:lnTo>
                <a:lnTo>
                  <a:pt x="69955" y="131011"/>
                </a:lnTo>
                <a:lnTo>
                  <a:pt x="70670" y="131216"/>
                </a:lnTo>
                <a:lnTo>
                  <a:pt x="70670" y="131216"/>
                </a:lnTo>
                <a:lnTo>
                  <a:pt x="70466" y="130500"/>
                </a:lnTo>
                <a:lnTo>
                  <a:pt x="71591" y="129170"/>
                </a:lnTo>
                <a:lnTo>
                  <a:pt x="71182" y="129068"/>
                </a:lnTo>
                <a:lnTo>
                  <a:pt x="71284" y="128455"/>
                </a:lnTo>
                <a:lnTo>
                  <a:pt x="69443" y="127330"/>
                </a:lnTo>
                <a:lnTo>
                  <a:pt x="69852" y="126409"/>
                </a:lnTo>
                <a:lnTo>
                  <a:pt x="70159" y="126205"/>
                </a:lnTo>
                <a:lnTo>
                  <a:pt x="70670" y="126205"/>
                </a:lnTo>
                <a:lnTo>
                  <a:pt x="70568" y="124670"/>
                </a:lnTo>
                <a:lnTo>
                  <a:pt x="71182" y="124159"/>
                </a:lnTo>
                <a:lnTo>
                  <a:pt x="70568" y="123852"/>
                </a:lnTo>
                <a:lnTo>
                  <a:pt x="70977" y="123750"/>
                </a:lnTo>
                <a:lnTo>
                  <a:pt x="71284" y="124057"/>
                </a:lnTo>
                <a:lnTo>
                  <a:pt x="71284" y="124057"/>
                </a:lnTo>
                <a:lnTo>
                  <a:pt x="70977" y="123443"/>
                </a:lnTo>
                <a:lnTo>
                  <a:pt x="70773" y="123545"/>
                </a:lnTo>
                <a:lnTo>
                  <a:pt x="70364" y="123239"/>
                </a:lnTo>
                <a:lnTo>
                  <a:pt x="69955" y="122318"/>
                </a:lnTo>
                <a:lnTo>
                  <a:pt x="70057" y="122011"/>
                </a:lnTo>
                <a:lnTo>
                  <a:pt x="71182" y="122318"/>
                </a:lnTo>
                <a:lnTo>
                  <a:pt x="72205" y="122011"/>
                </a:lnTo>
                <a:lnTo>
                  <a:pt x="72000" y="121193"/>
                </a:lnTo>
                <a:lnTo>
                  <a:pt x="72102" y="120886"/>
                </a:lnTo>
                <a:lnTo>
                  <a:pt x="71898" y="120580"/>
                </a:lnTo>
                <a:lnTo>
                  <a:pt x="72000" y="120580"/>
                </a:lnTo>
                <a:lnTo>
                  <a:pt x="71693" y="120170"/>
                </a:lnTo>
                <a:lnTo>
                  <a:pt x="75477" y="119250"/>
                </a:lnTo>
                <a:lnTo>
                  <a:pt x="75886" y="117716"/>
                </a:lnTo>
                <a:lnTo>
                  <a:pt x="73739" y="114545"/>
                </a:lnTo>
                <a:lnTo>
                  <a:pt x="73739" y="114034"/>
                </a:lnTo>
                <a:lnTo>
                  <a:pt x="73943" y="114034"/>
                </a:lnTo>
                <a:lnTo>
                  <a:pt x="73841" y="113420"/>
                </a:lnTo>
                <a:lnTo>
                  <a:pt x="74045" y="113932"/>
                </a:lnTo>
                <a:lnTo>
                  <a:pt x="73841" y="114341"/>
                </a:lnTo>
                <a:lnTo>
                  <a:pt x="74557" y="115466"/>
                </a:lnTo>
                <a:lnTo>
                  <a:pt x="77216" y="115875"/>
                </a:lnTo>
                <a:lnTo>
                  <a:pt x="79466" y="111580"/>
                </a:lnTo>
                <a:lnTo>
                  <a:pt x="79568" y="111682"/>
                </a:lnTo>
                <a:lnTo>
                  <a:pt x="79568" y="111273"/>
                </a:lnTo>
                <a:lnTo>
                  <a:pt x="79466" y="110966"/>
                </a:lnTo>
                <a:lnTo>
                  <a:pt x="79773" y="111273"/>
                </a:lnTo>
                <a:lnTo>
                  <a:pt x="79875" y="111273"/>
                </a:lnTo>
                <a:lnTo>
                  <a:pt x="79364" y="112500"/>
                </a:lnTo>
                <a:lnTo>
                  <a:pt x="79773" y="112193"/>
                </a:lnTo>
                <a:lnTo>
                  <a:pt x="80080" y="111170"/>
                </a:lnTo>
                <a:lnTo>
                  <a:pt x="79875" y="111273"/>
                </a:lnTo>
                <a:lnTo>
                  <a:pt x="79875" y="111273"/>
                </a:lnTo>
                <a:lnTo>
                  <a:pt x="81409" y="107898"/>
                </a:lnTo>
                <a:lnTo>
                  <a:pt x="81102" y="106159"/>
                </a:lnTo>
                <a:lnTo>
                  <a:pt x="81614" y="106057"/>
                </a:lnTo>
                <a:lnTo>
                  <a:pt x="81511" y="106159"/>
                </a:lnTo>
                <a:lnTo>
                  <a:pt x="85398" y="103705"/>
                </a:lnTo>
                <a:lnTo>
                  <a:pt x="85807" y="103602"/>
                </a:lnTo>
                <a:lnTo>
                  <a:pt x="85909" y="103398"/>
                </a:lnTo>
                <a:lnTo>
                  <a:pt x="86114" y="103705"/>
                </a:lnTo>
                <a:lnTo>
                  <a:pt x="86830" y="103602"/>
                </a:lnTo>
                <a:lnTo>
                  <a:pt x="86932" y="103091"/>
                </a:lnTo>
                <a:lnTo>
                  <a:pt x="87750" y="102580"/>
                </a:lnTo>
                <a:lnTo>
                  <a:pt x="89080" y="94398"/>
                </a:lnTo>
                <a:lnTo>
                  <a:pt x="89080" y="93170"/>
                </a:lnTo>
                <a:lnTo>
                  <a:pt x="89284" y="93068"/>
                </a:lnTo>
                <a:lnTo>
                  <a:pt x="89489" y="93375"/>
                </a:lnTo>
                <a:lnTo>
                  <a:pt x="90409" y="91534"/>
                </a:lnTo>
                <a:lnTo>
                  <a:pt x="90409" y="91739"/>
                </a:lnTo>
                <a:lnTo>
                  <a:pt x="92557" y="87136"/>
                </a:lnTo>
                <a:lnTo>
                  <a:pt x="91943" y="85398"/>
                </a:lnTo>
                <a:lnTo>
                  <a:pt x="84273" y="82739"/>
                </a:lnTo>
                <a:lnTo>
                  <a:pt x="84068" y="82943"/>
                </a:lnTo>
                <a:lnTo>
                  <a:pt x="83966" y="82534"/>
                </a:lnTo>
                <a:lnTo>
                  <a:pt x="83557" y="83352"/>
                </a:lnTo>
                <a:lnTo>
                  <a:pt x="83557" y="83352"/>
                </a:lnTo>
                <a:lnTo>
                  <a:pt x="83659" y="82636"/>
                </a:lnTo>
                <a:lnTo>
                  <a:pt x="83557" y="82330"/>
                </a:lnTo>
                <a:lnTo>
                  <a:pt x="83557" y="81818"/>
                </a:lnTo>
                <a:lnTo>
                  <a:pt x="80591" y="80795"/>
                </a:lnTo>
                <a:lnTo>
                  <a:pt x="79057" y="82739"/>
                </a:lnTo>
                <a:lnTo>
                  <a:pt x="79364" y="81818"/>
                </a:lnTo>
                <a:lnTo>
                  <a:pt x="78341" y="82125"/>
                </a:lnTo>
                <a:lnTo>
                  <a:pt x="77932" y="81307"/>
                </a:lnTo>
                <a:lnTo>
                  <a:pt x="77625" y="81205"/>
                </a:lnTo>
                <a:lnTo>
                  <a:pt x="77011" y="81614"/>
                </a:lnTo>
                <a:lnTo>
                  <a:pt x="76295" y="81614"/>
                </a:lnTo>
                <a:lnTo>
                  <a:pt x="78852" y="78750"/>
                </a:lnTo>
                <a:lnTo>
                  <a:pt x="77216" y="75375"/>
                </a:lnTo>
                <a:lnTo>
                  <a:pt x="77011" y="75580"/>
                </a:lnTo>
                <a:lnTo>
                  <a:pt x="76807" y="75068"/>
                </a:lnTo>
                <a:lnTo>
                  <a:pt x="76705" y="75170"/>
                </a:lnTo>
                <a:lnTo>
                  <a:pt x="75273" y="74148"/>
                </a:lnTo>
                <a:lnTo>
                  <a:pt x="75068" y="74557"/>
                </a:lnTo>
                <a:lnTo>
                  <a:pt x="74455" y="73841"/>
                </a:lnTo>
                <a:lnTo>
                  <a:pt x="73432" y="74148"/>
                </a:lnTo>
                <a:lnTo>
                  <a:pt x="72614" y="73943"/>
                </a:lnTo>
                <a:lnTo>
                  <a:pt x="72307" y="74352"/>
                </a:lnTo>
                <a:lnTo>
                  <a:pt x="72307" y="73739"/>
                </a:lnTo>
                <a:lnTo>
                  <a:pt x="71284" y="72920"/>
                </a:lnTo>
                <a:lnTo>
                  <a:pt x="70977" y="73432"/>
                </a:lnTo>
                <a:lnTo>
                  <a:pt x="70977" y="73432"/>
                </a:lnTo>
                <a:lnTo>
                  <a:pt x="71080" y="72307"/>
                </a:lnTo>
                <a:lnTo>
                  <a:pt x="69852" y="71284"/>
                </a:lnTo>
                <a:lnTo>
                  <a:pt x="68420" y="71182"/>
                </a:lnTo>
                <a:lnTo>
                  <a:pt x="68830" y="70875"/>
                </a:lnTo>
                <a:lnTo>
                  <a:pt x="69034" y="70568"/>
                </a:lnTo>
                <a:lnTo>
                  <a:pt x="68932" y="70159"/>
                </a:lnTo>
                <a:lnTo>
                  <a:pt x="68420" y="69852"/>
                </a:lnTo>
                <a:lnTo>
                  <a:pt x="68318" y="69955"/>
                </a:lnTo>
                <a:lnTo>
                  <a:pt x="68318" y="70159"/>
                </a:lnTo>
                <a:lnTo>
                  <a:pt x="67909" y="69852"/>
                </a:lnTo>
                <a:lnTo>
                  <a:pt x="67807" y="69955"/>
                </a:lnTo>
                <a:lnTo>
                  <a:pt x="67602" y="69545"/>
                </a:lnTo>
                <a:lnTo>
                  <a:pt x="67398" y="69648"/>
                </a:lnTo>
                <a:lnTo>
                  <a:pt x="67295" y="69239"/>
                </a:lnTo>
                <a:lnTo>
                  <a:pt x="68216" y="69034"/>
                </a:lnTo>
                <a:lnTo>
                  <a:pt x="66068" y="69136"/>
                </a:lnTo>
                <a:lnTo>
                  <a:pt x="66068" y="69239"/>
                </a:lnTo>
                <a:lnTo>
                  <a:pt x="66580" y="69239"/>
                </a:lnTo>
                <a:lnTo>
                  <a:pt x="65045" y="69648"/>
                </a:lnTo>
                <a:lnTo>
                  <a:pt x="64636" y="69443"/>
                </a:lnTo>
                <a:lnTo>
                  <a:pt x="64432" y="69136"/>
                </a:lnTo>
                <a:lnTo>
                  <a:pt x="62489" y="69136"/>
                </a:lnTo>
                <a:lnTo>
                  <a:pt x="62284" y="68523"/>
                </a:lnTo>
                <a:lnTo>
                  <a:pt x="61466" y="68216"/>
                </a:lnTo>
                <a:lnTo>
                  <a:pt x="61159" y="67705"/>
                </a:lnTo>
                <a:lnTo>
                  <a:pt x="60750" y="67705"/>
                </a:lnTo>
                <a:lnTo>
                  <a:pt x="61159" y="68114"/>
                </a:lnTo>
                <a:lnTo>
                  <a:pt x="59727" y="68727"/>
                </a:lnTo>
                <a:lnTo>
                  <a:pt x="59523" y="69239"/>
                </a:lnTo>
                <a:lnTo>
                  <a:pt x="59932" y="70057"/>
                </a:lnTo>
                <a:lnTo>
                  <a:pt x="59625" y="70670"/>
                </a:lnTo>
                <a:lnTo>
                  <a:pt x="59216" y="70364"/>
                </a:lnTo>
                <a:lnTo>
                  <a:pt x="59114" y="69648"/>
                </a:lnTo>
                <a:lnTo>
                  <a:pt x="59420" y="69239"/>
                </a:lnTo>
                <a:lnTo>
                  <a:pt x="59318" y="68727"/>
                </a:lnTo>
                <a:lnTo>
                  <a:pt x="59420" y="68727"/>
                </a:lnTo>
                <a:lnTo>
                  <a:pt x="59216" y="68114"/>
                </a:lnTo>
                <a:lnTo>
                  <a:pt x="59830" y="67807"/>
                </a:lnTo>
                <a:lnTo>
                  <a:pt x="59625" y="67295"/>
                </a:lnTo>
                <a:lnTo>
                  <a:pt x="56966" y="68932"/>
                </a:lnTo>
                <a:lnTo>
                  <a:pt x="56966" y="68727"/>
                </a:lnTo>
                <a:lnTo>
                  <a:pt x="56557" y="68625"/>
                </a:lnTo>
                <a:lnTo>
                  <a:pt x="55739" y="69648"/>
                </a:lnTo>
                <a:lnTo>
                  <a:pt x="55841" y="69545"/>
                </a:lnTo>
                <a:lnTo>
                  <a:pt x="55534" y="70364"/>
                </a:lnTo>
                <a:lnTo>
                  <a:pt x="54614" y="71182"/>
                </a:lnTo>
                <a:lnTo>
                  <a:pt x="54511" y="71898"/>
                </a:lnTo>
                <a:lnTo>
                  <a:pt x="52977" y="70364"/>
                </a:lnTo>
                <a:lnTo>
                  <a:pt x="52057" y="70261"/>
                </a:lnTo>
                <a:lnTo>
                  <a:pt x="51034" y="70875"/>
                </a:lnTo>
                <a:lnTo>
                  <a:pt x="50011" y="70670"/>
                </a:lnTo>
                <a:lnTo>
                  <a:pt x="50011" y="70670"/>
                </a:lnTo>
                <a:lnTo>
                  <a:pt x="50114" y="70875"/>
                </a:lnTo>
                <a:lnTo>
                  <a:pt x="48375" y="68420"/>
                </a:lnTo>
                <a:lnTo>
                  <a:pt x="48580" y="67602"/>
                </a:lnTo>
                <a:lnTo>
                  <a:pt x="48682" y="67705"/>
                </a:lnTo>
                <a:lnTo>
                  <a:pt x="48784" y="66989"/>
                </a:lnTo>
                <a:lnTo>
                  <a:pt x="48784" y="67193"/>
                </a:lnTo>
                <a:lnTo>
                  <a:pt x="49193" y="64739"/>
                </a:lnTo>
                <a:lnTo>
                  <a:pt x="48989" y="64330"/>
                </a:lnTo>
                <a:lnTo>
                  <a:pt x="48580" y="64125"/>
                </a:lnTo>
                <a:lnTo>
                  <a:pt x="48886" y="64227"/>
                </a:lnTo>
                <a:lnTo>
                  <a:pt x="48273" y="63716"/>
                </a:lnTo>
                <a:lnTo>
                  <a:pt x="44284" y="63614"/>
                </a:lnTo>
                <a:lnTo>
                  <a:pt x="45000" y="62795"/>
                </a:lnTo>
                <a:lnTo>
                  <a:pt x="45102" y="61159"/>
                </a:lnTo>
                <a:lnTo>
                  <a:pt x="45409" y="60648"/>
                </a:lnTo>
                <a:lnTo>
                  <a:pt x="45511" y="61261"/>
                </a:lnTo>
                <a:lnTo>
                  <a:pt x="46023" y="60136"/>
                </a:lnTo>
                <a:lnTo>
                  <a:pt x="45818" y="60239"/>
                </a:lnTo>
                <a:lnTo>
                  <a:pt x="46125" y="59932"/>
                </a:lnTo>
                <a:lnTo>
                  <a:pt x="46125" y="59625"/>
                </a:lnTo>
                <a:lnTo>
                  <a:pt x="46534" y="58807"/>
                </a:lnTo>
                <a:lnTo>
                  <a:pt x="46432" y="57989"/>
                </a:lnTo>
                <a:lnTo>
                  <a:pt x="43875" y="58295"/>
                </a:lnTo>
                <a:lnTo>
                  <a:pt x="42955" y="60239"/>
                </a:lnTo>
                <a:lnTo>
                  <a:pt x="42341" y="60648"/>
                </a:lnTo>
                <a:lnTo>
                  <a:pt x="42545" y="60648"/>
                </a:lnTo>
                <a:lnTo>
                  <a:pt x="42443" y="60955"/>
                </a:lnTo>
                <a:lnTo>
                  <a:pt x="39477" y="61261"/>
                </a:lnTo>
                <a:lnTo>
                  <a:pt x="38557" y="60750"/>
                </a:lnTo>
                <a:lnTo>
                  <a:pt x="38557" y="60750"/>
                </a:lnTo>
                <a:lnTo>
                  <a:pt x="38659" y="60852"/>
                </a:lnTo>
                <a:lnTo>
                  <a:pt x="38659" y="60852"/>
                </a:lnTo>
                <a:lnTo>
                  <a:pt x="38352" y="60648"/>
                </a:lnTo>
                <a:lnTo>
                  <a:pt x="38352" y="60648"/>
                </a:lnTo>
                <a:lnTo>
                  <a:pt x="38557" y="60750"/>
                </a:lnTo>
                <a:lnTo>
                  <a:pt x="37432" y="57989"/>
                </a:lnTo>
                <a:lnTo>
                  <a:pt x="37432" y="58193"/>
                </a:lnTo>
                <a:lnTo>
                  <a:pt x="37227" y="57375"/>
                </a:lnTo>
                <a:lnTo>
                  <a:pt x="37432" y="57989"/>
                </a:lnTo>
                <a:lnTo>
                  <a:pt x="38455" y="52159"/>
                </a:lnTo>
                <a:lnTo>
                  <a:pt x="38250" y="51750"/>
                </a:lnTo>
                <a:lnTo>
                  <a:pt x="38761" y="51545"/>
                </a:lnTo>
                <a:lnTo>
                  <a:pt x="38761" y="51341"/>
                </a:lnTo>
                <a:lnTo>
                  <a:pt x="39068" y="51136"/>
                </a:lnTo>
                <a:lnTo>
                  <a:pt x="38966" y="51136"/>
                </a:lnTo>
                <a:lnTo>
                  <a:pt x="39170" y="51034"/>
                </a:lnTo>
                <a:lnTo>
                  <a:pt x="39375" y="50830"/>
                </a:lnTo>
                <a:lnTo>
                  <a:pt x="39682" y="50727"/>
                </a:lnTo>
                <a:lnTo>
                  <a:pt x="39580" y="50523"/>
                </a:lnTo>
                <a:lnTo>
                  <a:pt x="40091" y="50625"/>
                </a:lnTo>
                <a:lnTo>
                  <a:pt x="41216" y="49909"/>
                </a:lnTo>
                <a:lnTo>
                  <a:pt x="41216" y="49705"/>
                </a:lnTo>
                <a:lnTo>
                  <a:pt x="41420" y="49398"/>
                </a:lnTo>
                <a:lnTo>
                  <a:pt x="41420" y="49602"/>
                </a:lnTo>
                <a:lnTo>
                  <a:pt x="41625" y="49602"/>
                </a:lnTo>
                <a:lnTo>
                  <a:pt x="41318" y="49807"/>
                </a:lnTo>
                <a:lnTo>
                  <a:pt x="42341" y="49193"/>
                </a:lnTo>
                <a:lnTo>
                  <a:pt x="43773" y="49602"/>
                </a:lnTo>
                <a:lnTo>
                  <a:pt x="43977" y="49398"/>
                </a:lnTo>
                <a:lnTo>
                  <a:pt x="44489" y="49602"/>
                </a:lnTo>
                <a:lnTo>
                  <a:pt x="44489" y="49909"/>
                </a:lnTo>
                <a:lnTo>
                  <a:pt x="44386" y="49909"/>
                </a:lnTo>
                <a:lnTo>
                  <a:pt x="45205" y="50114"/>
                </a:lnTo>
                <a:lnTo>
                  <a:pt x="45409" y="49705"/>
                </a:lnTo>
                <a:lnTo>
                  <a:pt x="45920" y="50216"/>
                </a:lnTo>
                <a:lnTo>
                  <a:pt x="46125" y="50216"/>
                </a:lnTo>
                <a:lnTo>
                  <a:pt x="45818" y="49705"/>
                </a:lnTo>
                <a:lnTo>
                  <a:pt x="46227" y="49091"/>
                </a:lnTo>
                <a:lnTo>
                  <a:pt x="46227" y="49091"/>
                </a:lnTo>
                <a:lnTo>
                  <a:pt x="45920" y="49295"/>
                </a:lnTo>
                <a:lnTo>
                  <a:pt x="46023" y="48989"/>
                </a:lnTo>
                <a:lnTo>
                  <a:pt x="45307" y="49091"/>
                </a:lnTo>
                <a:lnTo>
                  <a:pt x="47557" y="48477"/>
                </a:lnTo>
                <a:lnTo>
                  <a:pt x="47557" y="48477"/>
                </a:lnTo>
                <a:lnTo>
                  <a:pt x="47455" y="48989"/>
                </a:lnTo>
                <a:lnTo>
                  <a:pt x="47966" y="48784"/>
                </a:lnTo>
                <a:lnTo>
                  <a:pt x="47966" y="48886"/>
                </a:lnTo>
                <a:lnTo>
                  <a:pt x="48477" y="48580"/>
                </a:lnTo>
                <a:lnTo>
                  <a:pt x="48477" y="48580"/>
                </a:lnTo>
                <a:lnTo>
                  <a:pt x="48170" y="48886"/>
                </a:lnTo>
                <a:lnTo>
                  <a:pt x="48886" y="48784"/>
                </a:lnTo>
                <a:lnTo>
                  <a:pt x="49602" y="48886"/>
                </a:lnTo>
                <a:lnTo>
                  <a:pt x="49500" y="49091"/>
                </a:lnTo>
                <a:lnTo>
                  <a:pt x="49655" y="49401"/>
                </a:lnTo>
                <a:lnTo>
                  <a:pt x="49655" y="49401"/>
                </a:lnTo>
                <a:lnTo>
                  <a:pt x="51239" y="49500"/>
                </a:lnTo>
                <a:lnTo>
                  <a:pt x="51750" y="50216"/>
                </a:lnTo>
                <a:lnTo>
                  <a:pt x="51443" y="51545"/>
                </a:lnTo>
                <a:lnTo>
                  <a:pt x="51648" y="51239"/>
                </a:lnTo>
                <a:lnTo>
                  <a:pt x="51852" y="51341"/>
                </a:lnTo>
                <a:lnTo>
                  <a:pt x="51443" y="51750"/>
                </a:lnTo>
                <a:lnTo>
                  <a:pt x="52670" y="54102"/>
                </a:lnTo>
                <a:lnTo>
                  <a:pt x="52875" y="54102"/>
                </a:lnTo>
                <a:lnTo>
                  <a:pt x="53485" y="53390"/>
                </a:lnTo>
                <a:lnTo>
                  <a:pt x="53485" y="53390"/>
                </a:lnTo>
                <a:lnTo>
                  <a:pt x="53403" y="50915"/>
                </a:lnTo>
                <a:lnTo>
                  <a:pt x="53591" y="50727"/>
                </a:lnTo>
                <a:lnTo>
                  <a:pt x="53489" y="47761"/>
                </a:lnTo>
                <a:lnTo>
                  <a:pt x="53693" y="47659"/>
                </a:lnTo>
                <a:lnTo>
                  <a:pt x="54307" y="46636"/>
                </a:lnTo>
                <a:lnTo>
                  <a:pt x="54307" y="46841"/>
                </a:lnTo>
                <a:lnTo>
                  <a:pt x="54409" y="46739"/>
                </a:lnTo>
                <a:lnTo>
                  <a:pt x="54409" y="46636"/>
                </a:lnTo>
                <a:lnTo>
                  <a:pt x="55841" y="45716"/>
                </a:lnTo>
                <a:lnTo>
                  <a:pt x="55841" y="45818"/>
                </a:lnTo>
                <a:lnTo>
                  <a:pt x="57170" y="44898"/>
                </a:lnTo>
                <a:lnTo>
                  <a:pt x="57170" y="45102"/>
                </a:lnTo>
                <a:lnTo>
                  <a:pt x="57784" y="44284"/>
                </a:lnTo>
                <a:lnTo>
                  <a:pt x="58705" y="44080"/>
                </a:lnTo>
                <a:lnTo>
                  <a:pt x="58193" y="43875"/>
                </a:lnTo>
                <a:lnTo>
                  <a:pt x="58602" y="43875"/>
                </a:lnTo>
                <a:lnTo>
                  <a:pt x="58295" y="43466"/>
                </a:lnTo>
                <a:lnTo>
                  <a:pt x="59420" y="43364"/>
                </a:lnTo>
                <a:lnTo>
                  <a:pt x="59523" y="43057"/>
                </a:lnTo>
                <a:lnTo>
                  <a:pt x="59523" y="43057"/>
                </a:lnTo>
                <a:lnTo>
                  <a:pt x="59216" y="43364"/>
                </a:lnTo>
                <a:lnTo>
                  <a:pt x="58705" y="43057"/>
                </a:lnTo>
                <a:lnTo>
                  <a:pt x="58807" y="42750"/>
                </a:lnTo>
                <a:lnTo>
                  <a:pt x="59216" y="42852"/>
                </a:lnTo>
                <a:lnTo>
                  <a:pt x="59318" y="42750"/>
                </a:lnTo>
                <a:lnTo>
                  <a:pt x="59523" y="42852"/>
                </a:lnTo>
                <a:lnTo>
                  <a:pt x="59523" y="42545"/>
                </a:lnTo>
                <a:lnTo>
                  <a:pt x="59420" y="42034"/>
                </a:lnTo>
                <a:lnTo>
                  <a:pt x="59216" y="41932"/>
                </a:lnTo>
                <a:lnTo>
                  <a:pt x="58705" y="41625"/>
                </a:lnTo>
                <a:lnTo>
                  <a:pt x="59114" y="41727"/>
                </a:lnTo>
                <a:lnTo>
                  <a:pt x="59216" y="41932"/>
                </a:lnTo>
                <a:lnTo>
                  <a:pt x="59216" y="41932"/>
                </a:lnTo>
                <a:lnTo>
                  <a:pt x="59114" y="41420"/>
                </a:lnTo>
                <a:lnTo>
                  <a:pt x="59420" y="41420"/>
                </a:lnTo>
                <a:lnTo>
                  <a:pt x="59523" y="41318"/>
                </a:lnTo>
                <a:lnTo>
                  <a:pt x="59011" y="40705"/>
                </a:lnTo>
                <a:lnTo>
                  <a:pt x="59523" y="41216"/>
                </a:lnTo>
                <a:lnTo>
                  <a:pt x="59523" y="40807"/>
                </a:lnTo>
                <a:lnTo>
                  <a:pt x="58909" y="40500"/>
                </a:lnTo>
                <a:lnTo>
                  <a:pt x="59318" y="39989"/>
                </a:lnTo>
                <a:lnTo>
                  <a:pt x="59011" y="40500"/>
                </a:lnTo>
                <a:lnTo>
                  <a:pt x="59216" y="40398"/>
                </a:lnTo>
                <a:lnTo>
                  <a:pt x="59216" y="40602"/>
                </a:lnTo>
                <a:lnTo>
                  <a:pt x="59318" y="40500"/>
                </a:lnTo>
                <a:lnTo>
                  <a:pt x="59625" y="40807"/>
                </a:lnTo>
                <a:lnTo>
                  <a:pt x="59523" y="40295"/>
                </a:lnTo>
                <a:lnTo>
                  <a:pt x="59727" y="40500"/>
                </a:lnTo>
                <a:lnTo>
                  <a:pt x="59830" y="39580"/>
                </a:lnTo>
                <a:lnTo>
                  <a:pt x="60034" y="39477"/>
                </a:lnTo>
                <a:lnTo>
                  <a:pt x="60034" y="39580"/>
                </a:lnTo>
                <a:lnTo>
                  <a:pt x="60136" y="39375"/>
                </a:lnTo>
                <a:lnTo>
                  <a:pt x="60136" y="39477"/>
                </a:lnTo>
                <a:lnTo>
                  <a:pt x="60443" y="39273"/>
                </a:lnTo>
                <a:lnTo>
                  <a:pt x="60443" y="39375"/>
                </a:lnTo>
                <a:lnTo>
                  <a:pt x="60341" y="39477"/>
                </a:lnTo>
                <a:lnTo>
                  <a:pt x="60443" y="39477"/>
                </a:lnTo>
                <a:lnTo>
                  <a:pt x="60034" y="39784"/>
                </a:lnTo>
                <a:lnTo>
                  <a:pt x="60136" y="39784"/>
                </a:lnTo>
                <a:lnTo>
                  <a:pt x="59830" y="40193"/>
                </a:lnTo>
                <a:lnTo>
                  <a:pt x="60136" y="40295"/>
                </a:lnTo>
                <a:lnTo>
                  <a:pt x="60136" y="40500"/>
                </a:lnTo>
                <a:lnTo>
                  <a:pt x="60034" y="40705"/>
                </a:lnTo>
                <a:lnTo>
                  <a:pt x="60034" y="40909"/>
                </a:lnTo>
                <a:lnTo>
                  <a:pt x="60136" y="40909"/>
                </a:lnTo>
                <a:lnTo>
                  <a:pt x="59727" y="41830"/>
                </a:lnTo>
                <a:lnTo>
                  <a:pt x="60750" y="40500"/>
                </a:lnTo>
                <a:lnTo>
                  <a:pt x="60750" y="39375"/>
                </a:lnTo>
                <a:lnTo>
                  <a:pt x="61057" y="39886"/>
                </a:lnTo>
                <a:lnTo>
                  <a:pt x="62182" y="38864"/>
                </a:lnTo>
                <a:lnTo>
                  <a:pt x="62386" y="38455"/>
                </a:lnTo>
                <a:lnTo>
                  <a:pt x="62284" y="38250"/>
                </a:lnTo>
                <a:lnTo>
                  <a:pt x="62591" y="37636"/>
                </a:lnTo>
                <a:lnTo>
                  <a:pt x="62489" y="38148"/>
                </a:lnTo>
                <a:lnTo>
                  <a:pt x="64943" y="37125"/>
                </a:lnTo>
                <a:lnTo>
                  <a:pt x="65045" y="37227"/>
                </a:lnTo>
                <a:lnTo>
                  <a:pt x="65148" y="37125"/>
                </a:lnTo>
                <a:lnTo>
                  <a:pt x="65148" y="37125"/>
                </a:lnTo>
                <a:lnTo>
                  <a:pt x="65045" y="37432"/>
                </a:lnTo>
                <a:lnTo>
                  <a:pt x="65557" y="37227"/>
                </a:lnTo>
                <a:lnTo>
                  <a:pt x="65557" y="37227"/>
                </a:lnTo>
                <a:lnTo>
                  <a:pt x="65455" y="37330"/>
                </a:lnTo>
                <a:lnTo>
                  <a:pt x="66068" y="37227"/>
                </a:lnTo>
                <a:lnTo>
                  <a:pt x="65966" y="36818"/>
                </a:lnTo>
                <a:lnTo>
                  <a:pt x="65761" y="37125"/>
                </a:lnTo>
                <a:lnTo>
                  <a:pt x="65455" y="36614"/>
                </a:lnTo>
                <a:lnTo>
                  <a:pt x="66784" y="35080"/>
                </a:lnTo>
                <a:lnTo>
                  <a:pt x="66886" y="35182"/>
                </a:lnTo>
                <a:lnTo>
                  <a:pt x="66989" y="34977"/>
                </a:lnTo>
                <a:lnTo>
                  <a:pt x="66989" y="35080"/>
                </a:lnTo>
                <a:lnTo>
                  <a:pt x="67091" y="34875"/>
                </a:lnTo>
                <a:lnTo>
                  <a:pt x="67091" y="35080"/>
                </a:lnTo>
                <a:lnTo>
                  <a:pt x="67193" y="34977"/>
                </a:lnTo>
                <a:lnTo>
                  <a:pt x="68011" y="34364"/>
                </a:lnTo>
                <a:lnTo>
                  <a:pt x="68011" y="34466"/>
                </a:lnTo>
                <a:lnTo>
                  <a:pt x="67909" y="34568"/>
                </a:lnTo>
                <a:lnTo>
                  <a:pt x="68114" y="34670"/>
                </a:lnTo>
                <a:lnTo>
                  <a:pt x="68216" y="34364"/>
                </a:lnTo>
                <a:lnTo>
                  <a:pt x="68523" y="34568"/>
                </a:lnTo>
                <a:lnTo>
                  <a:pt x="69136" y="34261"/>
                </a:lnTo>
                <a:lnTo>
                  <a:pt x="69545" y="33648"/>
                </a:lnTo>
                <a:lnTo>
                  <a:pt x="70568" y="33443"/>
                </a:lnTo>
                <a:lnTo>
                  <a:pt x="70466" y="33545"/>
                </a:lnTo>
                <a:lnTo>
                  <a:pt x="71795" y="32932"/>
                </a:lnTo>
                <a:lnTo>
                  <a:pt x="72102" y="33034"/>
                </a:lnTo>
                <a:lnTo>
                  <a:pt x="71386" y="33443"/>
                </a:lnTo>
                <a:lnTo>
                  <a:pt x="72716" y="33443"/>
                </a:lnTo>
                <a:lnTo>
                  <a:pt x="71898" y="33852"/>
                </a:lnTo>
                <a:lnTo>
                  <a:pt x="71898" y="33545"/>
                </a:lnTo>
                <a:lnTo>
                  <a:pt x="71795" y="33545"/>
                </a:lnTo>
                <a:lnTo>
                  <a:pt x="70568" y="34261"/>
                </a:lnTo>
                <a:lnTo>
                  <a:pt x="70568" y="34261"/>
                </a:lnTo>
                <a:lnTo>
                  <a:pt x="70364" y="34364"/>
                </a:lnTo>
                <a:lnTo>
                  <a:pt x="69955" y="35182"/>
                </a:lnTo>
                <a:lnTo>
                  <a:pt x="70261" y="35386"/>
                </a:lnTo>
                <a:lnTo>
                  <a:pt x="71795" y="34364"/>
                </a:lnTo>
                <a:lnTo>
                  <a:pt x="71795" y="34466"/>
                </a:lnTo>
                <a:lnTo>
                  <a:pt x="71898" y="34261"/>
                </a:lnTo>
                <a:lnTo>
                  <a:pt x="74250" y="33648"/>
                </a:lnTo>
                <a:lnTo>
                  <a:pt x="74250" y="33443"/>
                </a:lnTo>
                <a:lnTo>
                  <a:pt x="74250" y="33136"/>
                </a:lnTo>
                <a:lnTo>
                  <a:pt x="73943" y="32932"/>
                </a:lnTo>
                <a:lnTo>
                  <a:pt x="73227" y="33239"/>
                </a:lnTo>
                <a:lnTo>
                  <a:pt x="73330" y="33136"/>
                </a:lnTo>
                <a:lnTo>
                  <a:pt x="72307" y="32830"/>
                </a:lnTo>
                <a:lnTo>
                  <a:pt x="72511" y="32727"/>
                </a:lnTo>
                <a:lnTo>
                  <a:pt x="72000" y="32420"/>
                </a:lnTo>
                <a:lnTo>
                  <a:pt x="72000" y="31807"/>
                </a:lnTo>
                <a:lnTo>
                  <a:pt x="71693" y="31705"/>
                </a:lnTo>
                <a:lnTo>
                  <a:pt x="72409" y="31091"/>
                </a:lnTo>
                <a:lnTo>
                  <a:pt x="72146" y="31003"/>
                </a:lnTo>
                <a:lnTo>
                  <a:pt x="72146" y="31003"/>
                </a:lnTo>
                <a:lnTo>
                  <a:pt x="71795" y="31091"/>
                </a:lnTo>
                <a:lnTo>
                  <a:pt x="70875" y="30784"/>
                </a:lnTo>
                <a:lnTo>
                  <a:pt x="72102" y="30784"/>
                </a:lnTo>
                <a:lnTo>
                  <a:pt x="72818" y="29966"/>
                </a:lnTo>
                <a:lnTo>
                  <a:pt x="70568" y="29966"/>
                </a:lnTo>
                <a:lnTo>
                  <a:pt x="63307" y="33852"/>
                </a:lnTo>
                <a:lnTo>
                  <a:pt x="63307" y="33852"/>
                </a:lnTo>
                <a:lnTo>
                  <a:pt x="68114" y="31091"/>
                </a:lnTo>
                <a:lnTo>
                  <a:pt x="67602" y="30375"/>
                </a:lnTo>
                <a:lnTo>
                  <a:pt x="79977" y="27205"/>
                </a:lnTo>
                <a:lnTo>
                  <a:pt x="80795" y="26489"/>
                </a:lnTo>
                <a:lnTo>
                  <a:pt x="80591" y="26284"/>
                </a:lnTo>
                <a:lnTo>
                  <a:pt x="81000" y="26080"/>
                </a:lnTo>
                <a:lnTo>
                  <a:pt x="81205" y="25466"/>
                </a:lnTo>
                <a:lnTo>
                  <a:pt x="80898" y="25159"/>
                </a:lnTo>
                <a:lnTo>
                  <a:pt x="80080" y="25364"/>
                </a:lnTo>
                <a:lnTo>
                  <a:pt x="79977" y="25261"/>
                </a:lnTo>
                <a:lnTo>
                  <a:pt x="80386" y="24852"/>
                </a:lnTo>
                <a:lnTo>
                  <a:pt x="79875" y="24750"/>
                </a:lnTo>
                <a:lnTo>
                  <a:pt x="77727" y="25568"/>
                </a:lnTo>
                <a:lnTo>
                  <a:pt x="78034" y="25364"/>
                </a:lnTo>
                <a:lnTo>
                  <a:pt x="77830" y="25261"/>
                </a:lnTo>
                <a:lnTo>
                  <a:pt x="80182" y="24545"/>
                </a:lnTo>
                <a:lnTo>
                  <a:pt x="80182" y="24034"/>
                </a:lnTo>
                <a:lnTo>
                  <a:pt x="79773" y="24136"/>
                </a:lnTo>
                <a:lnTo>
                  <a:pt x="79261" y="23727"/>
                </a:lnTo>
                <a:lnTo>
                  <a:pt x="78648" y="24034"/>
                </a:lnTo>
                <a:lnTo>
                  <a:pt x="79159" y="23727"/>
                </a:lnTo>
                <a:lnTo>
                  <a:pt x="78852" y="23625"/>
                </a:lnTo>
                <a:lnTo>
                  <a:pt x="78239" y="23830"/>
                </a:lnTo>
                <a:lnTo>
                  <a:pt x="78648" y="23523"/>
                </a:lnTo>
                <a:lnTo>
                  <a:pt x="78648" y="23114"/>
                </a:lnTo>
                <a:lnTo>
                  <a:pt x="78545" y="23216"/>
                </a:lnTo>
                <a:lnTo>
                  <a:pt x="78443" y="23011"/>
                </a:lnTo>
                <a:lnTo>
                  <a:pt x="77932" y="22909"/>
                </a:lnTo>
                <a:lnTo>
                  <a:pt x="78136" y="22705"/>
                </a:lnTo>
                <a:lnTo>
                  <a:pt x="77830" y="22705"/>
                </a:lnTo>
                <a:lnTo>
                  <a:pt x="78136" y="22602"/>
                </a:lnTo>
                <a:lnTo>
                  <a:pt x="77727" y="22500"/>
                </a:lnTo>
                <a:lnTo>
                  <a:pt x="77932" y="22398"/>
                </a:lnTo>
                <a:lnTo>
                  <a:pt x="77523" y="22193"/>
                </a:lnTo>
                <a:lnTo>
                  <a:pt x="78341" y="22091"/>
                </a:lnTo>
                <a:lnTo>
                  <a:pt x="77727" y="21477"/>
                </a:lnTo>
                <a:lnTo>
                  <a:pt x="78341" y="21170"/>
                </a:lnTo>
                <a:lnTo>
                  <a:pt x="78034" y="20864"/>
                </a:lnTo>
                <a:lnTo>
                  <a:pt x="77420" y="20966"/>
                </a:lnTo>
                <a:lnTo>
                  <a:pt x="77420" y="20966"/>
                </a:lnTo>
                <a:lnTo>
                  <a:pt x="78136" y="20557"/>
                </a:lnTo>
                <a:lnTo>
                  <a:pt x="77318" y="20659"/>
                </a:lnTo>
                <a:lnTo>
                  <a:pt x="77318" y="20659"/>
                </a:lnTo>
                <a:lnTo>
                  <a:pt x="77932" y="20455"/>
                </a:lnTo>
                <a:lnTo>
                  <a:pt x="77727" y="20148"/>
                </a:lnTo>
                <a:lnTo>
                  <a:pt x="77932" y="20045"/>
                </a:lnTo>
                <a:lnTo>
                  <a:pt x="77318" y="20045"/>
                </a:lnTo>
                <a:lnTo>
                  <a:pt x="77727" y="19943"/>
                </a:lnTo>
                <a:lnTo>
                  <a:pt x="77523" y="19636"/>
                </a:lnTo>
                <a:lnTo>
                  <a:pt x="77727" y="19534"/>
                </a:lnTo>
                <a:lnTo>
                  <a:pt x="77625" y="19330"/>
                </a:lnTo>
                <a:lnTo>
                  <a:pt x="77420" y="19330"/>
                </a:lnTo>
                <a:lnTo>
                  <a:pt x="77216" y="19125"/>
                </a:lnTo>
                <a:lnTo>
                  <a:pt x="77216" y="18818"/>
                </a:lnTo>
                <a:lnTo>
                  <a:pt x="76705" y="19739"/>
                </a:lnTo>
                <a:lnTo>
                  <a:pt x="76398" y="19739"/>
                </a:lnTo>
                <a:lnTo>
                  <a:pt x="76295" y="20045"/>
                </a:lnTo>
                <a:lnTo>
                  <a:pt x="75580" y="20557"/>
                </a:lnTo>
                <a:lnTo>
                  <a:pt x="75477" y="20250"/>
                </a:lnTo>
                <a:lnTo>
                  <a:pt x="74148" y="21068"/>
                </a:lnTo>
                <a:lnTo>
                  <a:pt x="74250" y="20659"/>
                </a:lnTo>
                <a:lnTo>
                  <a:pt x="73943" y="20864"/>
                </a:lnTo>
                <a:lnTo>
                  <a:pt x="73841" y="20761"/>
                </a:lnTo>
                <a:lnTo>
                  <a:pt x="73739" y="20761"/>
                </a:lnTo>
                <a:lnTo>
                  <a:pt x="73943" y="20250"/>
                </a:lnTo>
                <a:lnTo>
                  <a:pt x="72716" y="20250"/>
                </a:lnTo>
                <a:lnTo>
                  <a:pt x="73534" y="19739"/>
                </a:lnTo>
                <a:lnTo>
                  <a:pt x="73330" y="19739"/>
                </a:lnTo>
                <a:lnTo>
                  <a:pt x="73534" y="19330"/>
                </a:lnTo>
                <a:lnTo>
                  <a:pt x="72920" y="19125"/>
                </a:lnTo>
                <a:lnTo>
                  <a:pt x="73636" y="19023"/>
                </a:lnTo>
                <a:lnTo>
                  <a:pt x="74148" y="18102"/>
                </a:lnTo>
                <a:lnTo>
                  <a:pt x="74148" y="18102"/>
                </a:lnTo>
                <a:lnTo>
                  <a:pt x="73841" y="18307"/>
                </a:lnTo>
                <a:lnTo>
                  <a:pt x="72716" y="17795"/>
                </a:lnTo>
                <a:lnTo>
                  <a:pt x="73023" y="17591"/>
                </a:lnTo>
                <a:lnTo>
                  <a:pt x="72511" y="17591"/>
                </a:lnTo>
                <a:lnTo>
                  <a:pt x="72000" y="16875"/>
                </a:lnTo>
                <a:lnTo>
                  <a:pt x="70364" y="17080"/>
                </a:lnTo>
                <a:lnTo>
                  <a:pt x="70466" y="16977"/>
                </a:lnTo>
                <a:lnTo>
                  <a:pt x="68932" y="16875"/>
                </a:lnTo>
                <a:lnTo>
                  <a:pt x="68727" y="17693"/>
                </a:lnTo>
                <a:lnTo>
                  <a:pt x="67909" y="18307"/>
                </a:lnTo>
                <a:lnTo>
                  <a:pt x="68318" y="18307"/>
                </a:lnTo>
                <a:lnTo>
                  <a:pt x="67909" y="19023"/>
                </a:lnTo>
                <a:lnTo>
                  <a:pt x="68114" y="19125"/>
                </a:lnTo>
                <a:lnTo>
                  <a:pt x="66580" y="20250"/>
                </a:lnTo>
                <a:lnTo>
                  <a:pt x="67193" y="21784"/>
                </a:lnTo>
                <a:lnTo>
                  <a:pt x="63511" y="24239"/>
                </a:lnTo>
                <a:lnTo>
                  <a:pt x="63716" y="24750"/>
                </a:lnTo>
                <a:lnTo>
                  <a:pt x="63614" y="24750"/>
                </a:lnTo>
                <a:lnTo>
                  <a:pt x="63716" y="25057"/>
                </a:lnTo>
                <a:lnTo>
                  <a:pt x="63307" y="26591"/>
                </a:lnTo>
                <a:lnTo>
                  <a:pt x="62693" y="27000"/>
                </a:lnTo>
                <a:lnTo>
                  <a:pt x="62795" y="27307"/>
                </a:lnTo>
                <a:lnTo>
                  <a:pt x="62489" y="27614"/>
                </a:lnTo>
                <a:lnTo>
                  <a:pt x="62386" y="27205"/>
                </a:lnTo>
                <a:lnTo>
                  <a:pt x="61977" y="27511"/>
                </a:lnTo>
                <a:lnTo>
                  <a:pt x="61977" y="28023"/>
                </a:lnTo>
                <a:lnTo>
                  <a:pt x="60955" y="27716"/>
                </a:lnTo>
                <a:lnTo>
                  <a:pt x="61364" y="27000"/>
                </a:lnTo>
                <a:lnTo>
                  <a:pt x="60648" y="26591"/>
                </a:lnTo>
                <a:lnTo>
                  <a:pt x="61466" y="24341"/>
                </a:lnTo>
                <a:lnTo>
                  <a:pt x="60852" y="23625"/>
                </a:lnTo>
                <a:lnTo>
                  <a:pt x="59420" y="23830"/>
                </a:lnTo>
                <a:lnTo>
                  <a:pt x="59216" y="23216"/>
                </a:lnTo>
                <a:lnTo>
                  <a:pt x="57682" y="22091"/>
                </a:lnTo>
                <a:lnTo>
                  <a:pt x="55227" y="21989"/>
                </a:lnTo>
                <a:lnTo>
                  <a:pt x="55330" y="21886"/>
                </a:lnTo>
                <a:lnTo>
                  <a:pt x="54920" y="22091"/>
                </a:lnTo>
                <a:lnTo>
                  <a:pt x="55636" y="20761"/>
                </a:lnTo>
                <a:lnTo>
                  <a:pt x="55534" y="20250"/>
                </a:lnTo>
                <a:lnTo>
                  <a:pt x="54614" y="20761"/>
                </a:lnTo>
                <a:lnTo>
                  <a:pt x="54920" y="20352"/>
                </a:lnTo>
                <a:lnTo>
                  <a:pt x="54716" y="20045"/>
                </a:lnTo>
                <a:lnTo>
                  <a:pt x="57580" y="17489"/>
                </a:lnTo>
                <a:lnTo>
                  <a:pt x="57580" y="17284"/>
                </a:lnTo>
                <a:lnTo>
                  <a:pt x="58091" y="16875"/>
                </a:lnTo>
                <a:lnTo>
                  <a:pt x="58398" y="17080"/>
                </a:lnTo>
                <a:lnTo>
                  <a:pt x="58398" y="16875"/>
                </a:lnTo>
                <a:lnTo>
                  <a:pt x="59114" y="16670"/>
                </a:lnTo>
                <a:lnTo>
                  <a:pt x="59216" y="16466"/>
                </a:lnTo>
                <a:lnTo>
                  <a:pt x="60136" y="16364"/>
                </a:lnTo>
                <a:lnTo>
                  <a:pt x="60239" y="15852"/>
                </a:lnTo>
                <a:lnTo>
                  <a:pt x="59830" y="15648"/>
                </a:lnTo>
                <a:lnTo>
                  <a:pt x="59420" y="15852"/>
                </a:lnTo>
                <a:lnTo>
                  <a:pt x="59727" y="15648"/>
                </a:lnTo>
                <a:lnTo>
                  <a:pt x="59011" y="15443"/>
                </a:lnTo>
                <a:lnTo>
                  <a:pt x="58909" y="15239"/>
                </a:lnTo>
                <a:lnTo>
                  <a:pt x="59932" y="15545"/>
                </a:lnTo>
                <a:lnTo>
                  <a:pt x="59932" y="15648"/>
                </a:lnTo>
                <a:lnTo>
                  <a:pt x="64227" y="14318"/>
                </a:lnTo>
                <a:lnTo>
                  <a:pt x="61670" y="13602"/>
                </a:lnTo>
                <a:lnTo>
                  <a:pt x="62693" y="13705"/>
                </a:lnTo>
                <a:lnTo>
                  <a:pt x="64330" y="14114"/>
                </a:lnTo>
                <a:lnTo>
                  <a:pt x="65455" y="13602"/>
                </a:lnTo>
                <a:lnTo>
                  <a:pt x="65250" y="13193"/>
                </a:lnTo>
                <a:lnTo>
                  <a:pt x="66170" y="13091"/>
                </a:lnTo>
                <a:lnTo>
                  <a:pt x="66375" y="13398"/>
                </a:lnTo>
                <a:lnTo>
                  <a:pt x="66784" y="13295"/>
                </a:lnTo>
                <a:lnTo>
                  <a:pt x="67091" y="13091"/>
                </a:lnTo>
                <a:lnTo>
                  <a:pt x="66580" y="12784"/>
                </a:lnTo>
                <a:lnTo>
                  <a:pt x="66580" y="12784"/>
                </a:lnTo>
                <a:lnTo>
                  <a:pt x="67091" y="12886"/>
                </a:lnTo>
                <a:lnTo>
                  <a:pt x="67398" y="13295"/>
                </a:lnTo>
                <a:lnTo>
                  <a:pt x="69545" y="12273"/>
                </a:lnTo>
                <a:lnTo>
                  <a:pt x="69443" y="11659"/>
                </a:lnTo>
                <a:lnTo>
                  <a:pt x="69955" y="11045"/>
                </a:lnTo>
                <a:lnTo>
                  <a:pt x="70568" y="10841"/>
                </a:lnTo>
                <a:lnTo>
                  <a:pt x="69955" y="10739"/>
                </a:lnTo>
                <a:lnTo>
                  <a:pt x="69852" y="10534"/>
                </a:lnTo>
                <a:lnTo>
                  <a:pt x="70159" y="10432"/>
                </a:lnTo>
                <a:lnTo>
                  <a:pt x="68216" y="10227"/>
                </a:lnTo>
                <a:lnTo>
                  <a:pt x="67909" y="10739"/>
                </a:lnTo>
                <a:lnTo>
                  <a:pt x="68114" y="10943"/>
                </a:lnTo>
                <a:lnTo>
                  <a:pt x="67807" y="11045"/>
                </a:lnTo>
                <a:lnTo>
                  <a:pt x="68011" y="11148"/>
                </a:lnTo>
                <a:lnTo>
                  <a:pt x="65352" y="12580"/>
                </a:lnTo>
                <a:lnTo>
                  <a:pt x="65148" y="11761"/>
                </a:lnTo>
                <a:lnTo>
                  <a:pt x="65352" y="11557"/>
                </a:lnTo>
                <a:lnTo>
                  <a:pt x="65455" y="11557"/>
                </a:lnTo>
                <a:lnTo>
                  <a:pt x="65864" y="11045"/>
                </a:lnTo>
                <a:lnTo>
                  <a:pt x="64841" y="11045"/>
                </a:lnTo>
                <a:lnTo>
                  <a:pt x="64023" y="11557"/>
                </a:lnTo>
                <a:lnTo>
                  <a:pt x="64023" y="11557"/>
                </a:lnTo>
                <a:lnTo>
                  <a:pt x="64125" y="10739"/>
                </a:lnTo>
                <a:lnTo>
                  <a:pt x="64739" y="10534"/>
                </a:lnTo>
                <a:lnTo>
                  <a:pt x="64125" y="10534"/>
                </a:lnTo>
                <a:lnTo>
                  <a:pt x="64432" y="10432"/>
                </a:lnTo>
                <a:lnTo>
                  <a:pt x="63307" y="10330"/>
                </a:lnTo>
                <a:lnTo>
                  <a:pt x="64125" y="10023"/>
                </a:lnTo>
                <a:lnTo>
                  <a:pt x="63818" y="10023"/>
                </a:lnTo>
                <a:lnTo>
                  <a:pt x="64330" y="9920"/>
                </a:lnTo>
                <a:lnTo>
                  <a:pt x="64125" y="9409"/>
                </a:lnTo>
                <a:lnTo>
                  <a:pt x="64432" y="9000"/>
                </a:lnTo>
                <a:lnTo>
                  <a:pt x="64227" y="8591"/>
                </a:lnTo>
                <a:lnTo>
                  <a:pt x="63920" y="838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26"/>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55</a:t>
            </a:fld>
            <a:endParaRPr/>
          </a:p>
        </p:txBody>
      </p:sp>
      <p:sp>
        <p:nvSpPr>
          <p:cNvPr id="217" name="Google Shape;217;p26"/>
          <p:cNvSpPr txBox="1">
            <a:spLocks noGrp="1"/>
          </p:cNvSpPr>
          <p:nvPr>
            <p:ph type="title" idx="4294967295"/>
          </p:nvPr>
        </p:nvSpPr>
        <p:spPr>
          <a:xfrm>
            <a:off x="0" y="0"/>
            <a:ext cx="6724650" cy="731838"/>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Maps</a:t>
            </a:r>
            <a:endParaRPr/>
          </a:p>
        </p:txBody>
      </p:sp>
      <p:sp>
        <p:nvSpPr>
          <p:cNvPr id="218" name="Google Shape;218;p26"/>
          <p:cNvSpPr/>
          <p:nvPr/>
        </p:nvSpPr>
        <p:spPr>
          <a:xfrm>
            <a:off x="2285350" y="1538450"/>
            <a:ext cx="796200" cy="394500"/>
          </a:xfrm>
          <a:prstGeom prst="wedgeRectCallout">
            <a:avLst>
              <a:gd name="adj1" fmla="val -21428"/>
              <a:gd name="adj2" fmla="val 84287"/>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000" b="1">
                <a:latin typeface="Roboto"/>
                <a:ea typeface="Roboto"/>
                <a:cs typeface="Roboto"/>
                <a:sym typeface="Roboto"/>
              </a:rPr>
              <a:t>our office</a:t>
            </a:r>
            <a:endParaRPr sz="1000" b="1">
              <a:latin typeface="Roboto"/>
              <a:ea typeface="Roboto"/>
              <a:cs typeface="Roboto"/>
              <a:sym typeface="Roboto"/>
            </a:endParaRPr>
          </a:p>
        </p:txBody>
      </p:sp>
      <p:sp>
        <p:nvSpPr>
          <p:cNvPr id="220" name="Google Shape;220;p26"/>
          <p:cNvSpPr/>
          <p:nvPr/>
        </p:nvSpPr>
        <p:spPr>
          <a:xfrm rot="-8100000">
            <a:off x="1514932" y="1922646"/>
            <a:ext cx="238436" cy="227406"/>
          </a:xfrm>
          <a:prstGeom prst="halfFrame">
            <a:avLst>
              <a:gd name="adj1" fmla="val 38776"/>
              <a:gd name="adj2" fmla="val 40152"/>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6"/>
          <p:cNvSpPr/>
          <p:nvPr/>
        </p:nvSpPr>
        <p:spPr>
          <a:xfrm rot="-8100000">
            <a:off x="3309132" y="3246121"/>
            <a:ext cx="238436" cy="227406"/>
          </a:xfrm>
          <a:prstGeom prst="halfFrame">
            <a:avLst>
              <a:gd name="adj1" fmla="val 38776"/>
              <a:gd name="adj2" fmla="val 40152"/>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26"/>
          <p:cNvSpPr/>
          <p:nvPr/>
        </p:nvSpPr>
        <p:spPr>
          <a:xfrm rot="-8100000">
            <a:off x="4230757" y="1756746"/>
            <a:ext cx="238436" cy="227406"/>
          </a:xfrm>
          <a:prstGeom prst="halfFrame">
            <a:avLst>
              <a:gd name="adj1" fmla="val 38776"/>
              <a:gd name="adj2" fmla="val 40152"/>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6"/>
          <p:cNvSpPr/>
          <p:nvPr/>
        </p:nvSpPr>
        <p:spPr>
          <a:xfrm rot="-8100000">
            <a:off x="4945732" y="3826446"/>
            <a:ext cx="238436" cy="227406"/>
          </a:xfrm>
          <a:prstGeom prst="halfFrame">
            <a:avLst>
              <a:gd name="adj1" fmla="val 38776"/>
              <a:gd name="adj2" fmla="val 40152"/>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6"/>
          <p:cNvSpPr/>
          <p:nvPr/>
        </p:nvSpPr>
        <p:spPr>
          <a:xfrm rot="-8100000">
            <a:off x="7072857" y="2252046"/>
            <a:ext cx="238436" cy="227406"/>
          </a:xfrm>
          <a:prstGeom prst="halfFrame">
            <a:avLst>
              <a:gd name="adj1" fmla="val 38776"/>
              <a:gd name="adj2" fmla="val 40152"/>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6"/>
          <p:cNvSpPr/>
          <p:nvPr/>
        </p:nvSpPr>
        <p:spPr>
          <a:xfrm rot="-8100000">
            <a:off x="7730432" y="3826446"/>
            <a:ext cx="238436" cy="227406"/>
          </a:xfrm>
          <a:prstGeom prst="halfFrame">
            <a:avLst>
              <a:gd name="adj1" fmla="val 38776"/>
              <a:gd name="adj2" fmla="val 40152"/>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43" name="Google Shape;243;p28"/>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56</a:t>
            </a:fld>
            <a:endParaRPr/>
          </a:p>
        </p:txBody>
      </p:sp>
      <p:sp>
        <p:nvSpPr>
          <p:cNvPr id="237" name="Google Shape;237;p28"/>
          <p:cNvSpPr txBox="1">
            <a:spLocks noGrp="1"/>
          </p:cNvSpPr>
          <p:nvPr>
            <p:ph type="ctrTitle" idx="4294967295"/>
          </p:nvPr>
        </p:nvSpPr>
        <p:spPr>
          <a:xfrm>
            <a:off x="2247900" y="876300"/>
            <a:ext cx="6896100" cy="89535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6000">
                <a:solidFill>
                  <a:schemeClr val="accent1"/>
                </a:solidFill>
              </a:rPr>
              <a:t>89,526,124$</a:t>
            </a:r>
            <a:endParaRPr sz="6000">
              <a:solidFill>
                <a:schemeClr val="accent1"/>
              </a:solidFill>
            </a:endParaRPr>
          </a:p>
        </p:txBody>
      </p:sp>
      <p:sp>
        <p:nvSpPr>
          <p:cNvPr id="238" name="Google Shape;238;p28"/>
          <p:cNvSpPr txBox="1">
            <a:spLocks noGrp="1"/>
          </p:cNvSpPr>
          <p:nvPr>
            <p:ph type="subTitle" idx="4294967295"/>
          </p:nvPr>
        </p:nvSpPr>
        <p:spPr>
          <a:xfrm>
            <a:off x="2247900" y="1487488"/>
            <a:ext cx="6896100" cy="46355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1800"/>
              <a:t>That’s a lot of money</a:t>
            </a:r>
            <a:endParaRPr sz="1800"/>
          </a:p>
        </p:txBody>
      </p:sp>
      <p:sp>
        <p:nvSpPr>
          <p:cNvPr id="239" name="Google Shape;239;p28"/>
          <p:cNvSpPr txBox="1">
            <a:spLocks noGrp="1"/>
          </p:cNvSpPr>
          <p:nvPr>
            <p:ph type="ctrTitle" idx="4294967295"/>
          </p:nvPr>
        </p:nvSpPr>
        <p:spPr>
          <a:xfrm>
            <a:off x="3670300" y="3505200"/>
            <a:ext cx="5473700" cy="89535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6000">
                <a:solidFill>
                  <a:schemeClr val="accent1"/>
                </a:solidFill>
              </a:rPr>
              <a:t>100%</a:t>
            </a:r>
            <a:endParaRPr sz="6000">
              <a:solidFill>
                <a:schemeClr val="accent1"/>
              </a:solidFill>
            </a:endParaRPr>
          </a:p>
        </p:txBody>
      </p:sp>
      <p:sp>
        <p:nvSpPr>
          <p:cNvPr id="240" name="Google Shape;240;p28"/>
          <p:cNvSpPr txBox="1">
            <a:spLocks noGrp="1"/>
          </p:cNvSpPr>
          <p:nvPr>
            <p:ph type="subTitle" idx="4294967295"/>
          </p:nvPr>
        </p:nvSpPr>
        <p:spPr>
          <a:xfrm>
            <a:off x="3670300" y="4116388"/>
            <a:ext cx="5473700" cy="46355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1800"/>
              <a:t>Total success!</a:t>
            </a:r>
            <a:endParaRPr sz="1800"/>
          </a:p>
        </p:txBody>
      </p:sp>
      <p:sp>
        <p:nvSpPr>
          <p:cNvPr id="241" name="Google Shape;241;p28"/>
          <p:cNvSpPr txBox="1">
            <a:spLocks noGrp="1"/>
          </p:cNvSpPr>
          <p:nvPr>
            <p:ph type="ctrTitle" idx="4294967295"/>
          </p:nvPr>
        </p:nvSpPr>
        <p:spPr>
          <a:xfrm>
            <a:off x="2981325" y="2190750"/>
            <a:ext cx="6162675" cy="89535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6000">
                <a:solidFill>
                  <a:schemeClr val="accent1"/>
                </a:solidFill>
              </a:rPr>
              <a:t>185,244 users</a:t>
            </a:r>
            <a:endParaRPr sz="6000">
              <a:solidFill>
                <a:schemeClr val="accent1"/>
              </a:solidFill>
            </a:endParaRPr>
          </a:p>
        </p:txBody>
      </p:sp>
      <p:sp>
        <p:nvSpPr>
          <p:cNvPr id="242" name="Google Shape;242;p28"/>
          <p:cNvSpPr txBox="1">
            <a:spLocks noGrp="1"/>
          </p:cNvSpPr>
          <p:nvPr>
            <p:ph type="subTitle" idx="4294967295"/>
          </p:nvPr>
        </p:nvSpPr>
        <p:spPr>
          <a:xfrm>
            <a:off x="2981325" y="2801938"/>
            <a:ext cx="6162675" cy="46355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1800"/>
              <a:t>And a lot of users</a:t>
            </a:r>
            <a:endParaRPr sz="180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29"/>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Our process is easy</a:t>
            </a:r>
            <a:endParaRPr/>
          </a:p>
        </p:txBody>
      </p:sp>
      <p:sp>
        <p:nvSpPr>
          <p:cNvPr id="250" name="Google Shape;250;p29"/>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57</a:t>
            </a:fld>
            <a:endParaRPr/>
          </a:p>
        </p:txBody>
      </p:sp>
      <p:sp>
        <p:nvSpPr>
          <p:cNvPr id="249" name="Google Shape;249;p29"/>
          <p:cNvSpPr/>
          <p:nvPr/>
        </p:nvSpPr>
        <p:spPr>
          <a:xfrm>
            <a:off x="1753950" y="2241950"/>
            <a:ext cx="2378700" cy="1443300"/>
          </a:xfrm>
          <a:prstGeom prst="chevron">
            <a:avLst>
              <a:gd name="adj" fmla="val 25486"/>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accent1"/>
                </a:solidFill>
                <a:latin typeface="Roboto"/>
                <a:ea typeface="Roboto"/>
                <a:cs typeface="Roboto"/>
                <a:sym typeface="Roboto"/>
              </a:rPr>
              <a:t>first</a:t>
            </a:r>
            <a:endParaRPr sz="1800">
              <a:solidFill>
                <a:schemeClr val="accent1"/>
              </a:solidFill>
              <a:latin typeface="Roboto"/>
              <a:ea typeface="Roboto"/>
              <a:cs typeface="Roboto"/>
              <a:sym typeface="Roboto"/>
            </a:endParaRPr>
          </a:p>
        </p:txBody>
      </p:sp>
      <p:sp>
        <p:nvSpPr>
          <p:cNvPr id="251" name="Google Shape;251;p29"/>
          <p:cNvSpPr/>
          <p:nvPr/>
        </p:nvSpPr>
        <p:spPr>
          <a:xfrm>
            <a:off x="3853636" y="2241950"/>
            <a:ext cx="2378700" cy="1443300"/>
          </a:xfrm>
          <a:prstGeom prst="chevron">
            <a:avLst>
              <a:gd name="adj" fmla="val 25486"/>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accent1"/>
                </a:solidFill>
                <a:latin typeface="Roboto"/>
                <a:ea typeface="Roboto"/>
                <a:cs typeface="Roboto"/>
                <a:sym typeface="Roboto"/>
              </a:rPr>
              <a:t>second</a:t>
            </a:r>
            <a:endParaRPr sz="1800">
              <a:solidFill>
                <a:schemeClr val="accent1"/>
              </a:solidFill>
              <a:latin typeface="Roboto"/>
              <a:ea typeface="Roboto"/>
              <a:cs typeface="Roboto"/>
              <a:sym typeface="Roboto"/>
            </a:endParaRPr>
          </a:p>
        </p:txBody>
      </p:sp>
      <p:sp>
        <p:nvSpPr>
          <p:cNvPr id="252" name="Google Shape;252;p29"/>
          <p:cNvSpPr/>
          <p:nvPr/>
        </p:nvSpPr>
        <p:spPr>
          <a:xfrm>
            <a:off x="5953321" y="2241950"/>
            <a:ext cx="2378700" cy="1443300"/>
          </a:xfrm>
          <a:prstGeom prst="chevron">
            <a:avLst>
              <a:gd name="adj" fmla="val 25486"/>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accent1"/>
                </a:solidFill>
                <a:latin typeface="Roboto"/>
                <a:ea typeface="Roboto"/>
                <a:cs typeface="Roboto"/>
                <a:sym typeface="Roboto"/>
              </a:rPr>
              <a:t>last</a:t>
            </a:r>
            <a:endParaRPr sz="1800">
              <a:solidFill>
                <a:schemeClr val="accent1"/>
              </a:solidFill>
              <a:latin typeface="Roboto"/>
              <a:ea typeface="Roboto"/>
              <a:cs typeface="Roboto"/>
              <a:sym typeface="Roboto"/>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30"/>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Let’s review some concepts</a:t>
            </a:r>
            <a:endParaRPr/>
          </a:p>
        </p:txBody>
      </p:sp>
      <p:sp>
        <p:nvSpPr>
          <p:cNvPr id="258" name="Google Shape;258;p30"/>
          <p:cNvSpPr txBox="1">
            <a:spLocks noGrp="1"/>
          </p:cNvSpPr>
          <p:nvPr>
            <p:ph type="body" idx="1"/>
          </p:nvPr>
        </p:nvSpPr>
        <p:spPr>
          <a:xfrm>
            <a:off x="1104900" y="1376750"/>
            <a:ext cx="2423100" cy="16458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Yellow</a:t>
            </a:r>
            <a:endParaRPr b="1"/>
          </a:p>
          <a:p>
            <a:pPr marL="0" lvl="0" indent="0" algn="l" rtl="0">
              <a:spcBef>
                <a:spcPts val="600"/>
              </a:spcBef>
              <a:spcAft>
                <a:spcPts val="0"/>
              </a:spcAft>
              <a:buNone/>
            </a:pPr>
            <a:r>
              <a:rPr lang="en" sz="1200"/>
              <a:t>Is the color of gold, butter and ripe lemons. In the spectrum of visible light, yellow is found between green and orange.</a:t>
            </a:r>
            <a:endParaRPr sz="1200"/>
          </a:p>
        </p:txBody>
      </p:sp>
      <p:sp>
        <p:nvSpPr>
          <p:cNvPr id="262" name="Google Shape;262;p30"/>
          <p:cNvSpPr txBox="1">
            <a:spLocks noGrp="1"/>
          </p:cNvSpPr>
          <p:nvPr>
            <p:ph type="body" idx="2"/>
          </p:nvPr>
        </p:nvSpPr>
        <p:spPr>
          <a:xfrm>
            <a:off x="1104900" y="2976950"/>
            <a:ext cx="2423100" cy="16458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Yellow</a:t>
            </a:r>
            <a:endParaRPr b="1"/>
          </a:p>
          <a:p>
            <a:pPr marL="0" lvl="0" indent="0" algn="l" rtl="0">
              <a:spcBef>
                <a:spcPts val="600"/>
              </a:spcBef>
              <a:spcAft>
                <a:spcPts val="0"/>
              </a:spcAft>
              <a:buNone/>
            </a:pPr>
            <a:r>
              <a:rPr lang="en" sz="1200"/>
              <a:t>Is the color of gold, butter and ripe lemons. In the spectrum of visible light, yellow is found between green and orange.</a:t>
            </a:r>
            <a:endParaRPr sz="1200"/>
          </a:p>
        </p:txBody>
      </p:sp>
      <p:sp>
        <p:nvSpPr>
          <p:cNvPr id="259" name="Google Shape;259;p30"/>
          <p:cNvSpPr txBox="1">
            <a:spLocks noGrp="1"/>
          </p:cNvSpPr>
          <p:nvPr>
            <p:ph type="body" idx="3"/>
          </p:nvPr>
        </p:nvSpPr>
        <p:spPr>
          <a:xfrm>
            <a:off x="3652188" y="1376750"/>
            <a:ext cx="2423100" cy="16458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Blue</a:t>
            </a:r>
            <a:endParaRPr b="1"/>
          </a:p>
          <a:p>
            <a:pPr marL="0" lvl="0" indent="0" algn="l" rtl="0">
              <a:spcBef>
                <a:spcPts val="600"/>
              </a:spcBef>
              <a:spcAft>
                <a:spcPts val="0"/>
              </a:spcAft>
              <a:buNone/>
            </a:pPr>
            <a:r>
              <a:rPr lang="en" sz="1200"/>
              <a:t>Is the colour of the clear sky and the deep sea. It is located between violet and green on the optical spectrum.</a:t>
            </a:r>
            <a:endParaRPr sz="1200"/>
          </a:p>
        </p:txBody>
      </p:sp>
      <p:sp>
        <p:nvSpPr>
          <p:cNvPr id="261" name="Google Shape;261;p30"/>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58</a:t>
            </a:fld>
            <a:endParaRPr/>
          </a:p>
        </p:txBody>
      </p:sp>
      <p:sp>
        <p:nvSpPr>
          <p:cNvPr id="260" name="Google Shape;260;p30"/>
          <p:cNvSpPr txBox="1">
            <a:spLocks noGrp="1"/>
          </p:cNvSpPr>
          <p:nvPr>
            <p:ph type="body" idx="4294967295"/>
          </p:nvPr>
        </p:nvSpPr>
        <p:spPr>
          <a:xfrm>
            <a:off x="6719888" y="1376363"/>
            <a:ext cx="2424112" cy="1646237"/>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Red</a:t>
            </a:r>
            <a:endParaRPr b="1"/>
          </a:p>
          <a:p>
            <a:pPr marL="0" lvl="0" indent="0" algn="l" rtl="0">
              <a:spcBef>
                <a:spcPts val="600"/>
              </a:spcBef>
              <a:spcAft>
                <a:spcPts val="0"/>
              </a:spcAft>
              <a:buNone/>
            </a:pPr>
            <a:r>
              <a:rPr lang="en" sz="1200"/>
              <a:t>Is the color of blood, and because of this it has historically been associated with sacrifice, danger and courage. </a:t>
            </a:r>
            <a:endParaRPr sz="1200"/>
          </a:p>
          <a:p>
            <a:pPr marL="0" lvl="0" indent="0" algn="l" rtl="0">
              <a:spcBef>
                <a:spcPts val="600"/>
              </a:spcBef>
              <a:spcAft>
                <a:spcPts val="0"/>
              </a:spcAft>
              <a:buNone/>
            </a:pPr>
            <a:endParaRPr sz="1200"/>
          </a:p>
        </p:txBody>
      </p:sp>
      <p:sp>
        <p:nvSpPr>
          <p:cNvPr id="263" name="Google Shape;263;p30"/>
          <p:cNvSpPr txBox="1">
            <a:spLocks noGrp="1"/>
          </p:cNvSpPr>
          <p:nvPr>
            <p:ph type="body" idx="4294967295"/>
          </p:nvPr>
        </p:nvSpPr>
        <p:spPr>
          <a:xfrm>
            <a:off x="6721475" y="2976563"/>
            <a:ext cx="2422525" cy="1646237"/>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Blue</a:t>
            </a:r>
            <a:endParaRPr b="1"/>
          </a:p>
          <a:p>
            <a:pPr marL="0" lvl="0" indent="0" algn="l" rtl="0">
              <a:spcBef>
                <a:spcPts val="600"/>
              </a:spcBef>
              <a:spcAft>
                <a:spcPts val="0"/>
              </a:spcAft>
              <a:buNone/>
            </a:pPr>
            <a:r>
              <a:rPr lang="en" sz="1200"/>
              <a:t>Is the colour of the clear sky and the deep sea. It is located between violet and green on the optical spectrum.</a:t>
            </a:r>
            <a:endParaRPr sz="1200"/>
          </a:p>
        </p:txBody>
      </p:sp>
      <p:sp>
        <p:nvSpPr>
          <p:cNvPr id="264" name="Google Shape;264;p30"/>
          <p:cNvSpPr txBox="1">
            <a:spLocks noGrp="1"/>
          </p:cNvSpPr>
          <p:nvPr>
            <p:ph type="body" idx="4294967295"/>
          </p:nvPr>
        </p:nvSpPr>
        <p:spPr>
          <a:xfrm>
            <a:off x="6719888" y="2976563"/>
            <a:ext cx="2424112" cy="1646237"/>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Red</a:t>
            </a:r>
            <a:endParaRPr b="1"/>
          </a:p>
          <a:p>
            <a:pPr marL="0" lvl="0" indent="0" algn="l" rtl="0">
              <a:spcBef>
                <a:spcPts val="600"/>
              </a:spcBef>
              <a:spcAft>
                <a:spcPts val="0"/>
              </a:spcAft>
              <a:buNone/>
            </a:pPr>
            <a:r>
              <a:rPr lang="en" sz="1200"/>
              <a:t>Is the color of blood, and because of this it has historically been associated with sacrifice, danger and courage. </a:t>
            </a:r>
            <a:endParaRPr sz="1200"/>
          </a:p>
          <a:p>
            <a:pPr marL="0" lvl="0" indent="0" algn="l" rtl="0">
              <a:spcBef>
                <a:spcPts val="600"/>
              </a:spcBef>
              <a:spcAft>
                <a:spcPts val="0"/>
              </a:spcAft>
              <a:buNone/>
            </a:pPr>
            <a:endParaRPr sz="120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Google Shape;293;p32"/>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59</a:t>
            </a:fld>
            <a:endParaRPr/>
          </a:p>
        </p:txBody>
      </p:sp>
      <p:sp>
        <p:nvSpPr>
          <p:cNvPr id="294" name="Google Shape;294;p32"/>
          <p:cNvSpPr txBox="1">
            <a:spLocks noGrp="1"/>
          </p:cNvSpPr>
          <p:nvPr>
            <p:ph type="body" idx="4294967295"/>
          </p:nvPr>
        </p:nvSpPr>
        <p:spPr>
          <a:xfrm>
            <a:off x="6354763" y="534988"/>
            <a:ext cx="2789237" cy="4117975"/>
          </a:xfrm>
          <a:prstGeom prst="rect">
            <a:avLst/>
          </a:prstGeom>
        </p:spPr>
        <p:txBody>
          <a:bodyPr spcFirstLastPara="1" wrap="square" lIns="91425" tIns="91425" rIns="91425" bIns="91425" anchor="b" anchorCtr="0">
            <a:noAutofit/>
          </a:bodyPr>
          <a:lstStyle/>
          <a:p>
            <a:pPr marL="0" lvl="0" indent="0" algn="l" rtl="0">
              <a:spcBef>
                <a:spcPts val="600"/>
              </a:spcBef>
              <a:spcAft>
                <a:spcPts val="0"/>
              </a:spcAft>
              <a:buNone/>
            </a:pPr>
            <a:r>
              <a:rPr lang="en">
                <a:solidFill>
                  <a:schemeClr val="accent1"/>
                </a:solidFill>
                <a:latin typeface="Dosis"/>
                <a:ea typeface="Dosis"/>
                <a:cs typeface="Dosis"/>
                <a:sym typeface="Dosis"/>
              </a:rPr>
              <a:t>MOBILE</a:t>
            </a:r>
            <a:endParaRPr>
              <a:solidFill>
                <a:schemeClr val="accent1"/>
              </a:solidFill>
              <a:latin typeface="Dosis"/>
              <a:ea typeface="Dosis"/>
              <a:cs typeface="Dosis"/>
              <a:sym typeface="Dosis"/>
            </a:endParaRPr>
          </a:p>
          <a:p>
            <a:pPr marL="0" lvl="0" indent="0" algn="l" rtl="0">
              <a:spcBef>
                <a:spcPts val="600"/>
              </a:spcBef>
              <a:spcAft>
                <a:spcPts val="0"/>
              </a:spcAft>
              <a:buNone/>
            </a:pPr>
            <a:r>
              <a:rPr lang="en">
                <a:solidFill>
                  <a:schemeClr val="accent1"/>
                </a:solidFill>
                <a:latin typeface="Dosis"/>
                <a:ea typeface="Dosis"/>
                <a:cs typeface="Dosis"/>
                <a:sym typeface="Dosis"/>
              </a:rPr>
              <a:t>PROJECT</a:t>
            </a:r>
            <a:endParaRPr>
              <a:solidFill>
                <a:schemeClr val="accent1"/>
              </a:solidFill>
              <a:latin typeface="Dosis"/>
              <a:ea typeface="Dosis"/>
              <a:cs typeface="Dosis"/>
              <a:sym typeface="Dosis"/>
            </a:endParaRPr>
          </a:p>
          <a:p>
            <a:pPr marL="0" lvl="0" indent="0" algn="l" rtl="0">
              <a:spcBef>
                <a:spcPts val="600"/>
              </a:spcBef>
              <a:spcAft>
                <a:spcPts val="0"/>
              </a:spcAft>
              <a:buNone/>
            </a:pPr>
            <a:r>
              <a:rPr lang="en" sz="1800"/>
              <a:t>Show and explain your web, app or software projects using these gadget templates.</a:t>
            </a:r>
            <a:endParaRPr sz="1800"/>
          </a:p>
        </p:txBody>
      </p:sp>
      <p:grpSp>
        <p:nvGrpSpPr>
          <p:cNvPr id="295" name="Google Shape;295;p32"/>
          <p:cNvGrpSpPr/>
          <p:nvPr/>
        </p:nvGrpSpPr>
        <p:grpSpPr>
          <a:xfrm>
            <a:off x="1613200" y="297372"/>
            <a:ext cx="2119546" cy="4396359"/>
            <a:chOff x="2547150" y="238125"/>
            <a:chExt cx="2525675" cy="5238750"/>
          </a:xfrm>
        </p:grpSpPr>
        <p:sp>
          <p:nvSpPr>
            <p:cNvPr id="296" name="Google Shape;296;p32"/>
            <p:cNvSpPr/>
            <p:nvPr/>
          </p:nvSpPr>
          <p:spPr>
            <a:xfrm>
              <a:off x="2547150" y="238125"/>
              <a:ext cx="2525675" cy="5238750"/>
            </a:xfrm>
            <a:custGeom>
              <a:avLst/>
              <a:gdLst/>
              <a:ahLst/>
              <a:cxnLst/>
              <a:rect l="l" t="t" r="r" b="b"/>
              <a:pathLst>
                <a:path w="101027" h="209550" extrusionOk="0">
                  <a:moveTo>
                    <a:pt x="98629" y="18886"/>
                  </a:moveTo>
                  <a:lnTo>
                    <a:pt x="98629" y="190364"/>
                  </a:lnTo>
                  <a:lnTo>
                    <a:pt x="2398" y="190364"/>
                  </a:lnTo>
                  <a:lnTo>
                    <a:pt x="2398" y="18886"/>
                  </a:lnTo>
                  <a:close/>
                  <a:moveTo>
                    <a:pt x="10343" y="0"/>
                  </a:moveTo>
                  <a:lnTo>
                    <a:pt x="9293" y="75"/>
                  </a:lnTo>
                  <a:lnTo>
                    <a:pt x="8244" y="225"/>
                  </a:lnTo>
                  <a:lnTo>
                    <a:pt x="7270" y="450"/>
                  </a:lnTo>
                  <a:lnTo>
                    <a:pt x="6295" y="824"/>
                  </a:lnTo>
                  <a:lnTo>
                    <a:pt x="5396" y="1274"/>
                  </a:lnTo>
                  <a:lnTo>
                    <a:pt x="4572" y="1799"/>
                  </a:lnTo>
                  <a:lnTo>
                    <a:pt x="3747" y="2398"/>
                  </a:lnTo>
                  <a:lnTo>
                    <a:pt x="2998" y="3073"/>
                  </a:lnTo>
                  <a:lnTo>
                    <a:pt x="2323" y="3747"/>
                  </a:lnTo>
                  <a:lnTo>
                    <a:pt x="1724" y="4572"/>
                  </a:lnTo>
                  <a:lnTo>
                    <a:pt x="1199" y="5396"/>
                  </a:lnTo>
                  <a:lnTo>
                    <a:pt x="824" y="6370"/>
                  </a:lnTo>
                  <a:lnTo>
                    <a:pt x="450" y="7270"/>
                  </a:lnTo>
                  <a:lnTo>
                    <a:pt x="225" y="8319"/>
                  </a:lnTo>
                  <a:lnTo>
                    <a:pt x="0" y="9293"/>
                  </a:lnTo>
                  <a:lnTo>
                    <a:pt x="0" y="10343"/>
                  </a:lnTo>
                  <a:lnTo>
                    <a:pt x="0" y="199207"/>
                  </a:lnTo>
                  <a:lnTo>
                    <a:pt x="0" y="200257"/>
                  </a:lnTo>
                  <a:lnTo>
                    <a:pt x="225" y="201231"/>
                  </a:lnTo>
                  <a:lnTo>
                    <a:pt x="450" y="202280"/>
                  </a:lnTo>
                  <a:lnTo>
                    <a:pt x="824" y="203180"/>
                  </a:lnTo>
                  <a:lnTo>
                    <a:pt x="1199" y="204154"/>
                  </a:lnTo>
                  <a:lnTo>
                    <a:pt x="1724" y="204978"/>
                  </a:lnTo>
                  <a:lnTo>
                    <a:pt x="2323" y="205803"/>
                  </a:lnTo>
                  <a:lnTo>
                    <a:pt x="2998" y="206477"/>
                  </a:lnTo>
                  <a:lnTo>
                    <a:pt x="3747" y="207152"/>
                  </a:lnTo>
                  <a:lnTo>
                    <a:pt x="4572" y="207751"/>
                  </a:lnTo>
                  <a:lnTo>
                    <a:pt x="5396" y="208276"/>
                  </a:lnTo>
                  <a:lnTo>
                    <a:pt x="6295" y="208726"/>
                  </a:lnTo>
                  <a:lnTo>
                    <a:pt x="7270" y="209100"/>
                  </a:lnTo>
                  <a:lnTo>
                    <a:pt x="8244" y="209325"/>
                  </a:lnTo>
                  <a:lnTo>
                    <a:pt x="9293" y="209475"/>
                  </a:lnTo>
                  <a:lnTo>
                    <a:pt x="10343" y="209550"/>
                  </a:lnTo>
                  <a:lnTo>
                    <a:pt x="90610" y="209550"/>
                  </a:lnTo>
                  <a:lnTo>
                    <a:pt x="91659" y="209475"/>
                  </a:lnTo>
                  <a:lnTo>
                    <a:pt x="92708" y="209325"/>
                  </a:lnTo>
                  <a:lnTo>
                    <a:pt x="93682" y="209100"/>
                  </a:lnTo>
                  <a:lnTo>
                    <a:pt x="94657" y="208726"/>
                  </a:lnTo>
                  <a:lnTo>
                    <a:pt x="95556" y="208276"/>
                  </a:lnTo>
                  <a:lnTo>
                    <a:pt x="96455" y="207751"/>
                  </a:lnTo>
                  <a:lnTo>
                    <a:pt x="97205" y="207152"/>
                  </a:lnTo>
                  <a:lnTo>
                    <a:pt x="97954" y="206477"/>
                  </a:lnTo>
                  <a:lnTo>
                    <a:pt x="98629" y="205803"/>
                  </a:lnTo>
                  <a:lnTo>
                    <a:pt x="99228" y="204978"/>
                  </a:lnTo>
                  <a:lnTo>
                    <a:pt x="99753" y="204154"/>
                  </a:lnTo>
                  <a:lnTo>
                    <a:pt x="100203" y="203180"/>
                  </a:lnTo>
                  <a:lnTo>
                    <a:pt x="100577" y="202280"/>
                  </a:lnTo>
                  <a:lnTo>
                    <a:pt x="100802" y="201231"/>
                  </a:lnTo>
                  <a:lnTo>
                    <a:pt x="100952" y="200257"/>
                  </a:lnTo>
                  <a:lnTo>
                    <a:pt x="101027" y="199207"/>
                  </a:lnTo>
                  <a:lnTo>
                    <a:pt x="101027" y="10343"/>
                  </a:lnTo>
                  <a:lnTo>
                    <a:pt x="100952" y="9293"/>
                  </a:lnTo>
                  <a:lnTo>
                    <a:pt x="100802" y="8319"/>
                  </a:lnTo>
                  <a:lnTo>
                    <a:pt x="100577" y="7270"/>
                  </a:lnTo>
                  <a:lnTo>
                    <a:pt x="100203" y="6370"/>
                  </a:lnTo>
                  <a:lnTo>
                    <a:pt x="99753" y="5396"/>
                  </a:lnTo>
                  <a:lnTo>
                    <a:pt x="99228" y="4572"/>
                  </a:lnTo>
                  <a:lnTo>
                    <a:pt x="98629" y="3747"/>
                  </a:lnTo>
                  <a:lnTo>
                    <a:pt x="97954" y="3073"/>
                  </a:lnTo>
                  <a:lnTo>
                    <a:pt x="97205" y="2398"/>
                  </a:lnTo>
                  <a:lnTo>
                    <a:pt x="96455" y="1799"/>
                  </a:lnTo>
                  <a:lnTo>
                    <a:pt x="95556" y="1274"/>
                  </a:lnTo>
                  <a:lnTo>
                    <a:pt x="94657" y="824"/>
                  </a:lnTo>
                  <a:lnTo>
                    <a:pt x="93682" y="450"/>
                  </a:lnTo>
                  <a:lnTo>
                    <a:pt x="92708" y="225"/>
                  </a:lnTo>
                  <a:lnTo>
                    <a:pt x="91659" y="75"/>
                  </a:lnTo>
                  <a:lnTo>
                    <a:pt x="9061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32"/>
            <p:cNvSpPr/>
            <p:nvPr/>
          </p:nvSpPr>
          <p:spPr>
            <a:xfrm>
              <a:off x="3557025" y="5147100"/>
              <a:ext cx="504050" cy="179900"/>
            </a:xfrm>
            <a:custGeom>
              <a:avLst/>
              <a:gdLst/>
              <a:ahLst/>
              <a:cxnLst/>
              <a:rect l="l" t="t" r="r" b="b"/>
              <a:pathLst>
                <a:path w="20162" h="7196" extrusionOk="0">
                  <a:moveTo>
                    <a:pt x="3598" y="0"/>
                  </a:moveTo>
                  <a:lnTo>
                    <a:pt x="2849" y="75"/>
                  </a:lnTo>
                  <a:lnTo>
                    <a:pt x="2174" y="300"/>
                  </a:lnTo>
                  <a:lnTo>
                    <a:pt x="1575" y="600"/>
                  </a:lnTo>
                  <a:lnTo>
                    <a:pt x="1050" y="1050"/>
                  </a:lnTo>
                  <a:lnTo>
                    <a:pt x="600" y="1574"/>
                  </a:lnTo>
                  <a:lnTo>
                    <a:pt x="301" y="2174"/>
                  </a:lnTo>
                  <a:lnTo>
                    <a:pt x="76" y="2848"/>
                  </a:lnTo>
                  <a:lnTo>
                    <a:pt x="1" y="3598"/>
                  </a:lnTo>
                  <a:lnTo>
                    <a:pt x="76" y="4347"/>
                  </a:lnTo>
                  <a:lnTo>
                    <a:pt x="301" y="5022"/>
                  </a:lnTo>
                  <a:lnTo>
                    <a:pt x="600" y="5621"/>
                  </a:lnTo>
                  <a:lnTo>
                    <a:pt x="1050" y="6146"/>
                  </a:lnTo>
                  <a:lnTo>
                    <a:pt x="1575" y="6596"/>
                  </a:lnTo>
                  <a:lnTo>
                    <a:pt x="2174" y="6896"/>
                  </a:lnTo>
                  <a:lnTo>
                    <a:pt x="2849" y="7120"/>
                  </a:lnTo>
                  <a:lnTo>
                    <a:pt x="3598" y="7195"/>
                  </a:lnTo>
                  <a:lnTo>
                    <a:pt x="16639" y="7195"/>
                  </a:lnTo>
                  <a:lnTo>
                    <a:pt x="17313" y="7120"/>
                  </a:lnTo>
                  <a:lnTo>
                    <a:pt x="17988" y="6896"/>
                  </a:lnTo>
                  <a:lnTo>
                    <a:pt x="18587" y="6596"/>
                  </a:lnTo>
                  <a:lnTo>
                    <a:pt x="19112" y="6146"/>
                  </a:lnTo>
                  <a:lnTo>
                    <a:pt x="19562" y="5621"/>
                  </a:lnTo>
                  <a:lnTo>
                    <a:pt x="19861" y="5022"/>
                  </a:lnTo>
                  <a:lnTo>
                    <a:pt x="20086" y="4347"/>
                  </a:lnTo>
                  <a:lnTo>
                    <a:pt x="20161" y="3598"/>
                  </a:lnTo>
                  <a:lnTo>
                    <a:pt x="20086" y="2848"/>
                  </a:lnTo>
                  <a:lnTo>
                    <a:pt x="19861" y="2174"/>
                  </a:lnTo>
                  <a:lnTo>
                    <a:pt x="19562" y="1574"/>
                  </a:lnTo>
                  <a:lnTo>
                    <a:pt x="19112" y="1050"/>
                  </a:lnTo>
                  <a:lnTo>
                    <a:pt x="18587" y="600"/>
                  </a:lnTo>
                  <a:lnTo>
                    <a:pt x="17988" y="300"/>
                  </a:lnTo>
                  <a:lnTo>
                    <a:pt x="17313" y="75"/>
                  </a:lnTo>
                  <a:lnTo>
                    <a:pt x="1663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32"/>
            <p:cNvSpPr/>
            <p:nvPr/>
          </p:nvSpPr>
          <p:spPr>
            <a:xfrm>
              <a:off x="3008050" y="423600"/>
              <a:ext cx="99325" cy="99325"/>
            </a:xfrm>
            <a:custGeom>
              <a:avLst/>
              <a:gdLst/>
              <a:ahLst/>
              <a:cxnLst/>
              <a:rect l="l" t="t" r="r" b="b"/>
              <a:pathLst>
                <a:path w="3973" h="3973" extrusionOk="0">
                  <a:moveTo>
                    <a:pt x="2024" y="1"/>
                  </a:moveTo>
                  <a:lnTo>
                    <a:pt x="1575" y="76"/>
                  </a:lnTo>
                  <a:lnTo>
                    <a:pt x="1200" y="151"/>
                  </a:lnTo>
                  <a:lnTo>
                    <a:pt x="900" y="375"/>
                  </a:lnTo>
                  <a:lnTo>
                    <a:pt x="600" y="600"/>
                  </a:lnTo>
                  <a:lnTo>
                    <a:pt x="375" y="900"/>
                  </a:lnTo>
                  <a:lnTo>
                    <a:pt x="151" y="1200"/>
                  </a:lnTo>
                  <a:lnTo>
                    <a:pt x="76" y="1575"/>
                  </a:lnTo>
                  <a:lnTo>
                    <a:pt x="1" y="2024"/>
                  </a:lnTo>
                  <a:lnTo>
                    <a:pt x="76" y="2399"/>
                  </a:lnTo>
                  <a:lnTo>
                    <a:pt x="151" y="2774"/>
                  </a:lnTo>
                  <a:lnTo>
                    <a:pt x="375" y="3073"/>
                  </a:lnTo>
                  <a:lnTo>
                    <a:pt x="600" y="3373"/>
                  </a:lnTo>
                  <a:lnTo>
                    <a:pt x="900" y="3673"/>
                  </a:lnTo>
                  <a:lnTo>
                    <a:pt x="1200" y="3823"/>
                  </a:lnTo>
                  <a:lnTo>
                    <a:pt x="1575" y="3973"/>
                  </a:lnTo>
                  <a:lnTo>
                    <a:pt x="2399" y="3973"/>
                  </a:lnTo>
                  <a:lnTo>
                    <a:pt x="2774"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4" y="151"/>
                  </a:lnTo>
                  <a:lnTo>
                    <a:pt x="2399" y="76"/>
                  </a:lnTo>
                  <a:lnTo>
                    <a:pt x="20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32"/>
            <p:cNvSpPr/>
            <p:nvPr/>
          </p:nvSpPr>
          <p:spPr>
            <a:xfrm>
              <a:off x="3566400" y="434850"/>
              <a:ext cx="487175" cy="76850"/>
            </a:xfrm>
            <a:custGeom>
              <a:avLst/>
              <a:gdLst/>
              <a:ahLst/>
              <a:cxnLst/>
              <a:rect l="l" t="t" r="r" b="b"/>
              <a:pathLst>
                <a:path w="19487" h="3074" extrusionOk="0">
                  <a:moveTo>
                    <a:pt x="1275" y="0"/>
                  </a:moveTo>
                  <a:lnTo>
                    <a:pt x="1050" y="75"/>
                  </a:lnTo>
                  <a:lnTo>
                    <a:pt x="750" y="150"/>
                  </a:lnTo>
                  <a:lnTo>
                    <a:pt x="525" y="300"/>
                  </a:lnTo>
                  <a:lnTo>
                    <a:pt x="375" y="450"/>
                  </a:lnTo>
                  <a:lnTo>
                    <a:pt x="225" y="675"/>
                  </a:lnTo>
                  <a:lnTo>
                    <a:pt x="75" y="975"/>
                  </a:lnTo>
                  <a:lnTo>
                    <a:pt x="1" y="1274"/>
                  </a:lnTo>
                  <a:lnTo>
                    <a:pt x="1" y="1574"/>
                  </a:lnTo>
                  <a:lnTo>
                    <a:pt x="1" y="1874"/>
                  </a:lnTo>
                  <a:lnTo>
                    <a:pt x="75" y="2174"/>
                  </a:lnTo>
                  <a:lnTo>
                    <a:pt x="225" y="2399"/>
                  </a:lnTo>
                  <a:lnTo>
                    <a:pt x="375" y="2623"/>
                  </a:lnTo>
                  <a:lnTo>
                    <a:pt x="525" y="2773"/>
                  </a:lnTo>
                  <a:lnTo>
                    <a:pt x="750" y="2923"/>
                  </a:lnTo>
                  <a:lnTo>
                    <a:pt x="1050" y="2998"/>
                  </a:lnTo>
                  <a:lnTo>
                    <a:pt x="1275" y="3073"/>
                  </a:lnTo>
                  <a:lnTo>
                    <a:pt x="18137" y="3073"/>
                  </a:lnTo>
                  <a:lnTo>
                    <a:pt x="18437" y="2998"/>
                  </a:lnTo>
                  <a:lnTo>
                    <a:pt x="18662" y="2923"/>
                  </a:lnTo>
                  <a:lnTo>
                    <a:pt x="18887" y="2773"/>
                  </a:lnTo>
                  <a:lnTo>
                    <a:pt x="19112" y="2623"/>
                  </a:lnTo>
                  <a:lnTo>
                    <a:pt x="19262" y="2399"/>
                  </a:lnTo>
                  <a:lnTo>
                    <a:pt x="19337" y="2174"/>
                  </a:lnTo>
                  <a:lnTo>
                    <a:pt x="19412" y="1874"/>
                  </a:lnTo>
                  <a:lnTo>
                    <a:pt x="19486" y="1574"/>
                  </a:lnTo>
                  <a:lnTo>
                    <a:pt x="19412" y="1274"/>
                  </a:lnTo>
                  <a:lnTo>
                    <a:pt x="19337" y="975"/>
                  </a:lnTo>
                  <a:lnTo>
                    <a:pt x="19262" y="675"/>
                  </a:lnTo>
                  <a:lnTo>
                    <a:pt x="19112" y="450"/>
                  </a:lnTo>
                  <a:lnTo>
                    <a:pt x="18887" y="300"/>
                  </a:lnTo>
                  <a:lnTo>
                    <a:pt x="18662" y="150"/>
                  </a:lnTo>
                  <a:lnTo>
                    <a:pt x="18437" y="75"/>
                  </a:lnTo>
                  <a:lnTo>
                    <a:pt x="18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00" name="Google Shape;300;p32"/>
          <p:cNvPicPr preferRelativeResize="0"/>
          <p:nvPr/>
        </p:nvPicPr>
        <p:blipFill rotWithShape="1">
          <a:blip r:embed="rId3">
            <a:alphaModFix/>
          </a:blip>
          <a:srcRect b="23786"/>
          <a:stretch/>
        </p:blipFill>
        <p:spPr>
          <a:xfrm>
            <a:off x="1659525" y="679887"/>
            <a:ext cx="2025525" cy="36317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14"/>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200" dirty="0" smtClean="0"/>
              <a:t>CONTINUED.</a:t>
            </a:r>
            <a:endParaRPr sz="3200" dirty="0"/>
          </a:p>
        </p:txBody>
      </p:sp>
      <p:sp>
        <p:nvSpPr>
          <p:cNvPr id="115" name="Google Shape;115;p14"/>
          <p:cNvSpPr txBox="1">
            <a:spLocks noGrp="1"/>
          </p:cNvSpPr>
          <p:nvPr>
            <p:ph type="body" idx="1"/>
          </p:nvPr>
        </p:nvSpPr>
        <p:spPr>
          <a:xfrm>
            <a:off x="1115616" y="1203598"/>
            <a:ext cx="7503073" cy="3454448"/>
          </a:xfrm>
          <a:prstGeom prst="rect">
            <a:avLst/>
          </a:prstGeom>
        </p:spPr>
        <p:txBody>
          <a:bodyPr spcFirstLastPara="1" wrap="square" lIns="91425" tIns="91425" rIns="91425" bIns="91425" anchor="t" anchorCtr="0">
            <a:noAutofit/>
          </a:bodyPr>
          <a:lstStyle/>
          <a:p>
            <a:pPr marL="0" indent="0">
              <a:buNone/>
            </a:pPr>
            <a:r>
              <a:rPr lang="en-US" sz="1400" dirty="0" smtClean="0"/>
              <a:t>4</a:t>
            </a:r>
            <a:r>
              <a:rPr lang="en-US" sz="1400" dirty="0"/>
              <a:t>. Increased demand for bicycles across India, driven mostly by congestion, urbanization, and sustainability.</a:t>
            </a:r>
            <a:endParaRPr lang="en-US" sz="1400" b="1" dirty="0"/>
          </a:p>
          <a:p>
            <a:pPr marL="0" indent="0">
              <a:buNone/>
            </a:pPr>
            <a:r>
              <a:rPr lang="en-US" sz="1400" dirty="0"/>
              <a:t>5. The world cycling market, with the demand for traditional and electric cycles as never before, is predicted to be </a:t>
            </a:r>
            <a:r>
              <a:rPr lang="en-US" sz="1400" dirty="0" err="1"/>
              <a:t>Rs</a:t>
            </a:r>
            <a:r>
              <a:rPr lang="en-US" sz="1400" dirty="0"/>
              <a:t>. 4.4 lakh this year's </a:t>
            </a:r>
            <a:r>
              <a:rPr lang="en-US" sz="1400" dirty="0" err="1"/>
              <a:t>crore</a:t>
            </a:r>
            <a:r>
              <a:rPr lang="en-US" sz="1400" dirty="0"/>
              <a:t>.</a:t>
            </a:r>
            <a:endParaRPr lang="en-US" sz="1400" b="1" dirty="0"/>
          </a:p>
          <a:p>
            <a:pPr marL="0" indent="0">
              <a:buNone/>
            </a:pPr>
            <a:r>
              <a:rPr lang="en-US" sz="1400" dirty="0"/>
              <a:t>6. Infrastructure rollout by various governments to support bicycle commuting, shortage of parking space, increasing traffic congestion, and preference for cycles as a relaxing mode </a:t>
            </a:r>
            <a:r>
              <a:rPr lang="en-US" sz="1400" dirty="0" smtClean="0"/>
              <a:t>of</a:t>
            </a:r>
            <a:r>
              <a:rPr lang="en-US" sz="1400" b="1" dirty="0" smtClean="0"/>
              <a:t> </a:t>
            </a:r>
            <a:r>
              <a:rPr lang="en-US" sz="1400" dirty="0" smtClean="0"/>
              <a:t>exercise</a:t>
            </a:r>
            <a:r>
              <a:rPr lang="en-US" sz="1400" dirty="0"/>
              <a:t>.</a:t>
            </a:r>
          </a:p>
          <a:p>
            <a:pPr marL="0" indent="0">
              <a:buNone/>
            </a:pPr>
            <a:r>
              <a:rPr lang="en-US" sz="1400" dirty="0"/>
              <a:t>7. Impact of COVID-19: Bikes cover short to medium distances due to health safety issues, people in metropolitan areas cycle because owing to the physical differences in standard, they are not able to frequent the gym.</a:t>
            </a:r>
          </a:p>
          <a:p>
            <a:pPr marL="0" indent="0">
              <a:buNone/>
            </a:pPr>
            <a:r>
              <a:rPr lang="en-US" sz="1400" dirty="0"/>
              <a:t>8. Indian bicycles represent a value of 1% from the world market and 15% by volume of the market.</a:t>
            </a:r>
          </a:p>
          <a:p>
            <a:pPr marL="0" lvl="0" indent="0">
              <a:buNone/>
            </a:pPr>
            <a:endParaRPr lang="en-US" sz="1400" dirty="0"/>
          </a:p>
          <a:p>
            <a:pPr marL="0" lvl="0" indent="0" algn="l" rtl="0">
              <a:spcBef>
                <a:spcPts val="600"/>
              </a:spcBef>
              <a:spcAft>
                <a:spcPts val="0"/>
              </a:spcAft>
              <a:buNone/>
            </a:pPr>
            <a:endParaRPr sz="1400" dirty="0"/>
          </a:p>
        </p:txBody>
      </p:sp>
      <p:sp>
        <p:nvSpPr>
          <p:cNvPr id="118" name="Google Shape;118;p14"/>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6</a:t>
            </a:fld>
            <a:endParaRPr/>
          </a:p>
        </p:txBody>
      </p:sp>
    </p:spTree>
    <p:extLst>
      <p:ext uri="{BB962C8B-B14F-4D97-AF65-F5344CB8AC3E}">
        <p14:creationId xmlns:p14="http://schemas.microsoft.com/office/powerpoint/2010/main" val="1044928251"/>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p33"/>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60</a:t>
            </a:fld>
            <a:endParaRPr/>
          </a:p>
        </p:txBody>
      </p:sp>
      <p:sp>
        <p:nvSpPr>
          <p:cNvPr id="306" name="Google Shape;306;p33"/>
          <p:cNvSpPr txBox="1">
            <a:spLocks noGrp="1"/>
          </p:cNvSpPr>
          <p:nvPr>
            <p:ph type="body" idx="4294967295"/>
          </p:nvPr>
        </p:nvSpPr>
        <p:spPr>
          <a:xfrm>
            <a:off x="6354763" y="534988"/>
            <a:ext cx="2789237" cy="4117975"/>
          </a:xfrm>
          <a:prstGeom prst="rect">
            <a:avLst/>
          </a:prstGeom>
        </p:spPr>
        <p:txBody>
          <a:bodyPr spcFirstLastPara="1" wrap="square" lIns="91425" tIns="91425" rIns="91425" bIns="91425" anchor="b" anchorCtr="0">
            <a:noAutofit/>
          </a:bodyPr>
          <a:lstStyle/>
          <a:p>
            <a:pPr marL="0" lvl="0" indent="0" algn="l" rtl="0">
              <a:spcBef>
                <a:spcPts val="600"/>
              </a:spcBef>
              <a:spcAft>
                <a:spcPts val="0"/>
              </a:spcAft>
              <a:buNone/>
            </a:pPr>
            <a:r>
              <a:rPr lang="en">
                <a:solidFill>
                  <a:schemeClr val="accent1"/>
                </a:solidFill>
                <a:latin typeface="Dosis"/>
                <a:ea typeface="Dosis"/>
                <a:cs typeface="Dosis"/>
                <a:sym typeface="Dosis"/>
              </a:rPr>
              <a:t>TABLET</a:t>
            </a:r>
            <a:endParaRPr>
              <a:solidFill>
                <a:schemeClr val="accent1"/>
              </a:solidFill>
              <a:latin typeface="Dosis"/>
              <a:ea typeface="Dosis"/>
              <a:cs typeface="Dosis"/>
              <a:sym typeface="Dosis"/>
            </a:endParaRPr>
          </a:p>
          <a:p>
            <a:pPr marL="0" lvl="0" indent="0" algn="l" rtl="0">
              <a:spcBef>
                <a:spcPts val="600"/>
              </a:spcBef>
              <a:spcAft>
                <a:spcPts val="0"/>
              </a:spcAft>
              <a:buNone/>
            </a:pPr>
            <a:r>
              <a:rPr lang="en">
                <a:solidFill>
                  <a:schemeClr val="accent1"/>
                </a:solidFill>
                <a:latin typeface="Dosis"/>
                <a:ea typeface="Dosis"/>
                <a:cs typeface="Dosis"/>
                <a:sym typeface="Dosis"/>
              </a:rPr>
              <a:t>PROJECT</a:t>
            </a:r>
            <a:endParaRPr>
              <a:solidFill>
                <a:schemeClr val="accent1"/>
              </a:solidFill>
              <a:latin typeface="Dosis"/>
              <a:ea typeface="Dosis"/>
              <a:cs typeface="Dosis"/>
              <a:sym typeface="Dosis"/>
            </a:endParaRPr>
          </a:p>
          <a:p>
            <a:pPr marL="0" lvl="0" indent="0" algn="l" rtl="0">
              <a:spcBef>
                <a:spcPts val="600"/>
              </a:spcBef>
              <a:spcAft>
                <a:spcPts val="0"/>
              </a:spcAft>
              <a:buNone/>
            </a:pPr>
            <a:r>
              <a:rPr lang="en" sz="1800"/>
              <a:t>Show and explain your web, app or software projects using these gadget templates.</a:t>
            </a:r>
            <a:endParaRPr sz="1800"/>
          </a:p>
        </p:txBody>
      </p:sp>
      <p:grpSp>
        <p:nvGrpSpPr>
          <p:cNvPr id="307" name="Google Shape;307;p33"/>
          <p:cNvGrpSpPr/>
          <p:nvPr/>
        </p:nvGrpSpPr>
        <p:grpSpPr>
          <a:xfrm>
            <a:off x="1726027" y="389759"/>
            <a:ext cx="2736410" cy="4222433"/>
            <a:chOff x="2112475" y="238125"/>
            <a:chExt cx="3395050" cy="5238750"/>
          </a:xfrm>
        </p:grpSpPr>
        <p:sp>
          <p:nvSpPr>
            <p:cNvPr id="308" name="Google Shape;308;p33"/>
            <p:cNvSpPr/>
            <p:nvPr/>
          </p:nvSpPr>
          <p:spPr>
            <a:xfrm>
              <a:off x="2112475" y="238125"/>
              <a:ext cx="3395050" cy="5238750"/>
            </a:xfrm>
            <a:custGeom>
              <a:avLst/>
              <a:gdLst/>
              <a:ahLst/>
              <a:cxnLst/>
              <a:rect l="l" t="t" r="r" b="b"/>
              <a:pathLst>
                <a:path w="135802" h="209550" extrusionOk="0">
                  <a:moveTo>
                    <a:pt x="132205" y="18886"/>
                  </a:moveTo>
                  <a:lnTo>
                    <a:pt x="132205" y="190364"/>
                  </a:lnTo>
                  <a:lnTo>
                    <a:pt x="3597" y="190364"/>
                  </a:lnTo>
                  <a:lnTo>
                    <a:pt x="3597" y="18886"/>
                  </a:lnTo>
                  <a:close/>
                  <a:moveTo>
                    <a:pt x="8019" y="0"/>
                  </a:moveTo>
                  <a:lnTo>
                    <a:pt x="7270" y="75"/>
                  </a:lnTo>
                  <a:lnTo>
                    <a:pt x="6445" y="150"/>
                  </a:lnTo>
                  <a:lnTo>
                    <a:pt x="5696" y="375"/>
                  </a:lnTo>
                  <a:lnTo>
                    <a:pt x="4946" y="600"/>
                  </a:lnTo>
                  <a:lnTo>
                    <a:pt x="4197" y="974"/>
                  </a:lnTo>
                  <a:lnTo>
                    <a:pt x="3522" y="1349"/>
                  </a:lnTo>
                  <a:lnTo>
                    <a:pt x="2923" y="1874"/>
                  </a:lnTo>
                  <a:lnTo>
                    <a:pt x="2323" y="2323"/>
                  </a:lnTo>
                  <a:lnTo>
                    <a:pt x="1874" y="2923"/>
                  </a:lnTo>
                  <a:lnTo>
                    <a:pt x="1349" y="3522"/>
                  </a:lnTo>
                  <a:lnTo>
                    <a:pt x="974" y="4197"/>
                  </a:lnTo>
                  <a:lnTo>
                    <a:pt x="600" y="4946"/>
                  </a:lnTo>
                  <a:lnTo>
                    <a:pt x="375" y="5696"/>
                  </a:lnTo>
                  <a:lnTo>
                    <a:pt x="150" y="6445"/>
                  </a:lnTo>
                  <a:lnTo>
                    <a:pt x="75" y="7270"/>
                  </a:lnTo>
                  <a:lnTo>
                    <a:pt x="0" y="8019"/>
                  </a:lnTo>
                  <a:lnTo>
                    <a:pt x="0" y="201531"/>
                  </a:lnTo>
                  <a:lnTo>
                    <a:pt x="75" y="202280"/>
                  </a:lnTo>
                  <a:lnTo>
                    <a:pt x="150" y="203105"/>
                  </a:lnTo>
                  <a:lnTo>
                    <a:pt x="375" y="203854"/>
                  </a:lnTo>
                  <a:lnTo>
                    <a:pt x="600" y="204604"/>
                  </a:lnTo>
                  <a:lnTo>
                    <a:pt x="974" y="205353"/>
                  </a:lnTo>
                  <a:lnTo>
                    <a:pt x="1349" y="206028"/>
                  </a:lnTo>
                  <a:lnTo>
                    <a:pt x="1874" y="206627"/>
                  </a:lnTo>
                  <a:lnTo>
                    <a:pt x="2323" y="207227"/>
                  </a:lnTo>
                  <a:lnTo>
                    <a:pt x="2923" y="207676"/>
                  </a:lnTo>
                  <a:lnTo>
                    <a:pt x="3522" y="208201"/>
                  </a:lnTo>
                  <a:lnTo>
                    <a:pt x="4197" y="208576"/>
                  </a:lnTo>
                  <a:lnTo>
                    <a:pt x="4946" y="208950"/>
                  </a:lnTo>
                  <a:lnTo>
                    <a:pt x="5696" y="209175"/>
                  </a:lnTo>
                  <a:lnTo>
                    <a:pt x="6445" y="209400"/>
                  </a:lnTo>
                  <a:lnTo>
                    <a:pt x="7270" y="209475"/>
                  </a:lnTo>
                  <a:lnTo>
                    <a:pt x="8019" y="209550"/>
                  </a:lnTo>
                  <a:lnTo>
                    <a:pt x="127783" y="209550"/>
                  </a:lnTo>
                  <a:lnTo>
                    <a:pt x="128532" y="209475"/>
                  </a:lnTo>
                  <a:lnTo>
                    <a:pt x="129357" y="209400"/>
                  </a:lnTo>
                  <a:lnTo>
                    <a:pt x="130106" y="209175"/>
                  </a:lnTo>
                  <a:lnTo>
                    <a:pt x="130856" y="208950"/>
                  </a:lnTo>
                  <a:lnTo>
                    <a:pt x="131605" y="208576"/>
                  </a:lnTo>
                  <a:lnTo>
                    <a:pt x="132280" y="208201"/>
                  </a:lnTo>
                  <a:lnTo>
                    <a:pt x="132879" y="207676"/>
                  </a:lnTo>
                  <a:lnTo>
                    <a:pt x="133479" y="207227"/>
                  </a:lnTo>
                  <a:lnTo>
                    <a:pt x="133928" y="206627"/>
                  </a:lnTo>
                  <a:lnTo>
                    <a:pt x="134453" y="206028"/>
                  </a:lnTo>
                  <a:lnTo>
                    <a:pt x="134828" y="205353"/>
                  </a:lnTo>
                  <a:lnTo>
                    <a:pt x="135202" y="204604"/>
                  </a:lnTo>
                  <a:lnTo>
                    <a:pt x="135427" y="203854"/>
                  </a:lnTo>
                  <a:lnTo>
                    <a:pt x="135652" y="203105"/>
                  </a:lnTo>
                  <a:lnTo>
                    <a:pt x="135727" y="202280"/>
                  </a:lnTo>
                  <a:lnTo>
                    <a:pt x="135802" y="201531"/>
                  </a:lnTo>
                  <a:lnTo>
                    <a:pt x="135802" y="8019"/>
                  </a:lnTo>
                  <a:lnTo>
                    <a:pt x="135727" y="7270"/>
                  </a:lnTo>
                  <a:lnTo>
                    <a:pt x="135652" y="6445"/>
                  </a:lnTo>
                  <a:lnTo>
                    <a:pt x="135427" y="5696"/>
                  </a:lnTo>
                  <a:lnTo>
                    <a:pt x="135202" y="4946"/>
                  </a:lnTo>
                  <a:lnTo>
                    <a:pt x="134828" y="4197"/>
                  </a:lnTo>
                  <a:lnTo>
                    <a:pt x="134453" y="3522"/>
                  </a:lnTo>
                  <a:lnTo>
                    <a:pt x="133928" y="2923"/>
                  </a:lnTo>
                  <a:lnTo>
                    <a:pt x="133479" y="2323"/>
                  </a:lnTo>
                  <a:lnTo>
                    <a:pt x="132879" y="1874"/>
                  </a:lnTo>
                  <a:lnTo>
                    <a:pt x="132280" y="1349"/>
                  </a:lnTo>
                  <a:lnTo>
                    <a:pt x="131605" y="974"/>
                  </a:lnTo>
                  <a:lnTo>
                    <a:pt x="130856" y="600"/>
                  </a:lnTo>
                  <a:lnTo>
                    <a:pt x="130106" y="375"/>
                  </a:lnTo>
                  <a:lnTo>
                    <a:pt x="129357" y="150"/>
                  </a:lnTo>
                  <a:lnTo>
                    <a:pt x="128532" y="75"/>
                  </a:lnTo>
                  <a:lnTo>
                    <a:pt x="1277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33"/>
            <p:cNvSpPr/>
            <p:nvPr/>
          </p:nvSpPr>
          <p:spPr>
            <a:xfrm>
              <a:off x="3671350" y="5147100"/>
              <a:ext cx="279175" cy="179900"/>
            </a:xfrm>
            <a:custGeom>
              <a:avLst/>
              <a:gdLst/>
              <a:ahLst/>
              <a:cxnLst/>
              <a:rect l="l" t="t" r="r" b="b"/>
              <a:pathLst>
                <a:path w="11167" h="7196" extrusionOk="0">
                  <a:moveTo>
                    <a:pt x="3597" y="0"/>
                  </a:moveTo>
                  <a:lnTo>
                    <a:pt x="2848" y="75"/>
                  </a:lnTo>
                  <a:lnTo>
                    <a:pt x="2173" y="300"/>
                  </a:lnTo>
                  <a:lnTo>
                    <a:pt x="1574" y="600"/>
                  </a:lnTo>
                  <a:lnTo>
                    <a:pt x="1049" y="1050"/>
                  </a:lnTo>
                  <a:lnTo>
                    <a:pt x="600" y="1574"/>
                  </a:lnTo>
                  <a:lnTo>
                    <a:pt x="300" y="2174"/>
                  </a:lnTo>
                  <a:lnTo>
                    <a:pt x="75" y="2848"/>
                  </a:lnTo>
                  <a:lnTo>
                    <a:pt x="0" y="3598"/>
                  </a:lnTo>
                  <a:lnTo>
                    <a:pt x="75" y="4347"/>
                  </a:lnTo>
                  <a:lnTo>
                    <a:pt x="300" y="5022"/>
                  </a:lnTo>
                  <a:lnTo>
                    <a:pt x="600" y="5621"/>
                  </a:lnTo>
                  <a:lnTo>
                    <a:pt x="1049" y="6146"/>
                  </a:lnTo>
                  <a:lnTo>
                    <a:pt x="1574" y="6596"/>
                  </a:lnTo>
                  <a:lnTo>
                    <a:pt x="2173" y="6896"/>
                  </a:lnTo>
                  <a:lnTo>
                    <a:pt x="2848" y="7120"/>
                  </a:lnTo>
                  <a:lnTo>
                    <a:pt x="3597" y="7195"/>
                  </a:lnTo>
                  <a:lnTo>
                    <a:pt x="7644" y="7195"/>
                  </a:lnTo>
                  <a:lnTo>
                    <a:pt x="8319" y="7120"/>
                  </a:lnTo>
                  <a:lnTo>
                    <a:pt x="8994" y="6896"/>
                  </a:lnTo>
                  <a:lnTo>
                    <a:pt x="9593" y="6596"/>
                  </a:lnTo>
                  <a:lnTo>
                    <a:pt x="10118" y="6146"/>
                  </a:lnTo>
                  <a:lnTo>
                    <a:pt x="10567" y="5621"/>
                  </a:lnTo>
                  <a:lnTo>
                    <a:pt x="10867" y="5022"/>
                  </a:lnTo>
                  <a:lnTo>
                    <a:pt x="11092" y="4347"/>
                  </a:lnTo>
                  <a:lnTo>
                    <a:pt x="11167" y="3598"/>
                  </a:lnTo>
                  <a:lnTo>
                    <a:pt x="11092" y="2848"/>
                  </a:lnTo>
                  <a:lnTo>
                    <a:pt x="10867" y="2174"/>
                  </a:lnTo>
                  <a:lnTo>
                    <a:pt x="10567" y="1574"/>
                  </a:lnTo>
                  <a:lnTo>
                    <a:pt x="10118" y="1050"/>
                  </a:lnTo>
                  <a:lnTo>
                    <a:pt x="9593" y="600"/>
                  </a:lnTo>
                  <a:lnTo>
                    <a:pt x="8994" y="300"/>
                  </a:lnTo>
                  <a:lnTo>
                    <a:pt x="8319" y="75"/>
                  </a:lnTo>
                  <a:lnTo>
                    <a:pt x="764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33"/>
            <p:cNvSpPr/>
            <p:nvPr/>
          </p:nvSpPr>
          <p:spPr>
            <a:xfrm>
              <a:off x="3650725" y="446100"/>
              <a:ext cx="54375" cy="54350"/>
            </a:xfrm>
            <a:custGeom>
              <a:avLst/>
              <a:gdLst/>
              <a:ahLst/>
              <a:cxnLst/>
              <a:rect l="l" t="t" r="r" b="b"/>
              <a:pathLst>
                <a:path w="2175" h="2174" extrusionOk="0">
                  <a:moveTo>
                    <a:pt x="1125" y="0"/>
                  </a:moveTo>
                  <a:lnTo>
                    <a:pt x="825" y="75"/>
                  </a:lnTo>
                  <a:lnTo>
                    <a:pt x="675" y="75"/>
                  </a:lnTo>
                  <a:lnTo>
                    <a:pt x="450" y="225"/>
                  </a:lnTo>
                  <a:lnTo>
                    <a:pt x="300" y="300"/>
                  </a:lnTo>
                  <a:lnTo>
                    <a:pt x="225" y="525"/>
                  </a:lnTo>
                  <a:lnTo>
                    <a:pt x="76" y="675"/>
                  </a:lnTo>
                  <a:lnTo>
                    <a:pt x="1" y="824"/>
                  </a:lnTo>
                  <a:lnTo>
                    <a:pt x="1" y="1124"/>
                  </a:lnTo>
                  <a:lnTo>
                    <a:pt x="1" y="1349"/>
                  </a:lnTo>
                  <a:lnTo>
                    <a:pt x="76" y="1499"/>
                  </a:lnTo>
                  <a:lnTo>
                    <a:pt x="225" y="1649"/>
                  </a:lnTo>
                  <a:lnTo>
                    <a:pt x="300" y="1874"/>
                  </a:lnTo>
                  <a:lnTo>
                    <a:pt x="450" y="2024"/>
                  </a:lnTo>
                  <a:lnTo>
                    <a:pt x="675" y="2099"/>
                  </a:lnTo>
                  <a:lnTo>
                    <a:pt x="825" y="2173"/>
                  </a:lnTo>
                  <a:lnTo>
                    <a:pt x="1275" y="2173"/>
                  </a:lnTo>
                  <a:lnTo>
                    <a:pt x="1500" y="2099"/>
                  </a:lnTo>
                  <a:lnTo>
                    <a:pt x="1649" y="2024"/>
                  </a:lnTo>
                  <a:lnTo>
                    <a:pt x="1799" y="1874"/>
                  </a:lnTo>
                  <a:lnTo>
                    <a:pt x="1949" y="1649"/>
                  </a:lnTo>
                  <a:lnTo>
                    <a:pt x="2099" y="1499"/>
                  </a:lnTo>
                  <a:lnTo>
                    <a:pt x="2099" y="1349"/>
                  </a:lnTo>
                  <a:lnTo>
                    <a:pt x="2174" y="1124"/>
                  </a:lnTo>
                  <a:lnTo>
                    <a:pt x="2099" y="824"/>
                  </a:lnTo>
                  <a:lnTo>
                    <a:pt x="2099" y="675"/>
                  </a:lnTo>
                  <a:lnTo>
                    <a:pt x="1949" y="525"/>
                  </a:lnTo>
                  <a:lnTo>
                    <a:pt x="1799" y="300"/>
                  </a:lnTo>
                  <a:lnTo>
                    <a:pt x="1649" y="225"/>
                  </a:lnTo>
                  <a:lnTo>
                    <a:pt x="1500" y="75"/>
                  </a:lnTo>
                  <a:lnTo>
                    <a:pt x="1275" y="75"/>
                  </a:lnTo>
                  <a:lnTo>
                    <a:pt x="11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33"/>
            <p:cNvSpPr/>
            <p:nvPr/>
          </p:nvSpPr>
          <p:spPr>
            <a:xfrm>
              <a:off x="3761275" y="423600"/>
              <a:ext cx="99325" cy="99325"/>
            </a:xfrm>
            <a:custGeom>
              <a:avLst/>
              <a:gdLst/>
              <a:ahLst/>
              <a:cxnLst/>
              <a:rect l="l" t="t" r="r" b="b"/>
              <a:pathLst>
                <a:path w="3973" h="3973" extrusionOk="0">
                  <a:moveTo>
                    <a:pt x="2024" y="1"/>
                  </a:moveTo>
                  <a:lnTo>
                    <a:pt x="1574" y="76"/>
                  </a:lnTo>
                  <a:lnTo>
                    <a:pt x="1200" y="151"/>
                  </a:lnTo>
                  <a:lnTo>
                    <a:pt x="900" y="375"/>
                  </a:lnTo>
                  <a:lnTo>
                    <a:pt x="600" y="600"/>
                  </a:lnTo>
                  <a:lnTo>
                    <a:pt x="375" y="900"/>
                  </a:lnTo>
                  <a:lnTo>
                    <a:pt x="150" y="1200"/>
                  </a:lnTo>
                  <a:lnTo>
                    <a:pt x="75" y="1575"/>
                  </a:lnTo>
                  <a:lnTo>
                    <a:pt x="0" y="2024"/>
                  </a:lnTo>
                  <a:lnTo>
                    <a:pt x="75" y="2399"/>
                  </a:lnTo>
                  <a:lnTo>
                    <a:pt x="150" y="2774"/>
                  </a:lnTo>
                  <a:lnTo>
                    <a:pt x="375" y="3073"/>
                  </a:lnTo>
                  <a:lnTo>
                    <a:pt x="600" y="3373"/>
                  </a:lnTo>
                  <a:lnTo>
                    <a:pt x="900" y="3673"/>
                  </a:lnTo>
                  <a:lnTo>
                    <a:pt x="1200" y="3823"/>
                  </a:lnTo>
                  <a:lnTo>
                    <a:pt x="1574" y="3973"/>
                  </a:lnTo>
                  <a:lnTo>
                    <a:pt x="2399" y="3973"/>
                  </a:lnTo>
                  <a:lnTo>
                    <a:pt x="2773"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3" y="151"/>
                  </a:lnTo>
                  <a:lnTo>
                    <a:pt x="2399" y="76"/>
                  </a:lnTo>
                  <a:lnTo>
                    <a:pt x="20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12" name="Google Shape;312;p33"/>
          <p:cNvPicPr preferRelativeResize="0"/>
          <p:nvPr/>
        </p:nvPicPr>
        <p:blipFill>
          <a:blip r:embed="rId3">
            <a:alphaModFix/>
          </a:blip>
          <a:stretch>
            <a:fillRect/>
          </a:stretch>
        </p:blipFill>
        <p:spPr>
          <a:xfrm>
            <a:off x="1793613" y="763488"/>
            <a:ext cx="2597800" cy="3463726"/>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Google Shape;336;p36"/>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Credits</a:t>
            </a:r>
            <a:endParaRPr/>
          </a:p>
        </p:txBody>
      </p:sp>
      <p:sp>
        <p:nvSpPr>
          <p:cNvPr id="337" name="Google Shape;337;p36"/>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2400"/>
              <a:t>Special thanks to all the people who made and released these awesome resources for free:</a:t>
            </a:r>
            <a:endParaRPr sz="2400"/>
          </a:p>
          <a:p>
            <a:pPr marL="0" lvl="0" indent="0" algn="l" rtl="0">
              <a:spcBef>
                <a:spcPts val="600"/>
              </a:spcBef>
              <a:spcAft>
                <a:spcPts val="0"/>
              </a:spcAft>
              <a:buNone/>
            </a:pPr>
            <a:endParaRPr sz="2400"/>
          </a:p>
          <a:p>
            <a:pPr marL="457200" lvl="0" indent="-381000" algn="l" rtl="0">
              <a:lnSpc>
                <a:spcPct val="115000"/>
              </a:lnSpc>
              <a:spcBef>
                <a:spcPts val="600"/>
              </a:spcBef>
              <a:spcAft>
                <a:spcPts val="0"/>
              </a:spcAft>
              <a:buSzPts val="2400"/>
              <a:buChar char="▸"/>
            </a:pPr>
            <a:r>
              <a:rPr lang="en" sz="2400"/>
              <a:t>Presentation template by </a:t>
            </a:r>
            <a:r>
              <a:rPr lang="en" sz="2400" u="sng">
                <a:hlinkClick r:id="rId3"/>
              </a:rPr>
              <a:t>SlidesCarnival</a:t>
            </a:r>
            <a:endParaRPr sz="2400"/>
          </a:p>
          <a:p>
            <a:pPr marL="457200" lvl="0" indent="-381000" algn="l" rtl="0">
              <a:lnSpc>
                <a:spcPct val="115000"/>
              </a:lnSpc>
              <a:spcBef>
                <a:spcPts val="0"/>
              </a:spcBef>
              <a:spcAft>
                <a:spcPts val="0"/>
              </a:spcAft>
              <a:buSzPts val="2400"/>
              <a:buChar char="▸"/>
            </a:pPr>
            <a:r>
              <a:rPr lang="en" sz="2400"/>
              <a:t>Photographs by </a:t>
            </a:r>
            <a:r>
              <a:rPr lang="en" sz="2400" u="sng">
                <a:hlinkClick r:id="rId4"/>
              </a:rPr>
              <a:t>Startupstockphotos</a:t>
            </a:r>
            <a:endParaRPr sz="2400"/>
          </a:p>
        </p:txBody>
      </p:sp>
      <p:sp>
        <p:nvSpPr>
          <p:cNvPr id="338" name="Google Shape;338;p36"/>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61</a:t>
            </a:fld>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37"/>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Presentation design</a:t>
            </a:r>
            <a:endParaRPr/>
          </a:p>
        </p:txBody>
      </p:sp>
      <p:sp>
        <p:nvSpPr>
          <p:cNvPr id="344" name="Google Shape;344;p37"/>
          <p:cNvSpPr txBox="1">
            <a:spLocks noGrp="1"/>
          </p:cNvSpPr>
          <p:nvPr>
            <p:ph type="body" idx="1"/>
          </p:nvPr>
        </p:nvSpPr>
        <p:spPr>
          <a:xfrm>
            <a:off x="1104900" y="1200150"/>
            <a:ext cx="7581900" cy="26646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1800"/>
              <a:t>This presentation uses the following typographies and colors:</a:t>
            </a:r>
            <a:endParaRPr sz="1800"/>
          </a:p>
          <a:p>
            <a:pPr marL="457200" lvl="0" indent="-342900" algn="l" rtl="0">
              <a:lnSpc>
                <a:spcPct val="115000"/>
              </a:lnSpc>
              <a:spcBef>
                <a:spcPts val="600"/>
              </a:spcBef>
              <a:spcAft>
                <a:spcPts val="0"/>
              </a:spcAft>
              <a:buSzPts val="1800"/>
              <a:buChar char="▸"/>
            </a:pPr>
            <a:r>
              <a:rPr lang="en" sz="1800"/>
              <a:t>Titles: </a:t>
            </a:r>
            <a:r>
              <a:rPr lang="en" sz="1800" b="1"/>
              <a:t>Dosis</a:t>
            </a:r>
            <a:endParaRPr sz="1800" b="1"/>
          </a:p>
          <a:p>
            <a:pPr marL="457200" lvl="0" indent="-342900" algn="l" rtl="0">
              <a:lnSpc>
                <a:spcPct val="115000"/>
              </a:lnSpc>
              <a:spcBef>
                <a:spcPts val="0"/>
              </a:spcBef>
              <a:spcAft>
                <a:spcPts val="0"/>
              </a:spcAft>
              <a:buSzPts val="1800"/>
              <a:buChar char="▸"/>
            </a:pPr>
            <a:r>
              <a:rPr lang="en" sz="1800"/>
              <a:t>Body copy: </a:t>
            </a:r>
            <a:r>
              <a:rPr lang="en" sz="1800" b="1"/>
              <a:t>Roboto</a:t>
            </a:r>
            <a:endParaRPr sz="1800" b="1"/>
          </a:p>
          <a:p>
            <a:pPr marL="0" lvl="0" indent="0" algn="l" rtl="0">
              <a:lnSpc>
                <a:spcPct val="115000"/>
              </a:lnSpc>
              <a:spcBef>
                <a:spcPts val="600"/>
              </a:spcBef>
              <a:spcAft>
                <a:spcPts val="0"/>
              </a:spcAft>
              <a:buNone/>
            </a:pPr>
            <a:r>
              <a:rPr lang="en" sz="1800"/>
              <a:t>You can download the fonts on these pages:</a:t>
            </a:r>
            <a:endParaRPr sz="1800"/>
          </a:p>
          <a:p>
            <a:pPr marL="0" lvl="0" indent="0" algn="l" rtl="0">
              <a:lnSpc>
                <a:spcPct val="115000"/>
              </a:lnSpc>
              <a:spcBef>
                <a:spcPts val="600"/>
              </a:spcBef>
              <a:spcAft>
                <a:spcPts val="0"/>
              </a:spcAft>
              <a:buNone/>
            </a:pPr>
            <a:r>
              <a:rPr lang="en" sz="1800" u="sng">
                <a:hlinkClick r:id="rId3"/>
              </a:rPr>
              <a:t>https://www.fontsquirrel.com/fonts/dosis</a:t>
            </a:r>
            <a:endParaRPr sz="1800"/>
          </a:p>
          <a:p>
            <a:pPr marL="0" lvl="0" indent="0" algn="l" rtl="0">
              <a:lnSpc>
                <a:spcPct val="115000"/>
              </a:lnSpc>
              <a:spcBef>
                <a:spcPts val="600"/>
              </a:spcBef>
              <a:spcAft>
                <a:spcPts val="0"/>
              </a:spcAft>
              <a:buNone/>
            </a:pPr>
            <a:r>
              <a:rPr lang="en" sz="1800" u="sng">
                <a:hlinkClick r:id="rId4"/>
              </a:rPr>
              <a:t>https://material.google.com/resources/roboto-noto-fonts.html</a:t>
            </a:r>
            <a:endParaRPr sz="1800"/>
          </a:p>
          <a:p>
            <a:pPr marL="0" lvl="0" indent="0" algn="l" rtl="0">
              <a:lnSpc>
                <a:spcPct val="115000"/>
              </a:lnSpc>
              <a:spcBef>
                <a:spcPts val="600"/>
              </a:spcBef>
              <a:spcAft>
                <a:spcPts val="0"/>
              </a:spcAft>
              <a:buNone/>
            </a:pPr>
            <a:endParaRPr sz="1800"/>
          </a:p>
          <a:p>
            <a:pPr marL="457200" lvl="0" indent="-342900" algn="l" rtl="0">
              <a:lnSpc>
                <a:spcPct val="115000"/>
              </a:lnSpc>
              <a:spcBef>
                <a:spcPts val="600"/>
              </a:spcBef>
              <a:spcAft>
                <a:spcPts val="0"/>
              </a:spcAft>
              <a:buSzPts val="1800"/>
              <a:buChar char="▸"/>
            </a:pPr>
            <a:r>
              <a:rPr lang="en" sz="1800"/>
              <a:t>Orange </a:t>
            </a:r>
            <a:r>
              <a:rPr lang="en" sz="1800" b="1">
                <a:solidFill>
                  <a:schemeClr val="accent1"/>
                </a:solidFill>
              </a:rPr>
              <a:t>#ff8700</a:t>
            </a:r>
            <a:endParaRPr sz="1800" b="1">
              <a:solidFill>
                <a:schemeClr val="accent1"/>
              </a:solidFill>
            </a:endParaRPr>
          </a:p>
        </p:txBody>
      </p:sp>
      <p:sp>
        <p:nvSpPr>
          <p:cNvPr id="346" name="Google Shape;346;p37"/>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62</a:t>
            </a:fld>
            <a:endParaRPr/>
          </a:p>
        </p:txBody>
      </p:sp>
      <p:sp>
        <p:nvSpPr>
          <p:cNvPr id="345" name="Google Shape;345;p37"/>
          <p:cNvSpPr txBox="1"/>
          <p:nvPr/>
        </p:nvSpPr>
        <p:spPr>
          <a:xfrm>
            <a:off x="1104900" y="4400250"/>
            <a:ext cx="6885900" cy="53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200">
                <a:solidFill>
                  <a:schemeClr val="accent1"/>
                </a:solidFill>
                <a:latin typeface="Dosis"/>
                <a:ea typeface="Dosis"/>
                <a:cs typeface="Dosis"/>
                <a:sym typeface="Dosis"/>
              </a:rPr>
              <a:t>You don’t need to keep this slide in your presentation. It’s only here to serve you as a design guide if you need to create new slides or download the fonts to edit the presentation in PowerPoint®</a:t>
            </a:r>
            <a:endParaRPr sz="1200">
              <a:solidFill>
                <a:schemeClr val="accent1"/>
              </a:solidFill>
              <a:latin typeface="Dosis"/>
              <a:ea typeface="Dosis"/>
              <a:cs typeface="Dosis"/>
              <a:sym typeface="Dosis"/>
            </a:endParaRPr>
          </a:p>
          <a:p>
            <a:pPr marL="0" lvl="0" indent="0" algn="l" rtl="0">
              <a:spcBef>
                <a:spcPts val="0"/>
              </a:spcBef>
              <a:spcAft>
                <a:spcPts val="0"/>
              </a:spcAft>
              <a:buClr>
                <a:schemeClr val="dk1"/>
              </a:buClr>
              <a:buSzPts val="1100"/>
              <a:buFont typeface="Arial"/>
              <a:buNone/>
            </a:pPr>
            <a:endParaRPr sz="1200">
              <a:solidFill>
                <a:schemeClr val="accent1"/>
              </a:solidFill>
              <a:latin typeface="Dosis"/>
              <a:ea typeface="Dosis"/>
              <a:cs typeface="Dosis"/>
              <a:sym typeface="Dosis"/>
            </a:endParaRPr>
          </a:p>
          <a:p>
            <a:pPr marL="0" lvl="0" indent="0" algn="l" rtl="0">
              <a:spcBef>
                <a:spcPts val="0"/>
              </a:spcBef>
              <a:spcAft>
                <a:spcPts val="0"/>
              </a:spcAft>
              <a:buNone/>
            </a:pPr>
            <a:endParaRPr sz="1200">
              <a:solidFill>
                <a:schemeClr val="accent1"/>
              </a:solidFill>
              <a:latin typeface="Dosis"/>
              <a:ea typeface="Dosis"/>
              <a:cs typeface="Dosis"/>
              <a:sym typeface="Dosis"/>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57" name="Google Shape;357;p39"/>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Timeline</a:t>
            </a:r>
            <a:endParaRPr/>
          </a:p>
        </p:txBody>
      </p:sp>
      <p:sp>
        <p:nvSpPr>
          <p:cNvPr id="358" name="Google Shape;358;p39"/>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63</a:t>
            </a:fld>
            <a:endParaRPr/>
          </a:p>
        </p:txBody>
      </p:sp>
      <p:sp>
        <p:nvSpPr>
          <p:cNvPr id="359" name="Google Shape;359;p39"/>
          <p:cNvSpPr/>
          <p:nvPr/>
        </p:nvSpPr>
        <p:spPr>
          <a:xfrm>
            <a:off x="7735208" y="2603550"/>
            <a:ext cx="822900" cy="393600"/>
          </a:xfrm>
          <a:prstGeom prst="homePlate">
            <a:avLst>
              <a:gd name="adj" fmla="val 32030"/>
            </a:avLst>
          </a:prstGeom>
          <a:solidFill>
            <a:schemeClr val="accent4"/>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Roboto"/>
                <a:ea typeface="Roboto"/>
                <a:cs typeface="Roboto"/>
                <a:sym typeface="Roboto"/>
              </a:rPr>
              <a:t>DEC</a:t>
            </a:r>
            <a:endParaRPr sz="1000">
              <a:solidFill>
                <a:schemeClr val="lt1"/>
              </a:solidFill>
              <a:latin typeface="Roboto"/>
              <a:ea typeface="Roboto"/>
              <a:cs typeface="Roboto"/>
              <a:sym typeface="Roboto"/>
            </a:endParaRPr>
          </a:p>
        </p:txBody>
      </p:sp>
      <p:sp>
        <p:nvSpPr>
          <p:cNvPr id="360" name="Google Shape;360;p39"/>
          <p:cNvSpPr/>
          <p:nvPr/>
        </p:nvSpPr>
        <p:spPr>
          <a:xfrm>
            <a:off x="7075124" y="2603550"/>
            <a:ext cx="822900" cy="393600"/>
          </a:xfrm>
          <a:prstGeom prst="homePlate">
            <a:avLst>
              <a:gd name="adj" fmla="val 32030"/>
            </a:avLst>
          </a:prstGeom>
          <a:solidFill>
            <a:schemeClr val="accent4"/>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Roboto"/>
                <a:ea typeface="Roboto"/>
                <a:cs typeface="Roboto"/>
                <a:sym typeface="Roboto"/>
              </a:rPr>
              <a:t>NOV</a:t>
            </a:r>
            <a:endParaRPr sz="1000">
              <a:solidFill>
                <a:schemeClr val="lt1"/>
              </a:solidFill>
              <a:latin typeface="Roboto"/>
              <a:ea typeface="Roboto"/>
              <a:cs typeface="Roboto"/>
              <a:sym typeface="Roboto"/>
            </a:endParaRPr>
          </a:p>
        </p:txBody>
      </p:sp>
      <p:sp>
        <p:nvSpPr>
          <p:cNvPr id="361" name="Google Shape;361;p39"/>
          <p:cNvSpPr/>
          <p:nvPr/>
        </p:nvSpPr>
        <p:spPr>
          <a:xfrm>
            <a:off x="6415040" y="2603550"/>
            <a:ext cx="822900" cy="393600"/>
          </a:xfrm>
          <a:prstGeom prst="homePlate">
            <a:avLst>
              <a:gd name="adj" fmla="val 32030"/>
            </a:avLst>
          </a:prstGeom>
          <a:solidFill>
            <a:schemeClr val="accent4"/>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Roboto"/>
                <a:ea typeface="Roboto"/>
                <a:cs typeface="Roboto"/>
                <a:sym typeface="Roboto"/>
              </a:rPr>
              <a:t>OCT</a:t>
            </a:r>
            <a:endParaRPr sz="1000">
              <a:solidFill>
                <a:schemeClr val="lt1"/>
              </a:solidFill>
              <a:latin typeface="Roboto"/>
              <a:ea typeface="Roboto"/>
              <a:cs typeface="Roboto"/>
              <a:sym typeface="Roboto"/>
            </a:endParaRPr>
          </a:p>
        </p:txBody>
      </p:sp>
      <p:sp>
        <p:nvSpPr>
          <p:cNvPr id="362" name="Google Shape;362;p39"/>
          <p:cNvSpPr/>
          <p:nvPr/>
        </p:nvSpPr>
        <p:spPr>
          <a:xfrm>
            <a:off x="5754956" y="2603550"/>
            <a:ext cx="822900" cy="393600"/>
          </a:xfrm>
          <a:prstGeom prst="homePlate">
            <a:avLst>
              <a:gd name="adj" fmla="val 32030"/>
            </a:avLst>
          </a:prstGeom>
          <a:solidFill>
            <a:schemeClr val="accent3"/>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Roboto"/>
                <a:ea typeface="Roboto"/>
                <a:cs typeface="Roboto"/>
                <a:sym typeface="Roboto"/>
              </a:rPr>
              <a:t>SEP</a:t>
            </a:r>
            <a:endParaRPr sz="1000">
              <a:solidFill>
                <a:schemeClr val="lt1"/>
              </a:solidFill>
              <a:latin typeface="Roboto"/>
              <a:ea typeface="Roboto"/>
              <a:cs typeface="Roboto"/>
              <a:sym typeface="Roboto"/>
            </a:endParaRPr>
          </a:p>
        </p:txBody>
      </p:sp>
      <p:sp>
        <p:nvSpPr>
          <p:cNvPr id="363" name="Google Shape;363;p39"/>
          <p:cNvSpPr/>
          <p:nvPr/>
        </p:nvSpPr>
        <p:spPr>
          <a:xfrm>
            <a:off x="5094872" y="2603550"/>
            <a:ext cx="822900" cy="393600"/>
          </a:xfrm>
          <a:prstGeom prst="homePlate">
            <a:avLst>
              <a:gd name="adj" fmla="val 32030"/>
            </a:avLst>
          </a:prstGeom>
          <a:solidFill>
            <a:schemeClr val="accent3"/>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Roboto"/>
                <a:ea typeface="Roboto"/>
                <a:cs typeface="Roboto"/>
                <a:sym typeface="Roboto"/>
              </a:rPr>
              <a:t>AUG</a:t>
            </a:r>
            <a:endParaRPr sz="1000">
              <a:solidFill>
                <a:schemeClr val="lt1"/>
              </a:solidFill>
              <a:latin typeface="Roboto"/>
              <a:ea typeface="Roboto"/>
              <a:cs typeface="Roboto"/>
              <a:sym typeface="Roboto"/>
            </a:endParaRPr>
          </a:p>
        </p:txBody>
      </p:sp>
      <p:sp>
        <p:nvSpPr>
          <p:cNvPr id="364" name="Google Shape;364;p39"/>
          <p:cNvSpPr/>
          <p:nvPr/>
        </p:nvSpPr>
        <p:spPr>
          <a:xfrm>
            <a:off x="4434788" y="2603550"/>
            <a:ext cx="822900" cy="393600"/>
          </a:xfrm>
          <a:prstGeom prst="homePlate">
            <a:avLst>
              <a:gd name="adj" fmla="val 32030"/>
            </a:avLst>
          </a:prstGeom>
          <a:solidFill>
            <a:schemeClr val="accent3"/>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Roboto"/>
                <a:ea typeface="Roboto"/>
                <a:cs typeface="Roboto"/>
                <a:sym typeface="Roboto"/>
              </a:rPr>
              <a:t>JUL</a:t>
            </a:r>
            <a:endParaRPr sz="1000">
              <a:solidFill>
                <a:schemeClr val="lt1"/>
              </a:solidFill>
              <a:latin typeface="Roboto"/>
              <a:ea typeface="Roboto"/>
              <a:cs typeface="Roboto"/>
              <a:sym typeface="Roboto"/>
            </a:endParaRPr>
          </a:p>
        </p:txBody>
      </p:sp>
      <p:sp>
        <p:nvSpPr>
          <p:cNvPr id="365" name="Google Shape;365;p39"/>
          <p:cNvSpPr/>
          <p:nvPr/>
        </p:nvSpPr>
        <p:spPr>
          <a:xfrm>
            <a:off x="3774704" y="2603550"/>
            <a:ext cx="822900" cy="393600"/>
          </a:xfrm>
          <a:prstGeom prst="homePlate">
            <a:avLst>
              <a:gd name="adj" fmla="val 32030"/>
            </a:avLst>
          </a:prstGeom>
          <a:solidFill>
            <a:schemeClr val="accent2"/>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Roboto"/>
                <a:ea typeface="Roboto"/>
                <a:cs typeface="Roboto"/>
                <a:sym typeface="Roboto"/>
              </a:rPr>
              <a:t>JUN</a:t>
            </a:r>
            <a:endParaRPr sz="1000">
              <a:solidFill>
                <a:schemeClr val="lt1"/>
              </a:solidFill>
              <a:latin typeface="Roboto"/>
              <a:ea typeface="Roboto"/>
              <a:cs typeface="Roboto"/>
              <a:sym typeface="Roboto"/>
            </a:endParaRPr>
          </a:p>
        </p:txBody>
      </p:sp>
      <p:sp>
        <p:nvSpPr>
          <p:cNvPr id="366" name="Google Shape;366;p39"/>
          <p:cNvSpPr/>
          <p:nvPr/>
        </p:nvSpPr>
        <p:spPr>
          <a:xfrm>
            <a:off x="3114619" y="2603550"/>
            <a:ext cx="822900" cy="393600"/>
          </a:xfrm>
          <a:prstGeom prst="homePlate">
            <a:avLst>
              <a:gd name="adj" fmla="val 32030"/>
            </a:avLst>
          </a:prstGeom>
          <a:solidFill>
            <a:schemeClr val="accent2"/>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Roboto"/>
                <a:ea typeface="Roboto"/>
                <a:cs typeface="Roboto"/>
                <a:sym typeface="Roboto"/>
              </a:rPr>
              <a:t>MAY</a:t>
            </a:r>
            <a:endParaRPr sz="1000">
              <a:solidFill>
                <a:schemeClr val="lt1"/>
              </a:solidFill>
              <a:latin typeface="Roboto"/>
              <a:ea typeface="Roboto"/>
              <a:cs typeface="Roboto"/>
              <a:sym typeface="Roboto"/>
            </a:endParaRPr>
          </a:p>
        </p:txBody>
      </p:sp>
      <p:sp>
        <p:nvSpPr>
          <p:cNvPr id="367" name="Google Shape;367;p39"/>
          <p:cNvSpPr/>
          <p:nvPr/>
        </p:nvSpPr>
        <p:spPr>
          <a:xfrm>
            <a:off x="2454535" y="2603550"/>
            <a:ext cx="822900" cy="393600"/>
          </a:xfrm>
          <a:prstGeom prst="homePlate">
            <a:avLst>
              <a:gd name="adj" fmla="val 32030"/>
            </a:avLst>
          </a:prstGeom>
          <a:solidFill>
            <a:schemeClr val="accent2"/>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Roboto"/>
                <a:ea typeface="Roboto"/>
                <a:cs typeface="Roboto"/>
                <a:sym typeface="Roboto"/>
              </a:rPr>
              <a:t>APR</a:t>
            </a:r>
            <a:endParaRPr sz="1000">
              <a:solidFill>
                <a:schemeClr val="lt1"/>
              </a:solidFill>
              <a:latin typeface="Roboto"/>
              <a:ea typeface="Roboto"/>
              <a:cs typeface="Roboto"/>
              <a:sym typeface="Roboto"/>
            </a:endParaRPr>
          </a:p>
        </p:txBody>
      </p:sp>
      <p:sp>
        <p:nvSpPr>
          <p:cNvPr id="368" name="Google Shape;368;p39"/>
          <p:cNvSpPr/>
          <p:nvPr/>
        </p:nvSpPr>
        <p:spPr>
          <a:xfrm>
            <a:off x="1794451" y="2603550"/>
            <a:ext cx="822900" cy="393600"/>
          </a:xfrm>
          <a:prstGeom prst="homePlate">
            <a:avLst>
              <a:gd name="adj" fmla="val 32030"/>
            </a:avLst>
          </a:prstGeom>
          <a:solidFill>
            <a:schemeClr val="accent1"/>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Roboto"/>
                <a:ea typeface="Roboto"/>
                <a:cs typeface="Roboto"/>
                <a:sym typeface="Roboto"/>
              </a:rPr>
              <a:t>MAR</a:t>
            </a:r>
            <a:endParaRPr sz="1000">
              <a:solidFill>
                <a:schemeClr val="lt1"/>
              </a:solidFill>
              <a:latin typeface="Roboto"/>
              <a:ea typeface="Roboto"/>
              <a:cs typeface="Roboto"/>
              <a:sym typeface="Roboto"/>
            </a:endParaRPr>
          </a:p>
        </p:txBody>
      </p:sp>
      <p:sp>
        <p:nvSpPr>
          <p:cNvPr id="369" name="Google Shape;369;p39"/>
          <p:cNvSpPr/>
          <p:nvPr/>
        </p:nvSpPr>
        <p:spPr>
          <a:xfrm>
            <a:off x="1134367" y="2603550"/>
            <a:ext cx="822900" cy="393600"/>
          </a:xfrm>
          <a:prstGeom prst="homePlate">
            <a:avLst>
              <a:gd name="adj" fmla="val 32030"/>
            </a:avLst>
          </a:prstGeom>
          <a:solidFill>
            <a:schemeClr val="accent1"/>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Roboto"/>
                <a:ea typeface="Roboto"/>
                <a:cs typeface="Roboto"/>
                <a:sym typeface="Roboto"/>
              </a:rPr>
              <a:t>FEB</a:t>
            </a:r>
            <a:endParaRPr sz="1000">
              <a:solidFill>
                <a:schemeClr val="lt1"/>
              </a:solidFill>
              <a:latin typeface="Roboto"/>
              <a:ea typeface="Roboto"/>
              <a:cs typeface="Roboto"/>
              <a:sym typeface="Roboto"/>
            </a:endParaRPr>
          </a:p>
        </p:txBody>
      </p:sp>
      <p:sp>
        <p:nvSpPr>
          <p:cNvPr id="370" name="Google Shape;370;p39"/>
          <p:cNvSpPr/>
          <p:nvPr/>
        </p:nvSpPr>
        <p:spPr>
          <a:xfrm>
            <a:off x="474283" y="2603550"/>
            <a:ext cx="822900" cy="393600"/>
          </a:xfrm>
          <a:prstGeom prst="homePlate">
            <a:avLst>
              <a:gd name="adj" fmla="val 32030"/>
            </a:avLst>
          </a:prstGeom>
          <a:solidFill>
            <a:schemeClr val="accent1"/>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Roboto"/>
                <a:ea typeface="Roboto"/>
                <a:cs typeface="Roboto"/>
                <a:sym typeface="Roboto"/>
              </a:rPr>
              <a:t>JAN</a:t>
            </a:r>
            <a:endParaRPr sz="1000">
              <a:solidFill>
                <a:schemeClr val="lt1"/>
              </a:solidFill>
              <a:latin typeface="Roboto"/>
              <a:ea typeface="Roboto"/>
              <a:cs typeface="Roboto"/>
              <a:sym typeface="Roboto"/>
            </a:endParaRPr>
          </a:p>
        </p:txBody>
      </p:sp>
      <p:sp>
        <p:nvSpPr>
          <p:cNvPr id="371" name="Google Shape;371;p39"/>
          <p:cNvSpPr/>
          <p:nvPr/>
        </p:nvSpPr>
        <p:spPr>
          <a:xfrm>
            <a:off x="0" y="2603550"/>
            <a:ext cx="637200" cy="393600"/>
          </a:xfrm>
          <a:prstGeom prst="homePlate">
            <a:avLst>
              <a:gd name="adj" fmla="val 32030"/>
            </a:avLst>
          </a:prstGeom>
          <a:solidFill>
            <a:schemeClr val="lt1"/>
          </a:solidFill>
          <a:ln>
            <a:noFill/>
          </a:ln>
          <a:effectLst>
            <a:outerShdw blurRad="28575" dist="9525" algn="bl" rotWithShape="0">
              <a:srgbClr val="000000">
                <a:alpha val="20000"/>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000">
              <a:solidFill>
                <a:schemeClr val="dk1"/>
              </a:solidFill>
            </a:endParaRPr>
          </a:p>
        </p:txBody>
      </p:sp>
      <p:cxnSp>
        <p:nvCxnSpPr>
          <p:cNvPr id="372" name="Google Shape;372;p39"/>
          <p:cNvCxnSpPr/>
          <p:nvPr/>
        </p:nvCxnSpPr>
        <p:spPr>
          <a:xfrm rot="10800000">
            <a:off x="768923" y="2129531"/>
            <a:ext cx="0" cy="498600"/>
          </a:xfrm>
          <a:prstGeom prst="straightConnector1">
            <a:avLst/>
          </a:prstGeom>
          <a:noFill/>
          <a:ln w="9525" cap="flat" cmpd="sng">
            <a:solidFill>
              <a:srgbClr val="D9D9D9"/>
            </a:solidFill>
            <a:prstDash val="solid"/>
            <a:round/>
            <a:headEnd type="oval" w="med" len="med"/>
            <a:tailEnd type="oval" w="med" len="med"/>
          </a:ln>
        </p:spPr>
      </p:cxnSp>
      <p:sp>
        <p:nvSpPr>
          <p:cNvPr id="373" name="Google Shape;373;p39"/>
          <p:cNvSpPr txBox="1"/>
          <p:nvPr/>
        </p:nvSpPr>
        <p:spPr>
          <a:xfrm>
            <a:off x="727900" y="1574800"/>
            <a:ext cx="1249500" cy="5334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en" sz="900">
                <a:solidFill>
                  <a:schemeClr val="dk2"/>
                </a:solidFill>
                <a:latin typeface="Roboto"/>
                <a:ea typeface="Roboto"/>
                <a:cs typeface="Roboto"/>
                <a:sym typeface="Roboto"/>
              </a:rPr>
              <a:t>Blue is the colour of the clear sky and the deep sea</a:t>
            </a:r>
            <a:endParaRPr sz="900">
              <a:solidFill>
                <a:schemeClr val="dk2"/>
              </a:solidFill>
              <a:latin typeface="Roboto"/>
              <a:ea typeface="Roboto"/>
              <a:cs typeface="Roboto"/>
              <a:sym typeface="Roboto"/>
            </a:endParaRPr>
          </a:p>
        </p:txBody>
      </p:sp>
      <p:cxnSp>
        <p:nvCxnSpPr>
          <p:cNvPr id="374" name="Google Shape;374;p39"/>
          <p:cNvCxnSpPr/>
          <p:nvPr/>
        </p:nvCxnSpPr>
        <p:spPr>
          <a:xfrm rot="10800000">
            <a:off x="2090158" y="2129531"/>
            <a:ext cx="0" cy="498600"/>
          </a:xfrm>
          <a:prstGeom prst="straightConnector1">
            <a:avLst/>
          </a:prstGeom>
          <a:noFill/>
          <a:ln w="9525" cap="flat" cmpd="sng">
            <a:solidFill>
              <a:srgbClr val="D9D9D9"/>
            </a:solidFill>
            <a:prstDash val="solid"/>
            <a:round/>
            <a:headEnd type="oval" w="med" len="med"/>
            <a:tailEnd type="oval" w="med" len="med"/>
          </a:ln>
        </p:spPr>
      </p:cxnSp>
      <p:sp>
        <p:nvSpPr>
          <p:cNvPr id="375" name="Google Shape;375;p39"/>
          <p:cNvSpPr txBox="1"/>
          <p:nvPr/>
        </p:nvSpPr>
        <p:spPr>
          <a:xfrm>
            <a:off x="2050642" y="1574800"/>
            <a:ext cx="1249500" cy="5334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en" sz="900">
                <a:solidFill>
                  <a:schemeClr val="dk2"/>
                </a:solidFill>
                <a:latin typeface="Roboto"/>
                <a:ea typeface="Roboto"/>
                <a:cs typeface="Roboto"/>
                <a:sym typeface="Roboto"/>
              </a:rPr>
              <a:t>Red is the colour of danger and courage</a:t>
            </a:r>
            <a:endParaRPr sz="900">
              <a:solidFill>
                <a:schemeClr val="dk2"/>
              </a:solidFill>
              <a:latin typeface="Roboto"/>
              <a:ea typeface="Roboto"/>
              <a:cs typeface="Roboto"/>
              <a:sym typeface="Roboto"/>
            </a:endParaRPr>
          </a:p>
        </p:txBody>
      </p:sp>
      <p:cxnSp>
        <p:nvCxnSpPr>
          <p:cNvPr id="376" name="Google Shape;376;p39"/>
          <p:cNvCxnSpPr/>
          <p:nvPr/>
        </p:nvCxnSpPr>
        <p:spPr>
          <a:xfrm rot="10800000">
            <a:off x="3411393" y="2129531"/>
            <a:ext cx="0" cy="498600"/>
          </a:xfrm>
          <a:prstGeom prst="straightConnector1">
            <a:avLst/>
          </a:prstGeom>
          <a:noFill/>
          <a:ln w="9525" cap="flat" cmpd="sng">
            <a:solidFill>
              <a:srgbClr val="D9D9D9"/>
            </a:solidFill>
            <a:prstDash val="solid"/>
            <a:round/>
            <a:headEnd type="oval" w="med" len="med"/>
            <a:tailEnd type="oval" w="med" len="med"/>
          </a:ln>
        </p:spPr>
      </p:cxnSp>
      <p:sp>
        <p:nvSpPr>
          <p:cNvPr id="377" name="Google Shape;377;p39"/>
          <p:cNvSpPr txBox="1"/>
          <p:nvPr/>
        </p:nvSpPr>
        <p:spPr>
          <a:xfrm>
            <a:off x="3373384" y="1574800"/>
            <a:ext cx="1249500" cy="5334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en" sz="900">
                <a:solidFill>
                  <a:schemeClr val="dk2"/>
                </a:solidFill>
                <a:latin typeface="Roboto"/>
                <a:ea typeface="Roboto"/>
                <a:cs typeface="Roboto"/>
                <a:sym typeface="Roboto"/>
              </a:rPr>
              <a:t>Black is the color of ebony and of outer space</a:t>
            </a:r>
            <a:endParaRPr sz="900">
              <a:solidFill>
                <a:schemeClr val="dk2"/>
              </a:solidFill>
              <a:latin typeface="Roboto"/>
              <a:ea typeface="Roboto"/>
              <a:cs typeface="Roboto"/>
              <a:sym typeface="Roboto"/>
            </a:endParaRPr>
          </a:p>
        </p:txBody>
      </p:sp>
      <p:cxnSp>
        <p:nvCxnSpPr>
          <p:cNvPr id="378" name="Google Shape;378;p39"/>
          <p:cNvCxnSpPr/>
          <p:nvPr/>
        </p:nvCxnSpPr>
        <p:spPr>
          <a:xfrm rot="10800000">
            <a:off x="4732628" y="2129531"/>
            <a:ext cx="0" cy="498600"/>
          </a:xfrm>
          <a:prstGeom prst="straightConnector1">
            <a:avLst/>
          </a:prstGeom>
          <a:noFill/>
          <a:ln w="9525" cap="flat" cmpd="sng">
            <a:solidFill>
              <a:srgbClr val="D9D9D9"/>
            </a:solidFill>
            <a:prstDash val="solid"/>
            <a:round/>
            <a:headEnd type="oval" w="med" len="med"/>
            <a:tailEnd type="oval" w="med" len="med"/>
          </a:ln>
        </p:spPr>
      </p:cxnSp>
      <p:sp>
        <p:nvSpPr>
          <p:cNvPr id="379" name="Google Shape;379;p39"/>
          <p:cNvSpPr txBox="1"/>
          <p:nvPr/>
        </p:nvSpPr>
        <p:spPr>
          <a:xfrm>
            <a:off x="4696126" y="1574800"/>
            <a:ext cx="1249500" cy="5334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en" sz="900">
                <a:solidFill>
                  <a:schemeClr val="dk2"/>
                </a:solidFill>
                <a:latin typeface="Roboto"/>
                <a:ea typeface="Roboto"/>
                <a:cs typeface="Roboto"/>
                <a:sym typeface="Roboto"/>
              </a:rPr>
              <a:t>Yellow is the color of gold, butter and ripe lemons</a:t>
            </a:r>
            <a:endParaRPr sz="900">
              <a:solidFill>
                <a:schemeClr val="dk2"/>
              </a:solidFill>
              <a:latin typeface="Roboto"/>
              <a:ea typeface="Roboto"/>
              <a:cs typeface="Roboto"/>
              <a:sym typeface="Roboto"/>
            </a:endParaRPr>
          </a:p>
        </p:txBody>
      </p:sp>
      <p:cxnSp>
        <p:nvCxnSpPr>
          <p:cNvPr id="380" name="Google Shape;380;p39"/>
          <p:cNvCxnSpPr/>
          <p:nvPr/>
        </p:nvCxnSpPr>
        <p:spPr>
          <a:xfrm rot="10800000">
            <a:off x="6053863" y="2129531"/>
            <a:ext cx="0" cy="498600"/>
          </a:xfrm>
          <a:prstGeom prst="straightConnector1">
            <a:avLst/>
          </a:prstGeom>
          <a:noFill/>
          <a:ln w="9525" cap="flat" cmpd="sng">
            <a:solidFill>
              <a:srgbClr val="D9D9D9"/>
            </a:solidFill>
            <a:prstDash val="solid"/>
            <a:round/>
            <a:headEnd type="oval" w="med" len="med"/>
            <a:tailEnd type="oval" w="med" len="med"/>
          </a:ln>
        </p:spPr>
      </p:cxnSp>
      <p:sp>
        <p:nvSpPr>
          <p:cNvPr id="381" name="Google Shape;381;p39"/>
          <p:cNvSpPr txBox="1"/>
          <p:nvPr/>
        </p:nvSpPr>
        <p:spPr>
          <a:xfrm>
            <a:off x="6018868" y="1574800"/>
            <a:ext cx="1249500" cy="5334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en" sz="900">
                <a:solidFill>
                  <a:schemeClr val="dk2"/>
                </a:solidFill>
                <a:latin typeface="Roboto"/>
                <a:ea typeface="Roboto"/>
                <a:cs typeface="Roboto"/>
                <a:sym typeface="Roboto"/>
              </a:rPr>
              <a:t>White is the color of milk and fresh snow</a:t>
            </a:r>
            <a:endParaRPr sz="900">
              <a:solidFill>
                <a:schemeClr val="dk2"/>
              </a:solidFill>
              <a:latin typeface="Roboto"/>
              <a:ea typeface="Roboto"/>
              <a:cs typeface="Roboto"/>
              <a:sym typeface="Roboto"/>
            </a:endParaRPr>
          </a:p>
        </p:txBody>
      </p:sp>
      <p:cxnSp>
        <p:nvCxnSpPr>
          <p:cNvPr id="382" name="Google Shape;382;p39"/>
          <p:cNvCxnSpPr/>
          <p:nvPr/>
        </p:nvCxnSpPr>
        <p:spPr>
          <a:xfrm rot="10800000">
            <a:off x="7375098" y="2129531"/>
            <a:ext cx="0" cy="498600"/>
          </a:xfrm>
          <a:prstGeom prst="straightConnector1">
            <a:avLst/>
          </a:prstGeom>
          <a:noFill/>
          <a:ln w="9525" cap="flat" cmpd="sng">
            <a:solidFill>
              <a:srgbClr val="D9D9D9"/>
            </a:solidFill>
            <a:prstDash val="solid"/>
            <a:round/>
            <a:headEnd type="oval" w="med" len="med"/>
            <a:tailEnd type="oval" w="med" len="med"/>
          </a:ln>
        </p:spPr>
      </p:cxnSp>
      <p:sp>
        <p:nvSpPr>
          <p:cNvPr id="383" name="Google Shape;383;p39"/>
          <p:cNvSpPr txBox="1"/>
          <p:nvPr/>
        </p:nvSpPr>
        <p:spPr>
          <a:xfrm>
            <a:off x="7341610" y="1574800"/>
            <a:ext cx="1249500" cy="5334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en" sz="900">
                <a:solidFill>
                  <a:schemeClr val="dk2"/>
                </a:solidFill>
                <a:latin typeface="Roboto"/>
                <a:ea typeface="Roboto"/>
                <a:cs typeface="Roboto"/>
                <a:sym typeface="Roboto"/>
              </a:rPr>
              <a:t>Blue is the colour of the clear sky and the deep sea</a:t>
            </a:r>
            <a:endParaRPr sz="900">
              <a:solidFill>
                <a:schemeClr val="dk2"/>
              </a:solidFill>
              <a:latin typeface="Roboto"/>
              <a:ea typeface="Roboto"/>
              <a:cs typeface="Roboto"/>
              <a:sym typeface="Roboto"/>
            </a:endParaRPr>
          </a:p>
        </p:txBody>
      </p:sp>
      <p:cxnSp>
        <p:nvCxnSpPr>
          <p:cNvPr id="384" name="Google Shape;384;p39"/>
          <p:cNvCxnSpPr/>
          <p:nvPr/>
        </p:nvCxnSpPr>
        <p:spPr>
          <a:xfrm rot="10800000">
            <a:off x="1439687" y="2972569"/>
            <a:ext cx="0" cy="498600"/>
          </a:xfrm>
          <a:prstGeom prst="straightConnector1">
            <a:avLst/>
          </a:prstGeom>
          <a:noFill/>
          <a:ln w="9525" cap="flat" cmpd="sng">
            <a:solidFill>
              <a:srgbClr val="D9D9D9"/>
            </a:solidFill>
            <a:prstDash val="solid"/>
            <a:round/>
            <a:headEnd type="oval" w="med" len="med"/>
            <a:tailEnd type="oval" w="med" len="med"/>
          </a:ln>
        </p:spPr>
      </p:cxnSp>
      <p:sp>
        <p:nvSpPr>
          <p:cNvPr id="385" name="Google Shape;385;p39"/>
          <p:cNvSpPr txBox="1"/>
          <p:nvPr/>
        </p:nvSpPr>
        <p:spPr>
          <a:xfrm>
            <a:off x="1369548" y="3495750"/>
            <a:ext cx="1249500"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900">
                <a:solidFill>
                  <a:schemeClr val="dk2"/>
                </a:solidFill>
                <a:latin typeface="Roboto"/>
                <a:ea typeface="Roboto"/>
                <a:cs typeface="Roboto"/>
                <a:sym typeface="Roboto"/>
              </a:rPr>
              <a:t>Yellow is the color of gold, butter and ripe lemons</a:t>
            </a:r>
            <a:endParaRPr sz="900">
              <a:solidFill>
                <a:schemeClr val="dk2"/>
              </a:solidFill>
              <a:latin typeface="Roboto"/>
              <a:ea typeface="Roboto"/>
              <a:cs typeface="Roboto"/>
              <a:sym typeface="Roboto"/>
            </a:endParaRPr>
          </a:p>
        </p:txBody>
      </p:sp>
      <p:cxnSp>
        <p:nvCxnSpPr>
          <p:cNvPr id="386" name="Google Shape;386;p39"/>
          <p:cNvCxnSpPr/>
          <p:nvPr/>
        </p:nvCxnSpPr>
        <p:spPr>
          <a:xfrm rot="10800000">
            <a:off x="2760922" y="2972569"/>
            <a:ext cx="0" cy="498600"/>
          </a:xfrm>
          <a:prstGeom prst="straightConnector1">
            <a:avLst/>
          </a:prstGeom>
          <a:noFill/>
          <a:ln w="9525" cap="flat" cmpd="sng">
            <a:solidFill>
              <a:srgbClr val="D9D9D9"/>
            </a:solidFill>
            <a:prstDash val="solid"/>
            <a:round/>
            <a:headEnd type="oval" w="med" len="med"/>
            <a:tailEnd type="oval" w="med" len="med"/>
          </a:ln>
        </p:spPr>
      </p:cxnSp>
      <p:sp>
        <p:nvSpPr>
          <p:cNvPr id="387" name="Google Shape;387;p39"/>
          <p:cNvSpPr txBox="1"/>
          <p:nvPr/>
        </p:nvSpPr>
        <p:spPr>
          <a:xfrm>
            <a:off x="2699944" y="3495750"/>
            <a:ext cx="1249500"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900">
                <a:solidFill>
                  <a:schemeClr val="dk2"/>
                </a:solidFill>
                <a:latin typeface="Roboto"/>
                <a:ea typeface="Roboto"/>
                <a:cs typeface="Roboto"/>
                <a:sym typeface="Roboto"/>
              </a:rPr>
              <a:t>White is the color of milk and fresh snow</a:t>
            </a:r>
            <a:endParaRPr sz="900">
              <a:solidFill>
                <a:schemeClr val="dk2"/>
              </a:solidFill>
              <a:latin typeface="Roboto"/>
              <a:ea typeface="Roboto"/>
              <a:cs typeface="Roboto"/>
              <a:sym typeface="Roboto"/>
            </a:endParaRPr>
          </a:p>
        </p:txBody>
      </p:sp>
      <p:cxnSp>
        <p:nvCxnSpPr>
          <p:cNvPr id="388" name="Google Shape;388;p39"/>
          <p:cNvCxnSpPr/>
          <p:nvPr/>
        </p:nvCxnSpPr>
        <p:spPr>
          <a:xfrm rot="10800000">
            <a:off x="4082157" y="2972569"/>
            <a:ext cx="0" cy="498600"/>
          </a:xfrm>
          <a:prstGeom prst="straightConnector1">
            <a:avLst/>
          </a:prstGeom>
          <a:noFill/>
          <a:ln w="9525" cap="flat" cmpd="sng">
            <a:solidFill>
              <a:srgbClr val="D9D9D9"/>
            </a:solidFill>
            <a:prstDash val="solid"/>
            <a:round/>
            <a:headEnd type="oval" w="med" len="med"/>
            <a:tailEnd type="oval" w="med" len="med"/>
          </a:ln>
        </p:spPr>
      </p:cxnSp>
      <p:sp>
        <p:nvSpPr>
          <p:cNvPr id="389" name="Google Shape;389;p39"/>
          <p:cNvSpPr txBox="1"/>
          <p:nvPr/>
        </p:nvSpPr>
        <p:spPr>
          <a:xfrm>
            <a:off x="4030339" y="3495750"/>
            <a:ext cx="1249500"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900">
                <a:solidFill>
                  <a:schemeClr val="dk2"/>
                </a:solidFill>
                <a:latin typeface="Roboto"/>
                <a:ea typeface="Roboto"/>
                <a:cs typeface="Roboto"/>
                <a:sym typeface="Roboto"/>
              </a:rPr>
              <a:t>Blue is the colour of the clear sky and the deep sea</a:t>
            </a:r>
            <a:endParaRPr sz="900">
              <a:solidFill>
                <a:schemeClr val="dk2"/>
              </a:solidFill>
              <a:latin typeface="Roboto"/>
              <a:ea typeface="Roboto"/>
              <a:cs typeface="Roboto"/>
              <a:sym typeface="Roboto"/>
            </a:endParaRPr>
          </a:p>
        </p:txBody>
      </p:sp>
      <p:cxnSp>
        <p:nvCxnSpPr>
          <p:cNvPr id="390" name="Google Shape;390;p39"/>
          <p:cNvCxnSpPr/>
          <p:nvPr/>
        </p:nvCxnSpPr>
        <p:spPr>
          <a:xfrm rot="10800000">
            <a:off x="5403392" y="2972569"/>
            <a:ext cx="0" cy="498600"/>
          </a:xfrm>
          <a:prstGeom prst="straightConnector1">
            <a:avLst/>
          </a:prstGeom>
          <a:noFill/>
          <a:ln w="9525" cap="flat" cmpd="sng">
            <a:solidFill>
              <a:srgbClr val="D9D9D9"/>
            </a:solidFill>
            <a:prstDash val="solid"/>
            <a:round/>
            <a:headEnd type="oval" w="med" len="med"/>
            <a:tailEnd type="oval" w="med" len="med"/>
          </a:ln>
        </p:spPr>
      </p:cxnSp>
      <p:sp>
        <p:nvSpPr>
          <p:cNvPr id="391" name="Google Shape;391;p39"/>
          <p:cNvSpPr txBox="1"/>
          <p:nvPr/>
        </p:nvSpPr>
        <p:spPr>
          <a:xfrm>
            <a:off x="5360735" y="3495750"/>
            <a:ext cx="1249500"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900">
                <a:solidFill>
                  <a:schemeClr val="dk2"/>
                </a:solidFill>
                <a:latin typeface="Roboto"/>
                <a:ea typeface="Roboto"/>
                <a:cs typeface="Roboto"/>
                <a:sym typeface="Roboto"/>
              </a:rPr>
              <a:t>Red is the colour of danger and courage</a:t>
            </a:r>
            <a:endParaRPr sz="900">
              <a:solidFill>
                <a:schemeClr val="dk2"/>
              </a:solidFill>
              <a:latin typeface="Roboto"/>
              <a:ea typeface="Roboto"/>
              <a:cs typeface="Roboto"/>
              <a:sym typeface="Roboto"/>
            </a:endParaRPr>
          </a:p>
        </p:txBody>
      </p:sp>
      <p:cxnSp>
        <p:nvCxnSpPr>
          <p:cNvPr id="392" name="Google Shape;392;p39"/>
          <p:cNvCxnSpPr/>
          <p:nvPr/>
        </p:nvCxnSpPr>
        <p:spPr>
          <a:xfrm rot="10800000">
            <a:off x="6724627" y="2972569"/>
            <a:ext cx="0" cy="498600"/>
          </a:xfrm>
          <a:prstGeom prst="straightConnector1">
            <a:avLst/>
          </a:prstGeom>
          <a:noFill/>
          <a:ln w="9525" cap="flat" cmpd="sng">
            <a:solidFill>
              <a:srgbClr val="D9D9D9"/>
            </a:solidFill>
            <a:prstDash val="solid"/>
            <a:round/>
            <a:headEnd type="oval" w="med" len="med"/>
            <a:tailEnd type="oval" w="med" len="med"/>
          </a:ln>
        </p:spPr>
      </p:cxnSp>
      <p:sp>
        <p:nvSpPr>
          <p:cNvPr id="393" name="Google Shape;393;p39"/>
          <p:cNvSpPr txBox="1"/>
          <p:nvPr/>
        </p:nvSpPr>
        <p:spPr>
          <a:xfrm>
            <a:off x="6691131" y="3495750"/>
            <a:ext cx="1249500"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900">
                <a:solidFill>
                  <a:schemeClr val="dk2"/>
                </a:solidFill>
                <a:latin typeface="Roboto"/>
                <a:ea typeface="Roboto"/>
                <a:cs typeface="Roboto"/>
                <a:sym typeface="Roboto"/>
              </a:rPr>
              <a:t>Black is the color of ebony and of outer space</a:t>
            </a:r>
            <a:endParaRPr sz="900">
              <a:solidFill>
                <a:schemeClr val="dk2"/>
              </a:solidFill>
              <a:latin typeface="Roboto"/>
              <a:ea typeface="Roboto"/>
              <a:cs typeface="Roboto"/>
              <a:sym typeface="Roboto"/>
            </a:endParaRPr>
          </a:p>
        </p:txBody>
      </p:sp>
      <p:cxnSp>
        <p:nvCxnSpPr>
          <p:cNvPr id="394" name="Google Shape;394;p39"/>
          <p:cNvCxnSpPr/>
          <p:nvPr/>
        </p:nvCxnSpPr>
        <p:spPr>
          <a:xfrm rot="10800000">
            <a:off x="8045862" y="2972569"/>
            <a:ext cx="0" cy="498600"/>
          </a:xfrm>
          <a:prstGeom prst="straightConnector1">
            <a:avLst/>
          </a:prstGeom>
          <a:noFill/>
          <a:ln w="9525" cap="flat" cmpd="sng">
            <a:solidFill>
              <a:srgbClr val="D9D9D9"/>
            </a:solidFill>
            <a:prstDash val="solid"/>
            <a:round/>
            <a:headEnd type="oval" w="med" len="med"/>
            <a:tailEnd type="oval" w="med" len="med"/>
          </a:ln>
        </p:spPr>
      </p:cxnSp>
      <p:sp>
        <p:nvSpPr>
          <p:cNvPr id="395" name="Google Shape;395;p39"/>
          <p:cNvSpPr txBox="1"/>
          <p:nvPr/>
        </p:nvSpPr>
        <p:spPr>
          <a:xfrm>
            <a:off x="8008073" y="3495750"/>
            <a:ext cx="1034700"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900">
                <a:solidFill>
                  <a:schemeClr val="dk2"/>
                </a:solidFill>
                <a:latin typeface="Roboto"/>
                <a:ea typeface="Roboto"/>
                <a:cs typeface="Roboto"/>
                <a:sym typeface="Roboto"/>
              </a:rPr>
              <a:t>Yellow is the color of gold, butter and ripe lemons</a:t>
            </a:r>
            <a:endParaRPr sz="900">
              <a:solidFill>
                <a:schemeClr val="dk2"/>
              </a:solidFill>
              <a:latin typeface="Roboto"/>
              <a:ea typeface="Roboto"/>
              <a:cs typeface="Roboto"/>
              <a:sym typeface="Roboto"/>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sp>
        <p:nvSpPr>
          <p:cNvPr id="400" name="Google Shape;400;p40"/>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Roadmap</a:t>
            </a:r>
            <a:endParaRPr/>
          </a:p>
        </p:txBody>
      </p:sp>
      <p:sp>
        <p:nvSpPr>
          <p:cNvPr id="401" name="Google Shape;401;p40"/>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64</a:t>
            </a:fld>
            <a:endParaRPr/>
          </a:p>
        </p:txBody>
      </p:sp>
      <p:sp>
        <p:nvSpPr>
          <p:cNvPr id="402" name="Google Shape;402;p40"/>
          <p:cNvSpPr/>
          <p:nvPr/>
        </p:nvSpPr>
        <p:spPr>
          <a:xfrm>
            <a:off x="0" y="2371028"/>
            <a:ext cx="9144000" cy="1011043"/>
          </a:xfrm>
          <a:custGeom>
            <a:avLst/>
            <a:gdLst/>
            <a:ahLst/>
            <a:cxnLst/>
            <a:rect l="l" t="t" r="r" b="b"/>
            <a:pathLst>
              <a:path w="12192000" h="1348058" extrusionOk="0">
                <a:moveTo>
                  <a:pt x="12192000" y="0"/>
                </a:moveTo>
                <a:lnTo>
                  <a:pt x="10837333" y="0"/>
                </a:lnTo>
                <a:cubicBezTo>
                  <a:pt x="10463295" y="0"/>
                  <a:pt x="10160000" y="301773"/>
                  <a:pt x="10160000" y="674029"/>
                </a:cubicBezTo>
                <a:lnTo>
                  <a:pt x="10160000" y="674029"/>
                </a:lnTo>
                <a:cubicBezTo>
                  <a:pt x="10160000" y="1046281"/>
                  <a:pt x="9856705" y="1348059"/>
                  <a:pt x="9482667" y="1348059"/>
                </a:cubicBezTo>
                <a:lnTo>
                  <a:pt x="9482667" y="1348059"/>
                </a:lnTo>
                <a:cubicBezTo>
                  <a:pt x="9108581" y="1348059"/>
                  <a:pt x="8805333" y="1046281"/>
                  <a:pt x="8805333" y="674029"/>
                </a:cubicBezTo>
                <a:lnTo>
                  <a:pt x="8805333" y="674029"/>
                </a:lnTo>
                <a:cubicBezTo>
                  <a:pt x="8805333" y="301773"/>
                  <a:pt x="8502086" y="0"/>
                  <a:pt x="8128000" y="0"/>
                </a:cubicBezTo>
                <a:lnTo>
                  <a:pt x="8128000" y="0"/>
                </a:lnTo>
                <a:cubicBezTo>
                  <a:pt x="7753915" y="0"/>
                  <a:pt x="7450667" y="301773"/>
                  <a:pt x="7450667" y="674029"/>
                </a:cubicBezTo>
                <a:lnTo>
                  <a:pt x="7450667" y="674029"/>
                </a:lnTo>
                <a:cubicBezTo>
                  <a:pt x="7450667" y="1046281"/>
                  <a:pt x="7147419" y="1348059"/>
                  <a:pt x="6773334" y="1348059"/>
                </a:cubicBezTo>
                <a:lnTo>
                  <a:pt x="6773334" y="1348059"/>
                </a:lnTo>
                <a:cubicBezTo>
                  <a:pt x="6399248" y="1348059"/>
                  <a:pt x="6096000" y="1046281"/>
                  <a:pt x="6096000" y="674029"/>
                </a:cubicBezTo>
                <a:lnTo>
                  <a:pt x="6096000" y="674029"/>
                </a:lnTo>
                <a:cubicBezTo>
                  <a:pt x="6096000" y="301773"/>
                  <a:pt x="5792753" y="0"/>
                  <a:pt x="5418667" y="0"/>
                </a:cubicBezTo>
                <a:lnTo>
                  <a:pt x="5418667" y="0"/>
                </a:lnTo>
                <a:cubicBezTo>
                  <a:pt x="5044581" y="0"/>
                  <a:pt x="4741334" y="301773"/>
                  <a:pt x="4741334" y="674029"/>
                </a:cubicBezTo>
                <a:lnTo>
                  <a:pt x="4741334" y="674029"/>
                </a:lnTo>
                <a:cubicBezTo>
                  <a:pt x="4741334" y="1046281"/>
                  <a:pt x="4438076" y="1348059"/>
                  <a:pt x="4064000" y="1348059"/>
                </a:cubicBezTo>
                <a:lnTo>
                  <a:pt x="4064000" y="1348059"/>
                </a:lnTo>
                <a:cubicBezTo>
                  <a:pt x="3689924" y="1348059"/>
                  <a:pt x="3386667" y="1046281"/>
                  <a:pt x="3386667" y="674029"/>
                </a:cubicBezTo>
                <a:lnTo>
                  <a:pt x="3386667" y="674029"/>
                </a:lnTo>
                <a:cubicBezTo>
                  <a:pt x="3386667" y="301773"/>
                  <a:pt x="3083410" y="0"/>
                  <a:pt x="2709333" y="0"/>
                </a:cubicBezTo>
                <a:lnTo>
                  <a:pt x="2709333" y="0"/>
                </a:lnTo>
                <a:cubicBezTo>
                  <a:pt x="2335257" y="0"/>
                  <a:pt x="2032000" y="301773"/>
                  <a:pt x="2032000" y="674029"/>
                </a:cubicBezTo>
                <a:lnTo>
                  <a:pt x="2032000" y="674029"/>
                </a:lnTo>
                <a:cubicBezTo>
                  <a:pt x="2032000" y="1046281"/>
                  <a:pt x="1728743" y="1348059"/>
                  <a:pt x="1354667" y="1348059"/>
                </a:cubicBezTo>
                <a:lnTo>
                  <a:pt x="0" y="1348059"/>
                </a:lnTo>
              </a:path>
            </a:pathLst>
          </a:custGeom>
          <a:noFill/>
          <a:ln w="228600" cap="flat" cmpd="sng">
            <a:solidFill>
              <a:schemeClr val="dk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3" name="Google Shape;403;p40"/>
          <p:cNvSpPr/>
          <p:nvPr/>
        </p:nvSpPr>
        <p:spPr>
          <a:xfrm>
            <a:off x="0" y="2371028"/>
            <a:ext cx="9144000" cy="1011043"/>
          </a:xfrm>
          <a:custGeom>
            <a:avLst/>
            <a:gdLst/>
            <a:ahLst/>
            <a:cxnLst/>
            <a:rect l="l" t="t" r="r" b="b"/>
            <a:pathLst>
              <a:path w="12192000" h="1348058" extrusionOk="0">
                <a:moveTo>
                  <a:pt x="12192000" y="0"/>
                </a:moveTo>
                <a:lnTo>
                  <a:pt x="10837333" y="0"/>
                </a:lnTo>
                <a:cubicBezTo>
                  <a:pt x="10463295" y="0"/>
                  <a:pt x="10160000" y="301773"/>
                  <a:pt x="10160000" y="674029"/>
                </a:cubicBezTo>
                <a:lnTo>
                  <a:pt x="10160000" y="674029"/>
                </a:lnTo>
                <a:cubicBezTo>
                  <a:pt x="10160000" y="1046281"/>
                  <a:pt x="9856705" y="1348059"/>
                  <a:pt x="9482667" y="1348059"/>
                </a:cubicBezTo>
                <a:lnTo>
                  <a:pt x="9482667" y="1348059"/>
                </a:lnTo>
                <a:cubicBezTo>
                  <a:pt x="9108581" y="1348059"/>
                  <a:pt x="8805333" y="1046281"/>
                  <a:pt x="8805333" y="674029"/>
                </a:cubicBezTo>
                <a:lnTo>
                  <a:pt x="8805333" y="674029"/>
                </a:lnTo>
                <a:cubicBezTo>
                  <a:pt x="8805333" y="301773"/>
                  <a:pt x="8502086" y="0"/>
                  <a:pt x="8128000" y="0"/>
                </a:cubicBezTo>
                <a:lnTo>
                  <a:pt x="8128000" y="0"/>
                </a:lnTo>
                <a:cubicBezTo>
                  <a:pt x="7753915" y="0"/>
                  <a:pt x="7450667" y="301773"/>
                  <a:pt x="7450667" y="674029"/>
                </a:cubicBezTo>
                <a:lnTo>
                  <a:pt x="7450667" y="674029"/>
                </a:lnTo>
                <a:cubicBezTo>
                  <a:pt x="7450667" y="1046281"/>
                  <a:pt x="7147419" y="1348059"/>
                  <a:pt x="6773334" y="1348059"/>
                </a:cubicBezTo>
                <a:lnTo>
                  <a:pt x="6773334" y="1348059"/>
                </a:lnTo>
                <a:cubicBezTo>
                  <a:pt x="6399248" y="1348059"/>
                  <a:pt x="6096000" y="1046281"/>
                  <a:pt x="6096000" y="674029"/>
                </a:cubicBezTo>
                <a:lnTo>
                  <a:pt x="6096000" y="674029"/>
                </a:lnTo>
                <a:cubicBezTo>
                  <a:pt x="6096000" y="301773"/>
                  <a:pt x="5792753" y="0"/>
                  <a:pt x="5418667" y="0"/>
                </a:cubicBezTo>
                <a:lnTo>
                  <a:pt x="5418667" y="0"/>
                </a:lnTo>
                <a:cubicBezTo>
                  <a:pt x="5044581" y="0"/>
                  <a:pt x="4741334" y="301773"/>
                  <a:pt x="4741334" y="674029"/>
                </a:cubicBezTo>
                <a:lnTo>
                  <a:pt x="4741334" y="674029"/>
                </a:lnTo>
                <a:cubicBezTo>
                  <a:pt x="4741334" y="1046281"/>
                  <a:pt x="4438076" y="1348059"/>
                  <a:pt x="4064000" y="1348059"/>
                </a:cubicBezTo>
                <a:lnTo>
                  <a:pt x="4064000" y="1348059"/>
                </a:lnTo>
                <a:cubicBezTo>
                  <a:pt x="3689924" y="1348059"/>
                  <a:pt x="3386667" y="1046281"/>
                  <a:pt x="3386667" y="674029"/>
                </a:cubicBezTo>
                <a:lnTo>
                  <a:pt x="3386667" y="674029"/>
                </a:lnTo>
                <a:cubicBezTo>
                  <a:pt x="3386667" y="301773"/>
                  <a:pt x="3083410" y="0"/>
                  <a:pt x="2709333" y="0"/>
                </a:cubicBezTo>
                <a:lnTo>
                  <a:pt x="2709333" y="0"/>
                </a:lnTo>
                <a:cubicBezTo>
                  <a:pt x="2335257" y="0"/>
                  <a:pt x="2032000" y="301773"/>
                  <a:pt x="2032000" y="674029"/>
                </a:cubicBezTo>
                <a:lnTo>
                  <a:pt x="2032000" y="674029"/>
                </a:lnTo>
                <a:cubicBezTo>
                  <a:pt x="2032000" y="1046281"/>
                  <a:pt x="1728743" y="1348059"/>
                  <a:pt x="1354667" y="1348059"/>
                </a:cubicBezTo>
                <a:lnTo>
                  <a:pt x="0" y="1348059"/>
                </a:lnTo>
              </a:path>
            </a:pathLst>
          </a:custGeom>
          <a:noFill/>
          <a:ln w="19050" cap="flat" cmpd="sng">
            <a:solidFill>
              <a:schemeClr val="l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grpSp>
        <p:nvGrpSpPr>
          <p:cNvPr id="404" name="Google Shape;404;p40"/>
          <p:cNvGrpSpPr/>
          <p:nvPr/>
        </p:nvGrpSpPr>
        <p:grpSpPr>
          <a:xfrm>
            <a:off x="1786339" y="1703401"/>
            <a:ext cx="473400" cy="473400"/>
            <a:chOff x="1786339" y="1703401"/>
            <a:chExt cx="473400" cy="473400"/>
          </a:xfrm>
        </p:grpSpPr>
        <p:sp>
          <p:nvSpPr>
            <p:cNvPr id="405" name="Google Shape;405;p40"/>
            <p:cNvSpPr/>
            <p:nvPr/>
          </p:nvSpPr>
          <p:spPr>
            <a:xfrm rot="8100000">
              <a:off x="1855667" y="1772729"/>
              <a:ext cx="334744" cy="334744"/>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a:ea typeface="Roboto"/>
                <a:cs typeface="Roboto"/>
                <a:sym typeface="Roboto"/>
              </a:endParaRPr>
            </a:p>
          </p:txBody>
        </p:sp>
        <p:sp>
          <p:nvSpPr>
            <p:cNvPr id="406" name="Google Shape;406;p40"/>
            <p:cNvSpPr/>
            <p:nvPr/>
          </p:nvSpPr>
          <p:spPr>
            <a:xfrm>
              <a:off x="1955989" y="1866499"/>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Roboto"/>
                  <a:ea typeface="Roboto"/>
                  <a:cs typeface="Roboto"/>
                  <a:sym typeface="Roboto"/>
                </a:rPr>
                <a:t>1</a:t>
              </a:r>
              <a:endParaRPr sz="600">
                <a:solidFill>
                  <a:schemeClr val="dk2"/>
                </a:solidFill>
                <a:latin typeface="Roboto"/>
                <a:ea typeface="Roboto"/>
                <a:cs typeface="Roboto"/>
                <a:sym typeface="Roboto"/>
              </a:endParaRPr>
            </a:p>
          </p:txBody>
        </p:sp>
      </p:grpSp>
      <p:grpSp>
        <p:nvGrpSpPr>
          <p:cNvPr id="407" name="Google Shape;407;p40"/>
          <p:cNvGrpSpPr/>
          <p:nvPr/>
        </p:nvGrpSpPr>
        <p:grpSpPr>
          <a:xfrm>
            <a:off x="3814414" y="1703401"/>
            <a:ext cx="473400" cy="473400"/>
            <a:chOff x="3814414" y="1703401"/>
            <a:chExt cx="473400" cy="473400"/>
          </a:xfrm>
        </p:grpSpPr>
        <p:sp>
          <p:nvSpPr>
            <p:cNvPr id="408" name="Google Shape;408;p40"/>
            <p:cNvSpPr/>
            <p:nvPr/>
          </p:nvSpPr>
          <p:spPr>
            <a:xfrm rot="8100000">
              <a:off x="3883742" y="1772729"/>
              <a:ext cx="334744" cy="334744"/>
            </a:xfrm>
            <a:prstGeom prst="teardrop">
              <a:avLst>
                <a:gd name="adj" fmla="val 10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a:ea typeface="Roboto"/>
                <a:cs typeface="Roboto"/>
                <a:sym typeface="Roboto"/>
              </a:endParaRPr>
            </a:p>
          </p:txBody>
        </p:sp>
        <p:sp>
          <p:nvSpPr>
            <p:cNvPr id="409" name="Google Shape;409;p40"/>
            <p:cNvSpPr/>
            <p:nvPr/>
          </p:nvSpPr>
          <p:spPr>
            <a:xfrm>
              <a:off x="3984064" y="1866499"/>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Roboto"/>
                  <a:ea typeface="Roboto"/>
                  <a:cs typeface="Roboto"/>
                  <a:sym typeface="Roboto"/>
                </a:rPr>
                <a:t>3</a:t>
              </a:r>
              <a:endParaRPr sz="600">
                <a:solidFill>
                  <a:schemeClr val="dk2"/>
                </a:solidFill>
                <a:latin typeface="Roboto"/>
                <a:ea typeface="Roboto"/>
                <a:cs typeface="Roboto"/>
                <a:sym typeface="Roboto"/>
              </a:endParaRPr>
            </a:p>
          </p:txBody>
        </p:sp>
      </p:grpSp>
      <p:grpSp>
        <p:nvGrpSpPr>
          <p:cNvPr id="410" name="Google Shape;410;p40"/>
          <p:cNvGrpSpPr/>
          <p:nvPr/>
        </p:nvGrpSpPr>
        <p:grpSpPr>
          <a:xfrm>
            <a:off x="5842489" y="1703401"/>
            <a:ext cx="473400" cy="473400"/>
            <a:chOff x="5842489" y="1703401"/>
            <a:chExt cx="473400" cy="473400"/>
          </a:xfrm>
        </p:grpSpPr>
        <p:sp>
          <p:nvSpPr>
            <p:cNvPr id="411" name="Google Shape;411;p40"/>
            <p:cNvSpPr/>
            <p:nvPr/>
          </p:nvSpPr>
          <p:spPr>
            <a:xfrm rot="8100000">
              <a:off x="5911817" y="1772729"/>
              <a:ext cx="334744" cy="334744"/>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a:ea typeface="Roboto"/>
                <a:cs typeface="Roboto"/>
                <a:sym typeface="Roboto"/>
              </a:endParaRPr>
            </a:p>
          </p:txBody>
        </p:sp>
        <p:sp>
          <p:nvSpPr>
            <p:cNvPr id="412" name="Google Shape;412;p40"/>
            <p:cNvSpPr/>
            <p:nvPr/>
          </p:nvSpPr>
          <p:spPr>
            <a:xfrm>
              <a:off x="6012139" y="1866499"/>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Roboto"/>
                  <a:ea typeface="Roboto"/>
                  <a:cs typeface="Roboto"/>
                  <a:sym typeface="Roboto"/>
                </a:rPr>
                <a:t>5</a:t>
              </a:r>
              <a:endParaRPr sz="600">
                <a:solidFill>
                  <a:schemeClr val="dk2"/>
                </a:solidFill>
                <a:latin typeface="Roboto"/>
                <a:ea typeface="Roboto"/>
                <a:cs typeface="Roboto"/>
                <a:sym typeface="Roboto"/>
              </a:endParaRPr>
            </a:p>
          </p:txBody>
        </p:sp>
      </p:grpSp>
      <p:grpSp>
        <p:nvGrpSpPr>
          <p:cNvPr id="413" name="Google Shape;413;p40"/>
          <p:cNvGrpSpPr/>
          <p:nvPr/>
        </p:nvGrpSpPr>
        <p:grpSpPr>
          <a:xfrm>
            <a:off x="6880814" y="3576300"/>
            <a:ext cx="473400" cy="473400"/>
            <a:chOff x="6880814" y="3576300"/>
            <a:chExt cx="473400" cy="473400"/>
          </a:xfrm>
        </p:grpSpPr>
        <p:sp>
          <p:nvSpPr>
            <p:cNvPr id="414" name="Google Shape;414;p40"/>
            <p:cNvSpPr/>
            <p:nvPr/>
          </p:nvSpPr>
          <p:spPr>
            <a:xfrm rot="-2700000">
              <a:off x="6950142" y="3645628"/>
              <a:ext cx="334744" cy="334744"/>
            </a:xfrm>
            <a:prstGeom prst="teardrop">
              <a:avLst>
                <a:gd name="adj" fmla="val 10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a:ea typeface="Roboto"/>
                <a:cs typeface="Roboto"/>
                <a:sym typeface="Roboto"/>
              </a:endParaRPr>
            </a:p>
          </p:txBody>
        </p:sp>
        <p:sp>
          <p:nvSpPr>
            <p:cNvPr id="415" name="Google Shape;415;p40"/>
            <p:cNvSpPr/>
            <p:nvPr/>
          </p:nvSpPr>
          <p:spPr>
            <a:xfrm flipH="1">
              <a:off x="7050464" y="3752502"/>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Roboto"/>
                  <a:ea typeface="Roboto"/>
                  <a:cs typeface="Roboto"/>
                  <a:sym typeface="Roboto"/>
                </a:rPr>
                <a:t>6</a:t>
              </a:r>
              <a:endParaRPr sz="600">
                <a:solidFill>
                  <a:schemeClr val="dk2"/>
                </a:solidFill>
                <a:latin typeface="Roboto"/>
                <a:ea typeface="Roboto"/>
                <a:cs typeface="Roboto"/>
                <a:sym typeface="Roboto"/>
              </a:endParaRPr>
            </a:p>
          </p:txBody>
        </p:sp>
      </p:grpSp>
      <p:grpSp>
        <p:nvGrpSpPr>
          <p:cNvPr id="416" name="Google Shape;416;p40"/>
          <p:cNvGrpSpPr/>
          <p:nvPr/>
        </p:nvGrpSpPr>
        <p:grpSpPr>
          <a:xfrm>
            <a:off x="4852739" y="3576300"/>
            <a:ext cx="473400" cy="473400"/>
            <a:chOff x="4852739" y="3576300"/>
            <a:chExt cx="473400" cy="473400"/>
          </a:xfrm>
        </p:grpSpPr>
        <p:sp>
          <p:nvSpPr>
            <p:cNvPr id="417" name="Google Shape;417;p40"/>
            <p:cNvSpPr/>
            <p:nvPr/>
          </p:nvSpPr>
          <p:spPr>
            <a:xfrm rot="-2700000">
              <a:off x="4922067" y="3645628"/>
              <a:ext cx="334744" cy="334744"/>
            </a:xfrm>
            <a:prstGeom prst="teardrop">
              <a:avLst>
                <a:gd name="adj" fmla="val 10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a:ea typeface="Roboto"/>
                <a:cs typeface="Roboto"/>
                <a:sym typeface="Roboto"/>
              </a:endParaRPr>
            </a:p>
          </p:txBody>
        </p:sp>
        <p:sp>
          <p:nvSpPr>
            <p:cNvPr id="418" name="Google Shape;418;p40"/>
            <p:cNvSpPr/>
            <p:nvPr/>
          </p:nvSpPr>
          <p:spPr>
            <a:xfrm flipH="1">
              <a:off x="5022389" y="3752502"/>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Roboto"/>
                  <a:ea typeface="Roboto"/>
                  <a:cs typeface="Roboto"/>
                  <a:sym typeface="Roboto"/>
                </a:rPr>
                <a:t>4</a:t>
              </a:r>
              <a:endParaRPr sz="600">
                <a:solidFill>
                  <a:schemeClr val="dk2"/>
                </a:solidFill>
                <a:latin typeface="Roboto"/>
                <a:ea typeface="Roboto"/>
                <a:cs typeface="Roboto"/>
                <a:sym typeface="Roboto"/>
              </a:endParaRPr>
            </a:p>
          </p:txBody>
        </p:sp>
      </p:grpSp>
      <p:grpSp>
        <p:nvGrpSpPr>
          <p:cNvPr id="419" name="Google Shape;419;p40"/>
          <p:cNvGrpSpPr/>
          <p:nvPr/>
        </p:nvGrpSpPr>
        <p:grpSpPr>
          <a:xfrm>
            <a:off x="2824664" y="3576300"/>
            <a:ext cx="473400" cy="473400"/>
            <a:chOff x="2824664" y="3576300"/>
            <a:chExt cx="473400" cy="473400"/>
          </a:xfrm>
        </p:grpSpPr>
        <p:sp>
          <p:nvSpPr>
            <p:cNvPr id="420" name="Google Shape;420;p40"/>
            <p:cNvSpPr/>
            <p:nvPr/>
          </p:nvSpPr>
          <p:spPr>
            <a:xfrm rot="-2700000">
              <a:off x="2893992" y="3645628"/>
              <a:ext cx="334744" cy="334744"/>
            </a:xfrm>
            <a:prstGeom prst="teardrop">
              <a:avLst>
                <a:gd name="adj" fmla="val 10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a:ea typeface="Roboto"/>
                <a:cs typeface="Roboto"/>
                <a:sym typeface="Roboto"/>
              </a:endParaRPr>
            </a:p>
          </p:txBody>
        </p:sp>
        <p:sp>
          <p:nvSpPr>
            <p:cNvPr id="421" name="Google Shape;421;p40"/>
            <p:cNvSpPr/>
            <p:nvPr/>
          </p:nvSpPr>
          <p:spPr>
            <a:xfrm flipH="1">
              <a:off x="2994314" y="3752502"/>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Roboto"/>
                  <a:ea typeface="Roboto"/>
                  <a:cs typeface="Roboto"/>
                  <a:sym typeface="Roboto"/>
                </a:rPr>
                <a:t>2</a:t>
              </a:r>
              <a:endParaRPr sz="600">
                <a:solidFill>
                  <a:schemeClr val="dk2"/>
                </a:solidFill>
                <a:latin typeface="Roboto"/>
                <a:ea typeface="Roboto"/>
                <a:cs typeface="Roboto"/>
                <a:sym typeface="Roboto"/>
              </a:endParaRPr>
            </a:p>
          </p:txBody>
        </p:sp>
      </p:grpSp>
      <p:sp>
        <p:nvSpPr>
          <p:cNvPr id="422" name="Google Shape;422;p40"/>
          <p:cNvSpPr txBox="1"/>
          <p:nvPr/>
        </p:nvSpPr>
        <p:spPr>
          <a:xfrm>
            <a:off x="1379850" y="1156100"/>
            <a:ext cx="1286400" cy="53340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None/>
            </a:pPr>
            <a:r>
              <a:rPr lang="en" sz="900">
                <a:solidFill>
                  <a:schemeClr val="dk2"/>
                </a:solidFill>
                <a:latin typeface="Roboto"/>
                <a:ea typeface="Roboto"/>
                <a:cs typeface="Roboto"/>
                <a:sym typeface="Roboto"/>
              </a:rPr>
              <a:t>Blue is the colour of the clear sky and the deep sea</a:t>
            </a:r>
            <a:endParaRPr sz="900">
              <a:solidFill>
                <a:schemeClr val="dk2"/>
              </a:solidFill>
              <a:latin typeface="Roboto"/>
              <a:ea typeface="Roboto"/>
              <a:cs typeface="Roboto"/>
              <a:sym typeface="Roboto"/>
            </a:endParaRPr>
          </a:p>
        </p:txBody>
      </p:sp>
      <p:sp>
        <p:nvSpPr>
          <p:cNvPr id="423" name="Google Shape;423;p40"/>
          <p:cNvSpPr txBox="1"/>
          <p:nvPr/>
        </p:nvSpPr>
        <p:spPr>
          <a:xfrm>
            <a:off x="3377205" y="1156100"/>
            <a:ext cx="1286400" cy="53340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None/>
            </a:pPr>
            <a:r>
              <a:rPr lang="en" sz="900">
                <a:solidFill>
                  <a:schemeClr val="dk2"/>
                </a:solidFill>
                <a:latin typeface="Roboto"/>
                <a:ea typeface="Roboto"/>
                <a:cs typeface="Roboto"/>
                <a:sym typeface="Roboto"/>
              </a:rPr>
              <a:t>Red is the colour of danger and courage</a:t>
            </a:r>
            <a:endParaRPr sz="900">
              <a:solidFill>
                <a:schemeClr val="dk2"/>
              </a:solidFill>
              <a:latin typeface="Roboto"/>
              <a:ea typeface="Roboto"/>
              <a:cs typeface="Roboto"/>
              <a:sym typeface="Roboto"/>
            </a:endParaRPr>
          </a:p>
        </p:txBody>
      </p:sp>
      <p:sp>
        <p:nvSpPr>
          <p:cNvPr id="424" name="Google Shape;424;p40"/>
          <p:cNvSpPr txBox="1"/>
          <p:nvPr/>
        </p:nvSpPr>
        <p:spPr>
          <a:xfrm>
            <a:off x="5436010" y="1156100"/>
            <a:ext cx="1286400" cy="53340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None/>
            </a:pPr>
            <a:r>
              <a:rPr lang="en" sz="900">
                <a:solidFill>
                  <a:schemeClr val="dk2"/>
                </a:solidFill>
                <a:latin typeface="Roboto"/>
                <a:ea typeface="Roboto"/>
                <a:cs typeface="Roboto"/>
                <a:sym typeface="Roboto"/>
              </a:rPr>
              <a:t>Black is the color of ebony and of outer space</a:t>
            </a:r>
            <a:endParaRPr sz="900">
              <a:solidFill>
                <a:schemeClr val="dk2"/>
              </a:solidFill>
              <a:latin typeface="Roboto"/>
              <a:ea typeface="Roboto"/>
              <a:cs typeface="Roboto"/>
              <a:sym typeface="Roboto"/>
            </a:endParaRPr>
          </a:p>
        </p:txBody>
      </p:sp>
      <p:sp>
        <p:nvSpPr>
          <p:cNvPr id="425" name="Google Shape;425;p40"/>
          <p:cNvSpPr txBox="1"/>
          <p:nvPr/>
        </p:nvSpPr>
        <p:spPr>
          <a:xfrm>
            <a:off x="2418175" y="4063600"/>
            <a:ext cx="1286400" cy="5334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None/>
            </a:pPr>
            <a:r>
              <a:rPr lang="en" sz="900">
                <a:solidFill>
                  <a:schemeClr val="dk2"/>
                </a:solidFill>
                <a:latin typeface="Roboto"/>
                <a:ea typeface="Roboto"/>
                <a:cs typeface="Roboto"/>
                <a:sym typeface="Roboto"/>
              </a:rPr>
              <a:t>Yellow is the color of gold, butter and ripe lemons</a:t>
            </a:r>
            <a:endParaRPr sz="900">
              <a:solidFill>
                <a:schemeClr val="dk2"/>
              </a:solidFill>
              <a:latin typeface="Roboto"/>
              <a:ea typeface="Roboto"/>
              <a:cs typeface="Roboto"/>
              <a:sym typeface="Roboto"/>
            </a:endParaRPr>
          </a:p>
        </p:txBody>
      </p:sp>
      <p:sp>
        <p:nvSpPr>
          <p:cNvPr id="426" name="Google Shape;426;p40"/>
          <p:cNvSpPr txBox="1"/>
          <p:nvPr/>
        </p:nvSpPr>
        <p:spPr>
          <a:xfrm>
            <a:off x="4446255" y="4063600"/>
            <a:ext cx="1286400" cy="5334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None/>
            </a:pPr>
            <a:r>
              <a:rPr lang="en" sz="900">
                <a:solidFill>
                  <a:schemeClr val="dk2"/>
                </a:solidFill>
                <a:latin typeface="Roboto"/>
                <a:ea typeface="Roboto"/>
                <a:cs typeface="Roboto"/>
                <a:sym typeface="Roboto"/>
              </a:rPr>
              <a:t>White is the color of milk and fresh snow</a:t>
            </a:r>
            <a:endParaRPr sz="900">
              <a:solidFill>
                <a:schemeClr val="dk2"/>
              </a:solidFill>
              <a:latin typeface="Roboto"/>
              <a:ea typeface="Roboto"/>
              <a:cs typeface="Roboto"/>
              <a:sym typeface="Roboto"/>
            </a:endParaRPr>
          </a:p>
        </p:txBody>
      </p:sp>
      <p:sp>
        <p:nvSpPr>
          <p:cNvPr id="427" name="Google Shape;427;p40"/>
          <p:cNvSpPr txBox="1"/>
          <p:nvPr/>
        </p:nvSpPr>
        <p:spPr>
          <a:xfrm>
            <a:off x="6474335" y="4063600"/>
            <a:ext cx="1286400" cy="5334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None/>
            </a:pPr>
            <a:r>
              <a:rPr lang="en" sz="900">
                <a:solidFill>
                  <a:schemeClr val="dk2"/>
                </a:solidFill>
                <a:latin typeface="Roboto"/>
                <a:ea typeface="Roboto"/>
                <a:cs typeface="Roboto"/>
                <a:sym typeface="Roboto"/>
              </a:rPr>
              <a:t>Blue is the colour of the clear sky and the deep sea</a:t>
            </a:r>
            <a:endParaRPr sz="900">
              <a:solidFill>
                <a:schemeClr val="dk2"/>
              </a:solidFill>
              <a:latin typeface="Roboto"/>
              <a:ea typeface="Roboto"/>
              <a:cs typeface="Roboto"/>
              <a:sym typeface="Roboto"/>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431"/>
        <p:cNvGrpSpPr/>
        <p:nvPr/>
      </p:nvGrpSpPr>
      <p:grpSpPr>
        <a:xfrm>
          <a:off x="0" y="0"/>
          <a:ext cx="0" cy="0"/>
          <a:chOff x="0" y="0"/>
          <a:chExt cx="0" cy="0"/>
        </a:xfrm>
      </p:grpSpPr>
      <p:sp>
        <p:nvSpPr>
          <p:cNvPr id="432" name="Google Shape;432;p41"/>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Gantt chart</a:t>
            </a:r>
            <a:endParaRPr/>
          </a:p>
        </p:txBody>
      </p:sp>
      <p:sp>
        <p:nvSpPr>
          <p:cNvPr id="433" name="Google Shape;433;p41"/>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65</a:t>
            </a:fld>
            <a:endParaRPr/>
          </a:p>
        </p:txBody>
      </p:sp>
      <p:graphicFrame>
        <p:nvGraphicFramePr>
          <p:cNvPr id="434" name="Google Shape;434;p41"/>
          <p:cNvGraphicFramePr/>
          <p:nvPr/>
        </p:nvGraphicFramePr>
        <p:xfrm>
          <a:off x="1141325" y="1025231"/>
          <a:ext cx="8002525" cy="3903250"/>
        </p:xfrm>
        <a:graphic>
          <a:graphicData uri="http://schemas.openxmlformats.org/drawingml/2006/table">
            <a:tbl>
              <a:tblPr>
                <a:noFill/>
                <a:tableStyleId>{AF57B9CE-27B7-45A4-9341-B09BDB51A24E}</a:tableStyleId>
              </a:tblPr>
              <a:tblGrid>
                <a:gridCol w="1378075"/>
                <a:gridCol w="473175"/>
                <a:gridCol w="473175"/>
                <a:gridCol w="473175"/>
                <a:gridCol w="473175"/>
                <a:gridCol w="473175"/>
                <a:gridCol w="473175"/>
                <a:gridCol w="473175"/>
                <a:gridCol w="473175"/>
                <a:gridCol w="473175"/>
                <a:gridCol w="473175"/>
                <a:gridCol w="473175"/>
                <a:gridCol w="473175"/>
                <a:gridCol w="473175"/>
                <a:gridCol w="473175"/>
              </a:tblGrid>
              <a:tr h="390325">
                <a:tc>
                  <a:txBody>
                    <a:bodyPr/>
                    <a:lstStyle/>
                    <a:p>
                      <a:pPr marL="0" lvl="0" indent="0" algn="l" rtl="0">
                        <a:spcBef>
                          <a:spcPts val="0"/>
                        </a:spcBef>
                        <a:spcAft>
                          <a:spcPts val="0"/>
                        </a:spcAft>
                        <a:buNone/>
                      </a:pPr>
                      <a:endParaRPr sz="800">
                        <a:solidFill>
                          <a:schemeClr val="dk2"/>
                        </a:solidFill>
                        <a:latin typeface="Roboto"/>
                        <a:ea typeface="Roboto"/>
                        <a:cs typeface="Roboto"/>
                        <a:sym typeface="Roboto"/>
                      </a:endParaRPr>
                    </a:p>
                  </a:txBody>
                  <a:tcPr marL="91425" marR="91425" marT="45700" marB="45700" anchor="ctr">
                    <a:lnL w="9525" cap="flat" cmpd="sng">
                      <a:solidFill>
                        <a:srgbClr val="FFFFFF">
                          <a:alpha val="0"/>
                        </a:srgbClr>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FFFFFF">
                          <a:alpha val="0"/>
                        </a:srgbClr>
                      </a:solidFill>
                      <a:prstDash val="solid"/>
                      <a:round/>
                      <a:headEnd type="none" w="sm" len="sm"/>
                      <a:tailEnd type="none" w="sm" len="sm"/>
                    </a:lnB>
                  </a:tcPr>
                </a:tc>
                <a:tc gridSpan="7">
                  <a:txBody>
                    <a:bodyPr/>
                    <a:lstStyle/>
                    <a:p>
                      <a:pPr marL="0" lvl="0" indent="0" algn="ctr" rtl="0">
                        <a:spcBef>
                          <a:spcPts val="0"/>
                        </a:spcBef>
                        <a:spcAft>
                          <a:spcPts val="0"/>
                        </a:spcAft>
                        <a:buNone/>
                      </a:pPr>
                      <a:r>
                        <a:rPr lang="en" sz="800" b="1">
                          <a:solidFill>
                            <a:schemeClr val="dk2"/>
                          </a:solidFill>
                          <a:latin typeface="Roboto"/>
                          <a:ea typeface="Roboto"/>
                          <a:cs typeface="Roboto"/>
                          <a:sym typeface="Roboto"/>
                        </a:rPr>
                        <a:t>Week 1</a:t>
                      </a:r>
                      <a:endParaRPr sz="800" b="1">
                        <a:solidFill>
                          <a:schemeClr val="dk2"/>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7">
                  <a:txBody>
                    <a:bodyPr/>
                    <a:lstStyle/>
                    <a:p>
                      <a:pPr marL="0" lvl="0" indent="0" algn="ctr" rtl="0">
                        <a:spcBef>
                          <a:spcPts val="0"/>
                        </a:spcBef>
                        <a:spcAft>
                          <a:spcPts val="0"/>
                        </a:spcAft>
                        <a:buNone/>
                      </a:pPr>
                      <a:r>
                        <a:rPr lang="en" sz="800" b="1">
                          <a:solidFill>
                            <a:schemeClr val="dk2"/>
                          </a:solidFill>
                          <a:latin typeface="Roboto"/>
                          <a:ea typeface="Roboto"/>
                          <a:cs typeface="Roboto"/>
                          <a:sym typeface="Roboto"/>
                        </a:rPr>
                        <a:t>Week 2</a:t>
                      </a:r>
                      <a:endParaRPr sz="800" b="1">
                        <a:solidFill>
                          <a:schemeClr val="dk2"/>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r>
              <a:tr h="390325">
                <a:tc>
                  <a:txBody>
                    <a:bodyPr/>
                    <a:lstStyle/>
                    <a:p>
                      <a:pPr marL="0" lvl="0" indent="0" algn="l" rtl="0">
                        <a:spcBef>
                          <a:spcPts val="0"/>
                        </a:spcBef>
                        <a:spcAft>
                          <a:spcPts val="0"/>
                        </a:spcAft>
                        <a:buNone/>
                      </a:pPr>
                      <a:endParaRPr sz="800">
                        <a:solidFill>
                          <a:schemeClr val="dk2"/>
                        </a:solidFill>
                        <a:latin typeface="Roboto"/>
                        <a:ea typeface="Roboto"/>
                        <a:cs typeface="Roboto"/>
                        <a:sym typeface="Roboto"/>
                      </a:endParaRPr>
                    </a:p>
                  </a:txBody>
                  <a:tcPr marL="91425" marR="91425" marT="45700" marB="45700" anchor="ctr">
                    <a:lnL w="9525" cap="flat" cmpd="sng">
                      <a:solidFill>
                        <a:srgbClr val="FFFFFF">
                          <a:alpha val="0"/>
                        </a:srgbClr>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2"/>
                          </a:solidFill>
                          <a:latin typeface="Roboto"/>
                          <a:ea typeface="Roboto"/>
                          <a:cs typeface="Roboto"/>
                          <a:sym typeface="Roboto"/>
                        </a:rPr>
                        <a:t>1</a:t>
                      </a:r>
                      <a:endParaRPr sz="800">
                        <a:solidFill>
                          <a:schemeClr val="dk2"/>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Roboto"/>
                          <a:ea typeface="Roboto"/>
                          <a:cs typeface="Roboto"/>
                          <a:sym typeface="Roboto"/>
                        </a:rPr>
                        <a:t>2</a:t>
                      </a:r>
                      <a:endParaRPr sz="800">
                        <a:solidFill>
                          <a:schemeClr val="dk2"/>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Roboto"/>
                          <a:ea typeface="Roboto"/>
                          <a:cs typeface="Roboto"/>
                          <a:sym typeface="Roboto"/>
                        </a:rPr>
                        <a:t>3</a:t>
                      </a:r>
                      <a:endParaRPr sz="800">
                        <a:solidFill>
                          <a:schemeClr val="dk2"/>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Roboto"/>
                          <a:ea typeface="Roboto"/>
                          <a:cs typeface="Roboto"/>
                          <a:sym typeface="Roboto"/>
                        </a:rPr>
                        <a:t>4</a:t>
                      </a:r>
                      <a:endParaRPr sz="800">
                        <a:solidFill>
                          <a:schemeClr val="dk2"/>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Roboto"/>
                          <a:ea typeface="Roboto"/>
                          <a:cs typeface="Roboto"/>
                          <a:sym typeface="Roboto"/>
                        </a:rPr>
                        <a:t>5</a:t>
                      </a:r>
                      <a:endParaRPr sz="800">
                        <a:solidFill>
                          <a:schemeClr val="dk2"/>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Roboto"/>
                          <a:ea typeface="Roboto"/>
                          <a:cs typeface="Roboto"/>
                          <a:sym typeface="Roboto"/>
                        </a:rPr>
                        <a:t>6</a:t>
                      </a:r>
                      <a:endParaRPr sz="800">
                        <a:solidFill>
                          <a:schemeClr val="dk2"/>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Roboto"/>
                          <a:ea typeface="Roboto"/>
                          <a:cs typeface="Roboto"/>
                          <a:sym typeface="Roboto"/>
                        </a:rPr>
                        <a:t>7</a:t>
                      </a:r>
                      <a:endParaRPr sz="800">
                        <a:solidFill>
                          <a:schemeClr val="dk2"/>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Roboto"/>
                          <a:ea typeface="Roboto"/>
                          <a:cs typeface="Roboto"/>
                          <a:sym typeface="Roboto"/>
                        </a:rPr>
                        <a:t>8</a:t>
                      </a:r>
                      <a:endParaRPr sz="800">
                        <a:solidFill>
                          <a:schemeClr val="dk2"/>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Roboto"/>
                          <a:ea typeface="Roboto"/>
                          <a:cs typeface="Roboto"/>
                          <a:sym typeface="Roboto"/>
                        </a:rPr>
                        <a:t>9</a:t>
                      </a:r>
                      <a:endParaRPr sz="800">
                        <a:solidFill>
                          <a:schemeClr val="dk2"/>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Roboto"/>
                          <a:ea typeface="Roboto"/>
                          <a:cs typeface="Roboto"/>
                          <a:sym typeface="Roboto"/>
                        </a:rPr>
                        <a:t>10</a:t>
                      </a:r>
                      <a:endParaRPr sz="800">
                        <a:solidFill>
                          <a:schemeClr val="dk2"/>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Roboto"/>
                          <a:ea typeface="Roboto"/>
                          <a:cs typeface="Roboto"/>
                          <a:sym typeface="Roboto"/>
                        </a:rPr>
                        <a:t>11</a:t>
                      </a:r>
                      <a:endParaRPr sz="800">
                        <a:solidFill>
                          <a:schemeClr val="dk2"/>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Roboto"/>
                          <a:ea typeface="Roboto"/>
                          <a:cs typeface="Roboto"/>
                          <a:sym typeface="Roboto"/>
                        </a:rPr>
                        <a:t>12</a:t>
                      </a:r>
                      <a:endParaRPr sz="800">
                        <a:solidFill>
                          <a:schemeClr val="dk2"/>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Roboto"/>
                          <a:ea typeface="Roboto"/>
                          <a:cs typeface="Roboto"/>
                          <a:sym typeface="Roboto"/>
                        </a:rPr>
                        <a:t>13</a:t>
                      </a:r>
                      <a:endParaRPr sz="800">
                        <a:solidFill>
                          <a:schemeClr val="dk2"/>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Roboto"/>
                          <a:ea typeface="Roboto"/>
                          <a:cs typeface="Roboto"/>
                          <a:sym typeface="Roboto"/>
                        </a:rPr>
                        <a:t>14</a:t>
                      </a:r>
                      <a:endParaRPr sz="800">
                        <a:solidFill>
                          <a:schemeClr val="dk2"/>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r>
              <a:tr h="390325">
                <a:tc>
                  <a:txBody>
                    <a:bodyPr/>
                    <a:lstStyle/>
                    <a:p>
                      <a:pPr marL="0" lvl="0" indent="0" algn="r" rtl="0">
                        <a:spcBef>
                          <a:spcPts val="0"/>
                        </a:spcBef>
                        <a:spcAft>
                          <a:spcPts val="0"/>
                        </a:spcAft>
                        <a:buNone/>
                      </a:pPr>
                      <a:r>
                        <a:rPr lang="en" sz="800">
                          <a:solidFill>
                            <a:schemeClr val="dk2"/>
                          </a:solidFill>
                          <a:latin typeface="Roboto"/>
                          <a:ea typeface="Roboto"/>
                          <a:cs typeface="Roboto"/>
                          <a:sym typeface="Roboto"/>
                        </a:rPr>
                        <a:t>Task 1</a:t>
                      </a:r>
                      <a:endParaRPr sz="800">
                        <a:solidFill>
                          <a:schemeClr val="dk2"/>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800">
                        <a:solidFill>
                          <a:schemeClr val="lt1"/>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800">
                        <a:solidFill>
                          <a:schemeClr val="lt1"/>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r>
              <a:tr h="390325">
                <a:tc>
                  <a:txBody>
                    <a:bodyPr/>
                    <a:lstStyle/>
                    <a:p>
                      <a:pPr marL="0" lvl="0" indent="0" algn="r" rtl="0">
                        <a:spcBef>
                          <a:spcPts val="0"/>
                        </a:spcBef>
                        <a:spcAft>
                          <a:spcPts val="0"/>
                        </a:spcAft>
                        <a:buClr>
                          <a:schemeClr val="dk1"/>
                        </a:buClr>
                        <a:buSzPts val="1100"/>
                        <a:buFont typeface="Arial"/>
                        <a:buNone/>
                      </a:pPr>
                      <a:r>
                        <a:rPr lang="en" sz="800">
                          <a:solidFill>
                            <a:schemeClr val="dk2"/>
                          </a:solidFill>
                          <a:latin typeface="Roboto"/>
                          <a:ea typeface="Roboto"/>
                          <a:cs typeface="Roboto"/>
                          <a:sym typeface="Roboto"/>
                        </a:rPr>
                        <a:t>Task 2</a:t>
                      </a:r>
                      <a:endParaRPr sz="800">
                        <a:solidFill>
                          <a:schemeClr val="dk2"/>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800">
                        <a:solidFill>
                          <a:schemeClr val="lt1"/>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800">
                        <a:solidFill>
                          <a:schemeClr val="lt1"/>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800">
                        <a:solidFill>
                          <a:schemeClr val="lt1"/>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sz="800">
                          <a:solidFill>
                            <a:schemeClr val="lt1"/>
                          </a:solidFill>
                          <a:latin typeface="Roboto"/>
                          <a:ea typeface="Roboto"/>
                          <a:cs typeface="Roboto"/>
                          <a:sym typeface="Roboto"/>
                        </a:rPr>
                        <a:t>◆</a:t>
                      </a:r>
                      <a:endParaRPr sz="800">
                        <a:solidFill>
                          <a:schemeClr val="lt1"/>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800">
                        <a:solidFill>
                          <a:schemeClr val="lt1"/>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r>
              <a:tr h="390325">
                <a:tc>
                  <a:txBody>
                    <a:bodyPr/>
                    <a:lstStyle/>
                    <a:p>
                      <a:pPr marL="0" lvl="0" indent="0" algn="r" rtl="0">
                        <a:spcBef>
                          <a:spcPts val="0"/>
                        </a:spcBef>
                        <a:spcAft>
                          <a:spcPts val="0"/>
                        </a:spcAft>
                        <a:buClr>
                          <a:schemeClr val="dk1"/>
                        </a:buClr>
                        <a:buSzPts val="1100"/>
                        <a:buFont typeface="Arial"/>
                        <a:buNone/>
                      </a:pPr>
                      <a:r>
                        <a:rPr lang="en" sz="800">
                          <a:solidFill>
                            <a:schemeClr val="dk2"/>
                          </a:solidFill>
                          <a:latin typeface="Roboto"/>
                          <a:ea typeface="Roboto"/>
                          <a:cs typeface="Roboto"/>
                          <a:sym typeface="Roboto"/>
                        </a:rPr>
                        <a:t>Task 3</a:t>
                      </a:r>
                      <a:endParaRPr sz="800">
                        <a:solidFill>
                          <a:schemeClr val="dk2"/>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sz="800">
                        <a:solidFill>
                          <a:schemeClr val="lt1"/>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sz="800">
                        <a:solidFill>
                          <a:schemeClr val="lt1"/>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sz="800">
                        <a:solidFill>
                          <a:schemeClr val="lt1"/>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r>
              <a:tr h="390325">
                <a:tc>
                  <a:txBody>
                    <a:bodyPr/>
                    <a:lstStyle/>
                    <a:p>
                      <a:pPr marL="0" lvl="0" indent="0" algn="r" rtl="0">
                        <a:spcBef>
                          <a:spcPts val="0"/>
                        </a:spcBef>
                        <a:spcAft>
                          <a:spcPts val="0"/>
                        </a:spcAft>
                        <a:buClr>
                          <a:schemeClr val="dk1"/>
                        </a:buClr>
                        <a:buSzPts val="1100"/>
                        <a:buFont typeface="Arial"/>
                        <a:buNone/>
                      </a:pPr>
                      <a:r>
                        <a:rPr lang="en" sz="800">
                          <a:solidFill>
                            <a:schemeClr val="dk2"/>
                          </a:solidFill>
                          <a:latin typeface="Roboto"/>
                          <a:ea typeface="Roboto"/>
                          <a:cs typeface="Roboto"/>
                          <a:sym typeface="Roboto"/>
                        </a:rPr>
                        <a:t>Task 4</a:t>
                      </a:r>
                      <a:endParaRPr sz="800">
                        <a:solidFill>
                          <a:schemeClr val="dk2"/>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800">
                        <a:solidFill>
                          <a:schemeClr val="lt1"/>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800">
                        <a:solidFill>
                          <a:schemeClr val="lt1"/>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800">
                        <a:solidFill>
                          <a:schemeClr val="lt1"/>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800">
                        <a:solidFill>
                          <a:schemeClr val="lt1"/>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800">
                        <a:solidFill>
                          <a:schemeClr val="lt1"/>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800">
                        <a:solidFill>
                          <a:schemeClr val="lt1"/>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800">
                          <a:solidFill>
                            <a:schemeClr val="lt1"/>
                          </a:solidFill>
                          <a:latin typeface="Roboto"/>
                          <a:ea typeface="Roboto"/>
                          <a:cs typeface="Roboto"/>
                          <a:sym typeface="Roboto"/>
                        </a:rPr>
                        <a:t>◆</a:t>
                      </a:r>
                      <a:endParaRPr sz="800">
                        <a:solidFill>
                          <a:schemeClr val="lt1"/>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800">
                        <a:solidFill>
                          <a:schemeClr val="lt1"/>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r>
              <a:tr h="390325">
                <a:tc>
                  <a:txBody>
                    <a:bodyPr/>
                    <a:lstStyle/>
                    <a:p>
                      <a:pPr marL="0" lvl="0" indent="0" algn="r" rtl="0">
                        <a:spcBef>
                          <a:spcPts val="0"/>
                        </a:spcBef>
                        <a:spcAft>
                          <a:spcPts val="0"/>
                        </a:spcAft>
                        <a:buClr>
                          <a:schemeClr val="dk1"/>
                        </a:buClr>
                        <a:buSzPts val="1100"/>
                        <a:buFont typeface="Arial"/>
                        <a:buNone/>
                      </a:pPr>
                      <a:r>
                        <a:rPr lang="en" sz="800">
                          <a:solidFill>
                            <a:schemeClr val="dk2"/>
                          </a:solidFill>
                          <a:latin typeface="Roboto"/>
                          <a:ea typeface="Roboto"/>
                          <a:cs typeface="Roboto"/>
                          <a:sym typeface="Roboto"/>
                        </a:rPr>
                        <a:t>Task 5</a:t>
                      </a:r>
                      <a:endParaRPr sz="800">
                        <a:solidFill>
                          <a:schemeClr val="dk2"/>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None/>
                      </a:pPr>
                      <a:endParaRPr sz="800">
                        <a:solidFill>
                          <a:schemeClr val="lt1"/>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None/>
                      </a:pPr>
                      <a:endParaRPr sz="800">
                        <a:solidFill>
                          <a:schemeClr val="lt1"/>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None/>
                      </a:pPr>
                      <a:endParaRPr sz="800">
                        <a:solidFill>
                          <a:schemeClr val="lt1"/>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800">
                        <a:solidFill>
                          <a:schemeClr val="lt1"/>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800">
                        <a:solidFill>
                          <a:schemeClr val="lt1"/>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sz="800">
                          <a:solidFill>
                            <a:schemeClr val="lt1"/>
                          </a:solidFill>
                          <a:latin typeface="Roboto"/>
                          <a:ea typeface="Roboto"/>
                          <a:cs typeface="Roboto"/>
                          <a:sym typeface="Roboto"/>
                        </a:rPr>
                        <a:t>◆</a:t>
                      </a:r>
                      <a:endParaRPr sz="800">
                        <a:solidFill>
                          <a:schemeClr val="lt1"/>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800">
                        <a:solidFill>
                          <a:schemeClr val="lt1"/>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r>
              <a:tr h="390325">
                <a:tc>
                  <a:txBody>
                    <a:bodyPr/>
                    <a:lstStyle/>
                    <a:p>
                      <a:pPr marL="0" lvl="0" indent="0" algn="r" rtl="0">
                        <a:spcBef>
                          <a:spcPts val="0"/>
                        </a:spcBef>
                        <a:spcAft>
                          <a:spcPts val="0"/>
                        </a:spcAft>
                        <a:buClr>
                          <a:schemeClr val="dk1"/>
                        </a:buClr>
                        <a:buSzPts val="1100"/>
                        <a:buFont typeface="Arial"/>
                        <a:buNone/>
                      </a:pPr>
                      <a:r>
                        <a:rPr lang="en" sz="800">
                          <a:solidFill>
                            <a:schemeClr val="dk2"/>
                          </a:solidFill>
                          <a:latin typeface="Roboto"/>
                          <a:ea typeface="Roboto"/>
                          <a:cs typeface="Roboto"/>
                          <a:sym typeface="Roboto"/>
                        </a:rPr>
                        <a:t>Task 6</a:t>
                      </a:r>
                      <a:endParaRPr sz="800">
                        <a:solidFill>
                          <a:schemeClr val="dk2"/>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800">
                        <a:solidFill>
                          <a:schemeClr val="lt1"/>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800">
                        <a:solidFill>
                          <a:schemeClr val="lt1"/>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800">
                        <a:solidFill>
                          <a:schemeClr val="lt1"/>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sz="800">
                        <a:solidFill>
                          <a:schemeClr val="lt1"/>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sz="800">
                        <a:solidFill>
                          <a:schemeClr val="lt1"/>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sz="800">
                        <a:solidFill>
                          <a:schemeClr val="lt1"/>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r>
              <a:tr h="390325">
                <a:tc>
                  <a:txBody>
                    <a:bodyPr/>
                    <a:lstStyle/>
                    <a:p>
                      <a:pPr marL="0" lvl="0" indent="0" algn="r" rtl="0">
                        <a:spcBef>
                          <a:spcPts val="0"/>
                        </a:spcBef>
                        <a:spcAft>
                          <a:spcPts val="0"/>
                        </a:spcAft>
                        <a:buClr>
                          <a:schemeClr val="dk1"/>
                        </a:buClr>
                        <a:buSzPts val="1100"/>
                        <a:buFont typeface="Arial"/>
                        <a:buNone/>
                      </a:pPr>
                      <a:r>
                        <a:rPr lang="en" sz="800">
                          <a:solidFill>
                            <a:schemeClr val="dk2"/>
                          </a:solidFill>
                          <a:latin typeface="Roboto"/>
                          <a:ea typeface="Roboto"/>
                          <a:cs typeface="Roboto"/>
                          <a:sym typeface="Roboto"/>
                        </a:rPr>
                        <a:t>Task 7</a:t>
                      </a:r>
                      <a:endParaRPr sz="800">
                        <a:solidFill>
                          <a:schemeClr val="dk2"/>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800">
                        <a:solidFill>
                          <a:schemeClr val="lt1"/>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r>
              <a:tr h="390325">
                <a:tc>
                  <a:txBody>
                    <a:bodyPr/>
                    <a:lstStyle/>
                    <a:p>
                      <a:pPr marL="0" lvl="0" indent="0" algn="r" rtl="0">
                        <a:spcBef>
                          <a:spcPts val="0"/>
                        </a:spcBef>
                        <a:spcAft>
                          <a:spcPts val="0"/>
                        </a:spcAft>
                        <a:buClr>
                          <a:schemeClr val="dk1"/>
                        </a:buClr>
                        <a:buSzPts val="1100"/>
                        <a:buFont typeface="Arial"/>
                        <a:buNone/>
                      </a:pPr>
                      <a:r>
                        <a:rPr lang="en" sz="800">
                          <a:solidFill>
                            <a:schemeClr val="dk2"/>
                          </a:solidFill>
                          <a:latin typeface="Roboto"/>
                          <a:ea typeface="Roboto"/>
                          <a:cs typeface="Roboto"/>
                          <a:sym typeface="Roboto"/>
                        </a:rPr>
                        <a:t>Task 8</a:t>
                      </a:r>
                      <a:endParaRPr sz="800">
                        <a:solidFill>
                          <a:schemeClr val="dk2"/>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2"/>
                    </a:solidFill>
                  </a:tcPr>
                </a:tc>
              </a:tr>
            </a:tbl>
          </a:graphicData>
        </a:graphic>
      </p:graphicFrame>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438"/>
        <p:cNvGrpSpPr/>
        <p:nvPr/>
      </p:nvGrpSpPr>
      <p:grpSpPr>
        <a:xfrm>
          <a:off x="0" y="0"/>
          <a:ext cx="0" cy="0"/>
          <a:chOff x="0" y="0"/>
          <a:chExt cx="0" cy="0"/>
        </a:xfrm>
      </p:grpSpPr>
      <p:sp>
        <p:nvSpPr>
          <p:cNvPr id="439" name="Google Shape;439;p42"/>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SWOT Analysis</a:t>
            </a:r>
            <a:endParaRPr/>
          </a:p>
        </p:txBody>
      </p:sp>
      <p:sp>
        <p:nvSpPr>
          <p:cNvPr id="440" name="Google Shape;440;p42"/>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66</a:t>
            </a:fld>
            <a:endParaRPr/>
          </a:p>
        </p:txBody>
      </p:sp>
      <p:sp>
        <p:nvSpPr>
          <p:cNvPr id="441" name="Google Shape;441;p42"/>
          <p:cNvSpPr/>
          <p:nvPr/>
        </p:nvSpPr>
        <p:spPr>
          <a:xfrm>
            <a:off x="1217825" y="1544601"/>
            <a:ext cx="3618000" cy="1363200"/>
          </a:xfrm>
          <a:prstGeom prst="rect">
            <a:avLst/>
          </a:prstGeom>
          <a:solidFill>
            <a:schemeClr val="lt2"/>
          </a:solidFill>
          <a:ln>
            <a:noFill/>
          </a:ln>
        </p:spPr>
        <p:txBody>
          <a:bodyPr spcFirstLastPara="1" wrap="square" lIns="91425" tIns="91425" rIns="1371600" bIns="91425" anchor="t" anchorCtr="0">
            <a:noAutofit/>
          </a:bodyPr>
          <a:lstStyle/>
          <a:p>
            <a:pPr marL="0" lvl="0" indent="0" algn="l" rtl="0">
              <a:spcBef>
                <a:spcPts val="0"/>
              </a:spcBef>
              <a:spcAft>
                <a:spcPts val="0"/>
              </a:spcAft>
              <a:buNone/>
            </a:pPr>
            <a:r>
              <a:rPr lang="en" b="1">
                <a:solidFill>
                  <a:schemeClr val="dk1"/>
                </a:solidFill>
                <a:latin typeface="Roboto"/>
                <a:ea typeface="Roboto"/>
                <a:cs typeface="Roboto"/>
                <a:sym typeface="Roboto"/>
              </a:rPr>
              <a:t>STRENGTHS</a:t>
            </a:r>
            <a:endParaRPr b="1">
              <a:solidFill>
                <a:schemeClr val="dk1"/>
              </a:solidFill>
              <a:latin typeface="Roboto"/>
              <a:ea typeface="Roboto"/>
              <a:cs typeface="Roboto"/>
              <a:sym typeface="Roboto"/>
            </a:endParaRPr>
          </a:p>
          <a:p>
            <a:pPr marL="0" lvl="0" indent="0" algn="l" rtl="0">
              <a:spcBef>
                <a:spcPts val="600"/>
              </a:spcBef>
              <a:spcAft>
                <a:spcPts val="600"/>
              </a:spcAft>
              <a:buNone/>
            </a:pPr>
            <a:r>
              <a:rPr lang="en">
                <a:solidFill>
                  <a:schemeClr val="dk1"/>
                </a:solidFill>
                <a:latin typeface="Roboto"/>
                <a:ea typeface="Roboto"/>
                <a:cs typeface="Roboto"/>
                <a:sym typeface="Roboto"/>
              </a:rPr>
              <a:t>Blue is the colour of the clear sky and the deep sea</a:t>
            </a:r>
            <a:endParaRPr>
              <a:solidFill>
                <a:schemeClr val="dk1"/>
              </a:solidFill>
              <a:latin typeface="Roboto"/>
              <a:ea typeface="Roboto"/>
              <a:cs typeface="Roboto"/>
              <a:sym typeface="Roboto"/>
            </a:endParaRPr>
          </a:p>
        </p:txBody>
      </p:sp>
      <p:sp>
        <p:nvSpPr>
          <p:cNvPr id="442" name="Google Shape;442;p42"/>
          <p:cNvSpPr/>
          <p:nvPr/>
        </p:nvSpPr>
        <p:spPr>
          <a:xfrm>
            <a:off x="4985573" y="1544601"/>
            <a:ext cx="3618000" cy="1363200"/>
          </a:xfrm>
          <a:prstGeom prst="rect">
            <a:avLst/>
          </a:prstGeom>
          <a:solidFill>
            <a:schemeClr val="lt2"/>
          </a:solidFill>
          <a:ln>
            <a:noFill/>
          </a:ln>
        </p:spPr>
        <p:txBody>
          <a:bodyPr spcFirstLastPara="1" wrap="square" lIns="1371600" tIns="91425" rIns="91425" bIns="91425" anchor="t" anchorCtr="0">
            <a:noAutofit/>
          </a:bodyPr>
          <a:lstStyle/>
          <a:p>
            <a:pPr marL="0" lvl="0" indent="0" algn="r" rtl="0">
              <a:spcBef>
                <a:spcPts val="0"/>
              </a:spcBef>
              <a:spcAft>
                <a:spcPts val="0"/>
              </a:spcAft>
              <a:buClr>
                <a:schemeClr val="dk1"/>
              </a:buClr>
              <a:buSzPts val="1100"/>
              <a:buFont typeface="Arial"/>
              <a:buNone/>
            </a:pPr>
            <a:r>
              <a:rPr lang="en" b="1">
                <a:solidFill>
                  <a:schemeClr val="dk1"/>
                </a:solidFill>
                <a:latin typeface="Roboto"/>
                <a:ea typeface="Roboto"/>
                <a:cs typeface="Roboto"/>
                <a:sym typeface="Roboto"/>
              </a:rPr>
              <a:t>WEAKNESSES</a:t>
            </a:r>
            <a:endParaRPr b="1">
              <a:solidFill>
                <a:schemeClr val="dk1"/>
              </a:solidFill>
              <a:latin typeface="Roboto"/>
              <a:ea typeface="Roboto"/>
              <a:cs typeface="Roboto"/>
              <a:sym typeface="Roboto"/>
            </a:endParaRPr>
          </a:p>
          <a:p>
            <a:pPr marL="0" lvl="0" indent="0" algn="r" rtl="0">
              <a:spcBef>
                <a:spcPts val="600"/>
              </a:spcBef>
              <a:spcAft>
                <a:spcPts val="600"/>
              </a:spcAft>
              <a:buNone/>
            </a:pPr>
            <a:r>
              <a:rPr lang="en">
                <a:solidFill>
                  <a:schemeClr val="dk1"/>
                </a:solidFill>
                <a:latin typeface="Roboto"/>
                <a:ea typeface="Roboto"/>
                <a:cs typeface="Roboto"/>
                <a:sym typeface="Roboto"/>
              </a:rPr>
              <a:t>Yellow is the color of gold, butter and ripe lemons</a:t>
            </a:r>
            <a:endParaRPr>
              <a:solidFill>
                <a:schemeClr val="dk1"/>
              </a:solidFill>
              <a:latin typeface="Roboto"/>
              <a:ea typeface="Roboto"/>
              <a:cs typeface="Roboto"/>
              <a:sym typeface="Roboto"/>
            </a:endParaRPr>
          </a:p>
        </p:txBody>
      </p:sp>
      <p:sp>
        <p:nvSpPr>
          <p:cNvPr id="443" name="Google Shape;443;p42"/>
          <p:cNvSpPr/>
          <p:nvPr/>
        </p:nvSpPr>
        <p:spPr>
          <a:xfrm>
            <a:off x="1217825" y="3057191"/>
            <a:ext cx="3618000" cy="1363200"/>
          </a:xfrm>
          <a:prstGeom prst="rect">
            <a:avLst/>
          </a:prstGeom>
          <a:solidFill>
            <a:schemeClr val="lt2"/>
          </a:solidFill>
          <a:ln>
            <a:noFill/>
          </a:ln>
        </p:spPr>
        <p:txBody>
          <a:bodyPr spcFirstLastPara="1" wrap="square" lIns="91425" tIns="91425" rIns="1371600" bIns="91425" anchor="b" anchorCtr="0">
            <a:noAutofit/>
          </a:bodyPr>
          <a:lstStyle/>
          <a:p>
            <a:pPr marL="0" lvl="0" indent="0" algn="l" rtl="0">
              <a:spcBef>
                <a:spcPts val="0"/>
              </a:spcBef>
              <a:spcAft>
                <a:spcPts val="0"/>
              </a:spcAft>
              <a:buClr>
                <a:schemeClr val="dk1"/>
              </a:buClr>
              <a:buSzPts val="1100"/>
              <a:buFont typeface="Arial"/>
              <a:buNone/>
            </a:pPr>
            <a:endParaRPr b="1">
              <a:solidFill>
                <a:schemeClr val="dk1"/>
              </a:solidFill>
              <a:latin typeface="Roboto"/>
              <a:ea typeface="Roboto"/>
              <a:cs typeface="Roboto"/>
              <a:sym typeface="Roboto"/>
            </a:endParaRPr>
          </a:p>
          <a:p>
            <a:pPr marL="0" lvl="0" indent="0" algn="l" rtl="0">
              <a:spcBef>
                <a:spcPts val="600"/>
              </a:spcBef>
              <a:spcAft>
                <a:spcPts val="0"/>
              </a:spcAft>
              <a:buClr>
                <a:schemeClr val="dk1"/>
              </a:buClr>
              <a:buSzPts val="1100"/>
              <a:buFont typeface="Arial"/>
              <a:buNone/>
            </a:pPr>
            <a:r>
              <a:rPr lang="en">
                <a:solidFill>
                  <a:schemeClr val="dk1"/>
                </a:solidFill>
                <a:latin typeface="Roboto"/>
                <a:ea typeface="Roboto"/>
                <a:cs typeface="Roboto"/>
                <a:sym typeface="Roboto"/>
              </a:rPr>
              <a:t>Black is the color of ebony and of outer space</a:t>
            </a:r>
            <a:endParaRPr>
              <a:solidFill>
                <a:schemeClr val="dk1"/>
              </a:solidFill>
              <a:latin typeface="Roboto"/>
              <a:ea typeface="Roboto"/>
              <a:cs typeface="Roboto"/>
              <a:sym typeface="Roboto"/>
            </a:endParaRPr>
          </a:p>
          <a:p>
            <a:pPr marL="0" lvl="0" indent="0" algn="l" rtl="0">
              <a:spcBef>
                <a:spcPts val="600"/>
              </a:spcBef>
              <a:spcAft>
                <a:spcPts val="600"/>
              </a:spcAft>
              <a:buClr>
                <a:schemeClr val="dk1"/>
              </a:buClr>
              <a:buSzPts val="1100"/>
              <a:buFont typeface="Arial"/>
              <a:buNone/>
            </a:pPr>
            <a:r>
              <a:rPr lang="en" b="1">
                <a:solidFill>
                  <a:schemeClr val="dk1"/>
                </a:solidFill>
                <a:latin typeface="Roboto"/>
                <a:ea typeface="Roboto"/>
                <a:cs typeface="Roboto"/>
                <a:sym typeface="Roboto"/>
              </a:rPr>
              <a:t>OPPORTUNITIES</a:t>
            </a:r>
            <a:endParaRPr>
              <a:solidFill>
                <a:schemeClr val="dk1"/>
              </a:solidFill>
              <a:latin typeface="Roboto"/>
              <a:ea typeface="Roboto"/>
              <a:cs typeface="Roboto"/>
              <a:sym typeface="Roboto"/>
            </a:endParaRPr>
          </a:p>
        </p:txBody>
      </p:sp>
      <p:sp>
        <p:nvSpPr>
          <p:cNvPr id="444" name="Google Shape;444;p42"/>
          <p:cNvSpPr/>
          <p:nvPr/>
        </p:nvSpPr>
        <p:spPr>
          <a:xfrm>
            <a:off x="4985573" y="3057191"/>
            <a:ext cx="3618000" cy="1363200"/>
          </a:xfrm>
          <a:prstGeom prst="rect">
            <a:avLst/>
          </a:prstGeom>
          <a:solidFill>
            <a:schemeClr val="lt2"/>
          </a:solidFill>
          <a:ln>
            <a:noFill/>
          </a:ln>
        </p:spPr>
        <p:txBody>
          <a:bodyPr spcFirstLastPara="1" wrap="square" lIns="1371600" tIns="91425" rIns="91425" bIns="91425" anchor="b" anchorCtr="0">
            <a:noAutofit/>
          </a:bodyPr>
          <a:lstStyle/>
          <a:p>
            <a:pPr marL="0" lvl="0" indent="0" algn="r" rtl="0">
              <a:spcBef>
                <a:spcPts val="0"/>
              </a:spcBef>
              <a:spcAft>
                <a:spcPts val="0"/>
              </a:spcAft>
              <a:buClr>
                <a:schemeClr val="dk1"/>
              </a:buClr>
              <a:buSzPts val="1100"/>
              <a:buFont typeface="Arial"/>
              <a:buNone/>
            </a:pPr>
            <a:r>
              <a:rPr lang="en">
                <a:solidFill>
                  <a:schemeClr val="dk1"/>
                </a:solidFill>
                <a:latin typeface="Roboto"/>
                <a:ea typeface="Roboto"/>
                <a:cs typeface="Roboto"/>
                <a:sym typeface="Roboto"/>
              </a:rPr>
              <a:t>White is the color of milk and fresh snow</a:t>
            </a:r>
            <a:endParaRPr>
              <a:solidFill>
                <a:schemeClr val="dk1"/>
              </a:solidFill>
              <a:latin typeface="Roboto"/>
              <a:ea typeface="Roboto"/>
              <a:cs typeface="Roboto"/>
              <a:sym typeface="Roboto"/>
            </a:endParaRPr>
          </a:p>
          <a:p>
            <a:pPr marL="0" lvl="0" indent="0" algn="r" rtl="0">
              <a:spcBef>
                <a:spcPts val="600"/>
              </a:spcBef>
              <a:spcAft>
                <a:spcPts val="600"/>
              </a:spcAft>
              <a:buNone/>
            </a:pPr>
            <a:r>
              <a:rPr lang="en" b="1">
                <a:solidFill>
                  <a:schemeClr val="dk1"/>
                </a:solidFill>
                <a:latin typeface="Roboto"/>
                <a:ea typeface="Roboto"/>
                <a:cs typeface="Roboto"/>
                <a:sym typeface="Roboto"/>
              </a:rPr>
              <a:t>THREATS</a:t>
            </a:r>
            <a:endParaRPr>
              <a:solidFill>
                <a:schemeClr val="dk1"/>
              </a:solidFill>
              <a:latin typeface="Roboto"/>
              <a:ea typeface="Roboto"/>
              <a:cs typeface="Roboto"/>
              <a:sym typeface="Roboto"/>
            </a:endParaRPr>
          </a:p>
        </p:txBody>
      </p:sp>
      <p:sp>
        <p:nvSpPr>
          <p:cNvPr id="445" name="Google Shape;445;p42"/>
          <p:cNvSpPr/>
          <p:nvPr/>
        </p:nvSpPr>
        <p:spPr>
          <a:xfrm>
            <a:off x="3797308" y="1867151"/>
            <a:ext cx="2079300" cy="2079300"/>
          </a:xfrm>
          <a:prstGeom prst="pie">
            <a:avLst>
              <a:gd name="adj1" fmla="val 10788866"/>
              <a:gd name="adj2" fmla="val 162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42"/>
          <p:cNvSpPr/>
          <p:nvPr/>
        </p:nvSpPr>
        <p:spPr>
          <a:xfrm rot="5400000">
            <a:off x="3946981" y="1867151"/>
            <a:ext cx="2079300" cy="2079300"/>
          </a:xfrm>
          <a:prstGeom prst="pie">
            <a:avLst>
              <a:gd name="adj1" fmla="val 10788866"/>
              <a:gd name="adj2" fmla="val 1620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42"/>
          <p:cNvSpPr/>
          <p:nvPr/>
        </p:nvSpPr>
        <p:spPr>
          <a:xfrm rot="10800000">
            <a:off x="3946981" y="2018000"/>
            <a:ext cx="2079300" cy="2079300"/>
          </a:xfrm>
          <a:prstGeom prst="pie">
            <a:avLst>
              <a:gd name="adj1" fmla="val 10788866"/>
              <a:gd name="adj2" fmla="val 1620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42"/>
          <p:cNvSpPr/>
          <p:nvPr/>
        </p:nvSpPr>
        <p:spPr>
          <a:xfrm rot="-5400000">
            <a:off x="3797308" y="2018000"/>
            <a:ext cx="2079300" cy="2079300"/>
          </a:xfrm>
          <a:prstGeom prst="pie">
            <a:avLst>
              <a:gd name="adj1" fmla="val 10788866"/>
              <a:gd name="adj2" fmla="val 1620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42"/>
          <p:cNvSpPr/>
          <p:nvPr/>
        </p:nvSpPr>
        <p:spPr>
          <a:xfrm>
            <a:off x="4352164" y="2300833"/>
            <a:ext cx="249154" cy="395770"/>
          </a:xfrm>
          <a:prstGeom prst="rect">
            <a:avLst/>
          </a:prstGeom>
        </p:spPr>
        <p:txBody>
          <a:bodyPr>
            <a:prstTxWarp prst="textPlain">
              <a:avLst/>
            </a:prstTxWarp>
          </a:bodyPr>
          <a:lstStyle/>
          <a:p>
            <a:pPr lvl="0" algn="ctr"/>
            <a:r>
              <a:rPr b="1" i="0">
                <a:ln>
                  <a:noFill/>
                </a:ln>
                <a:solidFill>
                  <a:schemeClr val="lt1"/>
                </a:solidFill>
                <a:latin typeface="Dosis"/>
              </a:rPr>
              <a:t>S</a:t>
            </a:r>
          </a:p>
        </p:txBody>
      </p:sp>
      <p:sp>
        <p:nvSpPr>
          <p:cNvPr id="450" name="Google Shape;450;p42"/>
          <p:cNvSpPr/>
          <p:nvPr/>
        </p:nvSpPr>
        <p:spPr>
          <a:xfrm>
            <a:off x="5225758" y="2307473"/>
            <a:ext cx="459527" cy="391520"/>
          </a:xfrm>
          <a:prstGeom prst="rect">
            <a:avLst/>
          </a:prstGeom>
        </p:spPr>
        <p:txBody>
          <a:bodyPr>
            <a:prstTxWarp prst="textPlain">
              <a:avLst/>
            </a:prstTxWarp>
          </a:bodyPr>
          <a:lstStyle/>
          <a:p>
            <a:pPr lvl="0" algn="ctr"/>
            <a:r>
              <a:rPr b="1" i="0">
                <a:ln>
                  <a:noFill/>
                </a:ln>
                <a:solidFill>
                  <a:schemeClr val="lt1"/>
                </a:solidFill>
                <a:latin typeface="Dosis"/>
              </a:rPr>
              <a:t>W</a:t>
            </a:r>
          </a:p>
        </p:txBody>
      </p:sp>
      <p:sp>
        <p:nvSpPr>
          <p:cNvPr id="451" name="Google Shape;451;p42"/>
          <p:cNvSpPr/>
          <p:nvPr/>
        </p:nvSpPr>
        <p:spPr>
          <a:xfrm>
            <a:off x="4322415" y="3252492"/>
            <a:ext cx="249154" cy="391520"/>
          </a:xfrm>
          <a:prstGeom prst="rect">
            <a:avLst/>
          </a:prstGeom>
        </p:spPr>
        <p:txBody>
          <a:bodyPr>
            <a:prstTxWarp prst="textPlain">
              <a:avLst/>
            </a:prstTxWarp>
          </a:bodyPr>
          <a:lstStyle/>
          <a:p>
            <a:pPr lvl="0" algn="ctr"/>
            <a:r>
              <a:rPr b="1" i="0">
                <a:ln>
                  <a:noFill/>
                </a:ln>
                <a:solidFill>
                  <a:schemeClr val="lt1"/>
                </a:solidFill>
                <a:latin typeface="Dosis"/>
              </a:rPr>
              <a:t>O</a:t>
            </a:r>
          </a:p>
        </p:txBody>
      </p:sp>
      <p:sp>
        <p:nvSpPr>
          <p:cNvPr id="452" name="Google Shape;452;p42"/>
          <p:cNvSpPr/>
          <p:nvPr/>
        </p:nvSpPr>
        <p:spPr>
          <a:xfrm>
            <a:off x="5324038" y="3259132"/>
            <a:ext cx="268279" cy="388333"/>
          </a:xfrm>
          <a:prstGeom prst="rect">
            <a:avLst/>
          </a:prstGeom>
        </p:spPr>
        <p:txBody>
          <a:bodyPr>
            <a:prstTxWarp prst="textPlain">
              <a:avLst/>
            </a:prstTxWarp>
          </a:bodyPr>
          <a:lstStyle/>
          <a:p>
            <a:pPr lvl="0" algn="ctr"/>
            <a:r>
              <a:rPr b="1" i="0">
                <a:ln>
                  <a:noFill/>
                </a:ln>
                <a:solidFill>
                  <a:schemeClr val="lt1"/>
                </a:solidFill>
                <a:latin typeface="Dosis"/>
              </a:rPr>
              <a:t>T</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456"/>
        <p:cNvGrpSpPr/>
        <p:nvPr/>
      </p:nvGrpSpPr>
      <p:grpSpPr>
        <a:xfrm>
          <a:off x="0" y="0"/>
          <a:ext cx="0" cy="0"/>
          <a:chOff x="0" y="0"/>
          <a:chExt cx="0" cy="0"/>
        </a:xfrm>
      </p:grpSpPr>
      <p:sp>
        <p:nvSpPr>
          <p:cNvPr id="458" name="Google Shape;458;p43"/>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67</a:t>
            </a:fld>
            <a:endParaRPr/>
          </a:p>
        </p:txBody>
      </p:sp>
      <p:sp>
        <p:nvSpPr>
          <p:cNvPr id="457" name="Google Shape;457;p43"/>
          <p:cNvSpPr txBox="1">
            <a:spLocks noGrp="1"/>
          </p:cNvSpPr>
          <p:nvPr>
            <p:ph type="title" idx="4294967295"/>
          </p:nvPr>
        </p:nvSpPr>
        <p:spPr>
          <a:xfrm>
            <a:off x="1211263" y="0"/>
            <a:ext cx="7932737" cy="731838"/>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200"/>
              <a:t>Business Model Canvas</a:t>
            </a:r>
            <a:endParaRPr sz="1200"/>
          </a:p>
        </p:txBody>
      </p:sp>
      <p:sp>
        <p:nvSpPr>
          <p:cNvPr id="459" name="Google Shape;459;p43"/>
          <p:cNvSpPr txBox="1"/>
          <p:nvPr/>
        </p:nvSpPr>
        <p:spPr>
          <a:xfrm>
            <a:off x="2126534" y="731700"/>
            <a:ext cx="1630200" cy="15078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lt1"/>
                </a:solidFill>
                <a:latin typeface="Roboto"/>
                <a:ea typeface="Roboto"/>
                <a:cs typeface="Roboto"/>
                <a:sym typeface="Roboto"/>
              </a:rPr>
              <a:t>Key Activities</a:t>
            </a:r>
            <a:endParaRPr sz="900" b="1">
              <a:solidFill>
                <a:schemeClr val="lt1"/>
              </a:solidFill>
              <a:latin typeface="Roboto"/>
              <a:ea typeface="Roboto"/>
              <a:cs typeface="Roboto"/>
              <a:sym typeface="Roboto"/>
            </a:endParaRPr>
          </a:p>
          <a:p>
            <a:pPr marL="0" lvl="0" indent="0" algn="l" rtl="0">
              <a:spcBef>
                <a:spcPts val="400"/>
              </a:spcBef>
              <a:spcAft>
                <a:spcPts val="400"/>
              </a:spcAft>
              <a:buNone/>
            </a:pPr>
            <a:r>
              <a:rPr lang="en" sz="800">
                <a:solidFill>
                  <a:schemeClr val="lt1"/>
                </a:solidFill>
                <a:latin typeface="Roboto"/>
                <a:ea typeface="Roboto"/>
                <a:cs typeface="Roboto"/>
                <a:sym typeface="Roboto"/>
              </a:rPr>
              <a:t>Insert your content</a:t>
            </a:r>
            <a:endParaRPr sz="800" b="1">
              <a:solidFill>
                <a:schemeClr val="lt1"/>
              </a:solidFill>
              <a:latin typeface="Roboto"/>
              <a:ea typeface="Roboto"/>
              <a:cs typeface="Roboto"/>
              <a:sym typeface="Roboto"/>
            </a:endParaRPr>
          </a:p>
        </p:txBody>
      </p:sp>
      <p:sp>
        <p:nvSpPr>
          <p:cNvPr id="460" name="Google Shape;460;p43"/>
          <p:cNvSpPr txBox="1"/>
          <p:nvPr/>
        </p:nvSpPr>
        <p:spPr>
          <a:xfrm>
            <a:off x="2126534" y="2239752"/>
            <a:ext cx="1630200" cy="15078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lt1"/>
                </a:solidFill>
                <a:latin typeface="Roboto"/>
                <a:ea typeface="Roboto"/>
                <a:cs typeface="Roboto"/>
                <a:sym typeface="Roboto"/>
              </a:rPr>
              <a:t>Key Resources</a:t>
            </a:r>
            <a:endParaRPr sz="900" b="1">
              <a:solidFill>
                <a:schemeClr val="lt1"/>
              </a:solidFill>
              <a:latin typeface="Roboto"/>
              <a:ea typeface="Roboto"/>
              <a:cs typeface="Roboto"/>
              <a:sym typeface="Roboto"/>
            </a:endParaRPr>
          </a:p>
          <a:p>
            <a:pPr marL="0" lvl="0" indent="0" algn="l" rtl="0">
              <a:spcBef>
                <a:spcPts val="400"/>
              </a:spcBef>
              <a:spcAft>
                <a:spcPts val="400"/>
              </a:spcAft>
              <a:buNone/>
            </a:pPr>
            <a:r>
              <a:rPr lang="en" sz="800">
                <a:solidFill>
                  <a:schemeClr val="lt1"/>
                </a:solidFill>
                <a:latin typeface="Roboto"/>
                <a:ea typeface="Roboto"/>
                <a:cs typeface="Roboto"/>
                <a:sym typeface="Roboto"/>
              </a:rPr>
              <a:t>Insert your content</a:t>
            </a:r>
            <a:endParaRPr sz="900" b="1">
              <a:solidFill>
                <a:schemeClr val="lt1"/>
              </a:solidFill>
              <a:latin typeface="Roboto"/>
              <a:ea typeface="Roboto"/>
              <a:cs typeface="Roboto"/>
              <a:sym typeface="Roboto"/>
            </a:endParaRPr>
          </a:p>
        </p:txBody>
      </p:sp>
      <p:sp>
        <p:nvSpPr>
          <p:cNvPr id="461" name="Google Shape;461;p43"/>
          <p:cNvSpPr txBox="1"/>
          <p:nvPr/>
        </p:nvSpPr>
        <p:spPr>
          <a:xfrm>
            <a:off x="3756818" y="731700"/>
            <a:ext cx="1630200" cy="3015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lt1"/>
                </a:solidFill>
                <a:latin typeface="Roboto"/>
                <a:ea typeface="Roboto"/>
                <a:cs typeface="Roboto"/>
                <a:sym typeface="Roboto"/>
              </a:rPr>
              <a:t>Value Propositions</a:t>
            </a:r>
            <a:endParaRPr sz="900" b="1">
              <a:solidFill>
                <a:schemeClr val="lt1"/>
              </a:solidFill>
              <a:latin typeface="Roboto"/>
              <a:ea typeface="Roboto"/>
              <a:cs typeface="Roboto"/>
              <a:sym typeface="Roboto"/>
            </a:endParaRPr>
          </a:p>
          <a:p>
            <a:pPr marL="0" lvl="0" indent="0" algn="l" rtl="0">
              <a:spcBef>
                <a:spcPts val="400"/>
              </a:spcBef>
              <a:spcAft>
                <a:spcPts val="400"/>
              </a:spcAft>
              <a:buNone/>
            </a:pPr>
            <a:r>
              <a:rPr lang="en" sz="800">
                <a:solidFill>
                  <a:schemeClr val="lt1"/>
                </a:solidFill>
                <a:latin typeface="Roboto"/>
                <a:ea typeface="Roboto"/>
                <a:cs typeface="Roboto"/>
                <a:sym typeface="Roboto"/>
              </a:rPr>
              <a:t>Insert your content</a:t>
            </a:r>
            <a:endParaRPr sz="900" b="1">
              <a:solidFill>
                <a:schemeClr val="lt1"/>
              </a:solidFill>
              <a:latin typeface="Roboto"/>
              <a:ea typeface="Roboto"/>
              <a:cs typeface="Roboto"/>
              <a:sym typeface="Roboto"/>
            </a:endParaRPr>
          </a:p>
        </p:txBody>
      </p:sp>
      <p:sp>
        <p:nvSpPr>
          <p:cNvPr id="462" name="Google Shape;462;p43"/>
          <p:cNvSpPr txBox="1"/>
          <p:nvPr/>
        </p:nvSpPr>
        <p:spPr>
          <a:xfrm>
            <a:off x="5387102" y="731700"/>
            <a:ext cx="1630200" cy="15078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lt1"/>
                </a:solidFill>
                <a:latin typeface="Roboto"/>
                <a:ea typeface="Roboto"/>
                <a:cs typeface="Roboto"/>
                <a:sym typeface="Roboto"/>
              </a:rPr>
              <a:t>Customer Relationships</a:t>
            </a:r>
            <a:endParaRPr sz="900" b="1">
              <a:solidFill>
                <a:schemeClr val="lt1"/>
              </a:solidFill>
              <a:latin typeface="Roboto"/>
              <a:ea typeface="Roboto"/>
              <a:cs typeface="Roboto"/>
              <a:sym typeface="Roboto"/>
            </a:endParaRPr>
          </a:p>
          <a:p>
            <a:pPr marL="0" lvl="0" indent="0" algn="l" rtl="0">
              <a:spcBef>
                <a:spcPts val="400"/>
              </a:spcBef>
              <a:spcAft>
                <a:spcPts val="400"/>
              </a:spcAft>
              <a:buNone/>
            </a:pPr>
            <a:r>
              <a:rPr lang="en" sz="800">
                <a:solidFill>
                  <a:schemeClr val="lt1"/>
                </a:solidFill>
                <a:latin typeface="Roboto"/>
                <a:ea typeface="Roboto"/>
                <a:cs typeface="Roboto"/>
                <a:sym typeface="Roboto"/>
              </a:rPr>
              <a:t>Insert your content</a:t>
            </a:r>
            <a:endParaRPr sz="900" b="1">
              <a:solidFill>
                <a:schemeClr val="lt1"/>
              </a:solidFill>
              <a:latin typeface="Roboto"/>
              <a:ea typeface="Roboto"/>
              <a:cs typeface="Roboto"/>
              <a:sym typeface="Roboto"/>
            </a:endParaRPr>
          </a:p>
        </p:txBody>
      </p:sp>
      <p:sp>
        <p:nvSpPr>
          <p:cNvPr id="463" name="Google Shape;463;p43"/>
          <p:cNvSpPr txBox="1"/>
          <p:nvPr/>
        </p:nvSpPr>
        <p:spPr>
          <a:xfrm>
            <a:off x="5387102" y="2239752"/>
            <a:ext cx="1630200" cy="15078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lt1"/>
                </a:solidFill>
                <a:latin typeface="Roboto"/>
                <a:ea typeface="Roboto"/>
                <a:cs typeface="Roboto"/>
                <a:sym typeface="Roboto"/>
              </a:rPr>
              <a:t>Channels</a:t>
            </a:r>
            <a:endParaRPr sz="900" b="1">
              <a:solidFill>
                <a:schemeClr val="lt1"/>
              </a:solidFill>
              <a:latin typeface="Roboto"/>
              <a:ea typeface="Roboto"/>
              <a:cs typeface="Roboto"/>
              <a:sym typeface="Roboto"/>
            </a:endParaRPr>
          </a:p>
          <a:p>
            <a:pPr marL="0" lvl="0" indent="0" algn="l" rtl="0">
              <a:spcBef>
                <a:spcPts val="400"/>
              </a:spcBef>
              <a:spcAft>
                <a:spcPts val="400"/>
              </a:spcAft>
              <a:buNone/>
            </a:pPr>
            <a:r>
              <a:rPr lang="en" sz="800">
                <a:solidFill>
                  <a:schemeClr val="lt1"/>
                </a:solidFill>
                <a:latin typeface="Roboto"/>
                <a:ea typeface="Roboto"/>
                <a:cs typeface="Roboto"/>
                <a:sym typeface="Roboto"/>
              </a:rPr>
              <a:t>Insert your content</a:t>
            </a:r>
            <a:endParaRPr sz="900" b="1">
              <a:solidFill>
                <a:schemeClr val="lt1"/>
              </a:solidFill>
              <a:latin typeface="Roboto"/>
              <a:ea typeface="Roboto"/>
              <a:cs typeface="Roboto"/>
              <a:sym typeface="Roboto"/>
            </a:endParaRPr>
          </a:p>
        </p:txBody>
      </p:sp>
      <p:sp>
        <p:nvSpPr>
          <p:cNvPr id="464" name="Google Shape;464;p43"/>
          <p:cNvSpPr txBox="1"/>
          <p:nvPr/>
        </p:nvSpPr>
        <p:spPr>
          <a:xfrm>
            <a:off x="7017386" y="731700"/>
            <a:ext cx="1630200" cy="3015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lt1"/>
                </a:solidFill>
                <a:latin typeface="Roboto"/>
                <a:ea typeface="Roboto"/>
                <a:cs typeface="Roboto"/>
                <a:sym typeface="Roboto"/>
              </a:rPr>
              <a:t>Customer Segments</a:t>
            </a:r>
            <a:endParaRPr sz="900" b="1">
              <a:solidFill>
                <a:schemeClr val="lt1"/>
              </a:solidFill>
              <a:latin typeface="Roboto"/>
              <a:ea typeface="Roboto"/>
              <a:cs typeface="Roboto"/>
              <a:sym typeface="Roboto"/>
            </a:endParaRPr>
          </a:p>
          <a:p>
            <a:pPr marL="0" lvl="0" indent="0" algn="l" rtl="0">
              <a:spcBef>
                <a:spcPts val="400"/>
              </a:spcBef>
              <a:spcAft>
                <a:spcPts val="400"/>
              </a:spcAft>
              <a:buNone/>
            </a:pPr>
            <a:r>
              <a:rPr lang="en" sz="800">
                <a:solidFill>
                  <a:schemeClr val="lt1"/>
                </a:solidFill>
                <a:latin typeface="Roboto"/>
                <a:ea typeface="Roboto"/>
                <a:cs typeface="Roboto"/>
                <a:sym typeface="Roboto"/>
              </a:rPr>
              <a:t>Insert your content</a:t>
            </a:r>
            <a:endParaRPr sz="900" b="1">
              <a:solidFill>
                <a:schemeClr val="lt1"/>
              </a:solidFill>
              <a:latin typeface="Roboto"/>
              <a:ea typeface="Roboto"/>
              <a:cs typeface="Roboto"/>
              <a:sym typeface="Roboto"/>
            </a:endParaRPr>
          </a:p>
        </p:txBody>
      </p:sp>
      <p:sp>
        <p:nvSpPr>
          <p:cNvPr id="465" name="Google Shape;465;p43"/>
          <p:cNvSpPr txBox="1"/>
          <p:nvPr/>
        </p:nvSpPr>
        <p:spPr>
          <a:xfrm>
            <a:off x="496250" y="731700"/>
            <a:ext cx="1630200" cy="3015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lt1"/>
                </a:solidFill>
                <a:latin typeface="Roboto"/>
                <a:ea typeface="Roboto"/>
                <a:cs typeface="Roboto"/>
                <a:sym typeface="Roboto"/>
              </a:rPr>
              <a:t>Key Partners</a:t>
            </a:r>
            <a:endParaRPr sz="900" b="1">
              <a:solidFill>
                <a:schemeClr val="lt1"/>
              </a:solidFill>
              <a:latin typeface="Roboto"/>
              <a:ea typeface="Roboto"/>
              <a:cs typeface="Roboto"/>
              <a:sym typeface="Roboto"/>
            </a:endParaRPr>
          </a:p>
          <a:p>
            <a:pPr marL="0" lvl="0" indent="0" algn="l" rtl="0">
              <a:spcBef>
                <a:spcPts val="400"/>
              </a:spcBef>
              <a:spcAft>
                <a:spcPts val="400"/>
              </a:spcAft>
              <a:buNone/>
            </a:pPr>
            <a:r>
              <a:rPr lang="en" sz="800">
                <a:solidFill>
                  <a:schemeClr val="lt1"/>
                </a:solidFill>
                <a:latin typeface="Roboto"/>
                <a:ea typeface="Roboto"/>
                <a:cs typeface="Roboto"/>
                <a:sym typeface="Roboto"/>
              </a:rPr>
              <a:t>Insert your content</a:t>
            </a:r>
            <a:endParaRPr sz="800" b="1">
              <a:solidFill>
                <a:schemeClr val="lt1"/>
              </a:solidFill>
              <a:latin typeface="Roboto"/>
              <a:ea typeface="Roboto"/>
              <a:cs typeface="Roboto"/>
              <a:sym typeface="Roboto"/>
            </a:endParaRPr>
          </a:p>
        </p:txBody>
      </p:sp>
      <p:sp>
        <p:nvSpPr>
          <p:cNvPr id="466" name="Google Shape;466;p43"/>
          <p:cNvSpPr txBox="1"/>
          <p:nvPr/>
        </p:nvSpPr>
        <p:spPr>
          <a:xfrm>
            <a:off x="496250" y="3747804"/>
            <a:ext cx="4075800" cy="11682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lt1"/>
                </a:solidFill>
                <a:latin typeface="Roboto"/>
                <a:ea typeface="Roboto"/>
                <a:cs typeface="Roboto"/>
                <a:sym typeface="Roboto"/>
              </a:rPr>
              <a:t>Cost Structure</a:t>
            </a:r>
            <a:endParaRPr sz="900" b="1">
              <a:solidFill>
                <a:schemeClr val="lt1"/>
              </a:solidFill>
              <a:latin typeface="Roboto"/>
              <a:ea typeface="Roboto"/>
              <a:cs typeface="Roboto"/>
              <a:sym typeface="Roboto"/>
            </a:endParaRPr>
          </a:p>
          <a:p>
            <a:pPr marL="0" lvl="0" indent="0" algn="l" rtl="0">
              <a:spcBef>
                <a:spcPts val="400"/>
              </a:spcBef>
              <a:spcAft>
                <a:spcPts val="400"/>
              </a:spcAft>
              <a:buNone/>
            </a:pPr>
            <a:r>
              <a:rPr lang="en" sz="800">
                <a:solidFill>
                  <a:schemeClr val="lt1"/>
                </a:solidFill>
                <a:latin typeface="Roboto"/>
                <a:ea typeface="Roboto"/>
                <a:cs typeface="Roboto"/>
                <a:sym typeface="Roboto"/>
              </a:rPr>
              <a:t>Insert your content</a:t>
            </a:r>
            <a:endParaRPr sz="900" b="1">
              <a:solidFill>
                <a:schemeClr val="lt1"/>
              </a:solidFill>
              <a:latin typeface="Roboto"/>
              <a:ea typeface="Roboto"/>
              <a:cs typeface="Roboto"/>
              <a:sym typeface="Roboto"/>
            </a:endParaRPr>
          </a:p>
        </p:txBody>
      </p:sp>
      <p:sp>
        <p:nvSpPr>
          <p:cNvPr id="467" name="Google Shape;467;p43"/>
          <p:cNvSpPr txBox="1"/>
          <p:nvPr/>
        </p:nvSpPr>
        <p:spPr>
          <a:xfrm>
            <a:off x="4571960" y="3747804"/>
            <a:ext cx="4075800" cy="11682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lt1"/>
                </a:solidFill>
                <a:latin typeface="Roboto"/>
                <a:ea typeface="Roboto"/>
                <a:cs typeface="Roboto"/>
                <a:sym typeface="Roboto"/>
              </a:rPr>
              <a:t>Revenue Streams</a:t>
            </a:r>
            <a:endParaRPr sz="900" b="1">
              <a:solidFill>
                <a:schemeClr val="lt1"/>
              </a:solidFill>
              <a:latin typeface="Roboto"/>
              <a:ea typeface="Roboto"/>
              <a:cs typeface="Roboto"/>
              <a:sym typeface="Roboto"/>
            </a:endParaRPr>
          </a:p>
          <a:p>
            <a:pPr marL="0" lvl="0" indent="0" algn="l" rtl="0">
              <a:spcBef>
                <a:spcPts val="400"/>
              </a:spcBef>
              <a:spcAft>
                <a:spcPts val="400"/>
              </a:spcAft>
              <a:buNone/>
            </a:pPr>
            <a:r>
              <a:rPr lang="en" sz="800">
                <a:solidFill>
                  <a:schemeClr val="lt1"/>
                </a:solidFill>
                <a:latin typeface="Roboto"/>
                <a:ea typeface="Roboto"/>
                <a:cs typeface="Roboto"/>
                <a:sym typeface="Roboto"/>
              </a:rPr>
              <a:t>Insert your content</a:t>
            </a:r>
            <a:endParaRPr sz="900" b="1">
              <a:solidFill>
                <a:schemeClr val="lt1"/>
              </a:solidFill>
              <a:latin typeface="Roboto"/>
              <a:ea typeface="Roboto"/>
              <a:cs typeface="Roboto"/>
              <a:sym typeface="Roboto"/>
            </a:endParaRPr>
          </a:p>
        </p:txBody>
      </p:sp>
      <p:sp>
        <p:nvSpPr>
          <p:cNvPr id="468" name="Google Shape;468;p43"/>
          <p:cNvSpPr/>
          <p:nvPr/>
        </p:nvSpPr>
        <p:spPr>
          <a:xfrm>
            <a:off x="4295245" y="3819712"/>
            <a:ext cx="204673" cy="203485"/>
          </a:xfrm>
          <a:custGeom>
            <a:avLst/>
            <a:gdLst/>
            <a:ahLst/>
            <a:cxnLst/>
            <a:rect l="l" t="t" r="r" b="b"/>
            <a:pathLst>
              <a:path w="16708" h="16611" fill="none" extrusionOk="0">
                <a:moveTo>
                  <a:pt x="414" y="8842"/>
                </a:moveTo>
                <a:lnTo>
                  <a:pt x="8403" y="1048"/>
                </a:lnTo>
                <a:lnTo>
                  <a:pt x="8403" y="1048"/>
                </a:lnTo>
                <a:lnTo>
                  <a:pt x="8500" y="951"/>
                </a:lnTo>
                <a:lnTo>
                  <a:pt x="8597" y="829"/>
                </a:lnTo>
                <a:lnTo>
                  <a:pt x="8865" y="658"/>
                </a:lnTo>
                <a:lnTo>
                  <a:pt x="9158" y="488"/>
                </a:lnTo>
                <a:lnTo>
                  <a:pt x="9450" y="317"/>
                </a:lnTo>
                <a:lnTo>
                  <a:pt x="9450" y="317"/>
                </a:lnTo>
                <a:lnTo>
                  <a:pt x="9839" y="171"/>
                </a:lnTo>
                <a:lnTo>
                  <a:pt x="10180" y="74"/>
                </a:lnTo>
                <a:lnTo>
                  <a:pt x="10497" y="25"/>
                </a:lnTo>
                <a:lnTo>
                  <a:pt x="10814" y="1"/>
                </a:lnTo>
                <a:lnTo>
                  <a:pt x="15344" y="1"/>
                </a:lnTo>
                <a:lnTo>
                  <a:pt x="15344" y="1"/>
                </a:lnTo>
                <a:lnTo>
                  <a:pt x="15465" y="1"/>
                </a:lnTo>
                <a:lnTo>
                  <a:pt x="15587" y="49"/>
                </a:lnTo>
                <a:lnTo>
                  <a:pt x="15855" y="122"/>
                </a:lnTo>
                <a:lnTo>
                  <a:pt x="16099" y="269"/>
                </a:lnTo>
                <a:lnTo>
                  <a:pt x="16294" y="415"/>
                </a:lnTo>
                <a:lnTo>
                  <a:pt x="16294" y="415"/>
                </a:lnTo>
                <a:lnTo>
                  <a:pt x="16391" y="537"/>
                </a:lnTo>
                <a:lnTo>
                  <a:pt x="16488" y="658"/>
                </a:lnTo>
                <a:lnTo>
                  <a:pt x="16561" y="780"/>
                </a:lnTo>
                <a:lnTo>
                  <a:pt x="16610" y="902"/>
                </a:lnTo>
                <a:lnTo>
                  <a:pt x="16659" y="1048"/>
                </a:lnTo>
                <a:lnTo>
                  <a:pt x="16683" y="1170"/>
                </a:lnTo>
                <a:lnTo>
                  <a:pt x="16708" y="1486"/>
                </a:lnTo>
                <a:lnTo>
                  <a:pt x="16708" y="5992"/>
                </a:lnTo>
                <a:lnTo>
                  <a:pt x="16708" y="5992"/>
                </a:lnTo>
                <a:lnTo>
                  <a:pt x="16683" y="6309"/>
                </a:lnTo>
                <a:lnTo>
                  <a:pt x="16635" y="6625"/>
                </a:lnTo>
                <a:lnTo>
                  <a:pt x="16537" y="6942"/>
                </a:lnTo>
                <a:lnTo>
                  <a:pt x="16391" y="7258"/>
                </a:lnTo>
                <a:lnTo>
                  <a:pt x="16391" y="7258"/>
                </a:lnTo>
                <a:lnTo>
                  <a:pt x="16342" y="7453"/>
                </a:lnTo>
                <a:lnTo>
                  <a:pt x="16294" y="7624"/>
                </a:lnTo>
                <a:lnTo>
                  <a:pt x="16196" y="7770"/>
                </a:lnTo>
                <a:lnTo>
                  <a:pt x="16123" y="7916"/>
                </a:lnTo>
                <a:lnTo>
                  <a:pt x="15928" y="8160"/>
                </a:lnTo>
                <a:lnTo>
                  <a:pt x="15758" y="8403"/>
                </a:lnTo>
                <a:lnTo>
                  <a:pt x="7891" y="16197"/>
                </a:lnTo>
                <a:lnTo>
                  <a:pt x="7891" y="16197"/>
                </a:lnTo>
                <a:lnTo>
                  <a:pt x="7794" y="16294"/>
                </a:lnTo>
                <a:lnTo>
                  <a:pt x="7696" y="16392"/>
                </a:lnTo>
                <a:lnTo>
                  <a:pt x="7574" y="16465"/>
                </a:lnTo>
                <a:lnTo>
                  <a:pt x="7453" y="16513"/>
                </a:lnTo>
                <a:lnTo>
                  <a:pt x="7185" y="16586"/>
                </a:lnTo>
                <a:lnTo>
                  <a:pt x="6941" y="16611"/>
                </a:lnTo>
                <a:lnTo>
                  <a:pt x="6941" y="16611"/>
                </a:lnTo>
                <a:lnTo>
                  <a:pt x="6649" y="16586"/>
                </a:lnTo>
                <a:lnTo>
                  <a:pt x="6503" y="16562"/>
                </a:lnTo>
                <a:lnTo>
                  <a:pt x="6381" y="16513"/>
                </a:lnTo>
                <a:lnTo>
                  <a:pt x="6235" y="16465"/>
                </a:lnTo>
                <a:lnTo>
                  <a:pt x="6113" y="16392"/>
                </a:lnTo>
                <a:lnTo>
                  <a:pt x="5991" y="16294"/>
                </a:lnTo>
                <a:lnTo>
                  <a:pt x="5894" y="16197"/>
                </a:lnTo>
                <a:lnTo>
                  <a:pt x="414" y="10839"/>
                </a:lnTo>
                <a:lnTo>
                  <a:pt x="414" y="10839"/>
                </a:lnTo>
                <a:lnTo>
                  <a:pt x="268" y="10595"/>
                </a:lnTo>
                <a:lnTo>
                  <a:pt x="122" y="10352"/>
                </a:lnTo>
                <a:lnTo>
                  <a:pt x="24" y="10108"/>
                </a:lnTo>
                <a:lnTo>
                  <a:pt x="0" y="10011"/>
                </a:lnTo>
                <a:lnTo>
                  <a:pt x="0" y="9889"/>
                </a:lnTo>
                <a:lnTo>
                  <a:pt x="0" y="9889"/>
                </a:lnTo>
                <a:lnTo>
                  <a:pt x="0" y="9718"/>
                </a:lnTo>
                <a:lnTo>
                  <a:pt x="24" y="9597"/>
                </a:lnTo>
                <a:lnTo>
                  <a:pt x="122" y="9329"/>
                </a:lnTo>
                <a:lnTo>
                  <a:pt x="268" y="9061"/>
                </a:lnTo>
                <a:lnTo>
                  <a:pt x="414" y="8842"/>
                </a:lnTo>
                <a:lnTo>
                  <a:pt x="414" y="8842"/>
                </a:lnTo>
                <a:close/>
                <a:moveTo>
                  <a:pt x="12519" y="4190"/>
                </a:moveTo>
                <a:lnTo>
                  <a:pt x="12519" y="4190"/>
                </a:lnTo>
                <a:lnTo>
                  <a:pt x="12689" y="4336"/>
                </a:lnTo>
                <a:lnTo>
                  <a:pt x="12859" y="4433"/>
                </a:lnTo>
                <a:lnTo>
                  <a:pt x="13030" y="4482"/>
                </a:lnTo>
                <a:lnTo>
                  <a:pt x="13249" y="4482"/>
                </a:lnTo>
                <a:lnTo>
                  <a:pt x="13249" y="4482"/>
                </a:lnTo>
                <a:lnTo>
                  <a:pt x="13444" y="4482"/>
                </a:lnTo>
                <a:lnTo>
                  <a:pt x="13615" y="4433"/>
                </a:lnTo>
                <a:lnTo>
                  <a:pt x="13761" y="4336"/>
                </a:lnTo>
                <a:lnTo>
                  <a:pt x="13882" y="4190"/>
                </a:lnTo>
                <a:lnTo>
                  <a:pt x="13882" y="4190"/>
                </a:lnTo>
                <a:lnTo>
                  <a:pt x="14029" y="4044"/>
                </a:lnTo>
                <a:lnTo>
                  <a:pt x="14102" y="3873"/>
                </a:lnTo>
                <a:lnTo>
                  <a:pt x="14150" y="3727"/>
                </a:lnTo>
                <a:lnTo>
                  <a:pt x="14175" y="3557"/>
                </a:lnTo>
                <a:lnTo>
                  <a:pt x="14175" y="3557"/>
                </a:lnTo>
                <a:lnTo>
                  <a:pt x="14150" y="3362"/>
                </a:lnTo>
                <a:lnTo>
                  <a:pt x="14102" y="3167"/>
                </a:lnTo>
                <a:lnTo>
                  <a:pt x="14029" y="2996"/>
                </a:lnTo>
                <a:lnTo>
                  <a:pt x="13882" y="2850"/>
                </a:lnTo>
                <a:lnTo>
                  <a:pt x="13882" y="2850"/>
                </a:lnTo>
                <a:lnTo>
                  <a:pt x="13761" y="2728"/>
                </a:lnTo>
                <a:lnTo>
                  <a:pt x="13615" y="2655"/>
                </a:lnTo>
                <a:lnTo>
                  <a:pt x="13444" y="2582"/>
                </a:lnTo>
                <a:lnTo>
                  <a:pt x="13249" y="2558"/>
                </a:lnTo>
                <a:lnTo>
                  <a:pt x="13249" y="2558"/>
                </a:lnTo>
                <a:lnTo>
                  <a:pt x="13030" y="2582"/>
                </a:lnTo>
                <a:lnTo>
                  <a:pt x="12859" y="2655"/>
                </a:lnTo>
                <a:lnTo>
                  <a:pt x="12689" y="2728"/>
                </a:lnTo>
                <a:lnTo>
                  <a:pt x="12519" y="2850"/>
                </a:lnTo>
                <a:lnTo>
                  <a:pt x="12519" y="2850"/>
                </a:lnTo>
                <a:lnTo>
                  <a:pt x="12445" y="2996"/>
                </a:lnTo>
                <a:lnTo>
                  <a:pt x="12372" y="3167"/>
                </a:lnTo>
                <a:lnTo>
                  <a:pt x="12324" y="3362"/>
                </a:lnTo>
                <a:lnTo>
                  <a:pt x="12324" y="3557"/>
                </a:lnTo>
                <a:lnTo>
                  <a:pt x="12324" y="3557"/>
                </a:lnTo>
                <a:lnTo>
                  <a:pt x="12324" y="3727"/>
                </a:lnTo>
                <a:lnTo>
                  <a:pt x="12372" y="3873"/>
                </a:lnTo>
                <a:lnTo>
                  <a:pt x="12445" y="4044"/>
                </a:lnTo>
                <a:lnTo>
                  <a:pt x="12519" y="4190"/>
                </a:lnTo>
                <a:lnTo>
                  <a:pt x="12519" y="4190"/>
                </a:lnTo>
                <a:close/>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43"/>
          <p:cNvSpPr/>
          <p:nvPr/>
        </p:nvSpPr>
        <p:spPr>
          <a:xfrm>
            <a:off x="6741256" y="803833"/>
            <a:ext cx="204085" cy="183199"/>
          </a:xfrm>
          <a:custGeom>
            <a:avLst/>
            <a:gdLst/>
            <a:ahLst/>
            <a:cxnLst/>
            <a:rect l="l" t="t" r="r" b="b"/>
            <a:pathLst>
              <a:path w="16660" h="14955" fill="none" extrusionOk="0">
                <a:moveTo>
                  <a:pt x="12373" y="1"/>
                </a:moveTo>
                <a:lnTo>
                  <a:pt x="12373" y="1"/>
                </a:lnTo>
                <a:lnTo>
                  <a:pt x="12032" y="1"/>
                </a:lnTo>
                <a:lnTo>
                  <a:pt x="11691" y="49"/>
                </a:lnTo>
                <a:lnTo>
                  <a:pt x="11350" y="123"/>
                </a:lnTo>
                <a:lnTo>
                  <a:pt x="11033" y="196"/>
                </a:lnTo>
                <a:lnTo>
                  <a:pt x="10716" y="317"/>
                </a:lnTo>
                <a:lnTo>
                  <a:pt x="10424" y="464"/>
                </a:lnTo>
                <a:lnTo>
                  <a:pt x="10132" y="610"/>
                </a:lnTo>
                <a:lnTo>
                  <a:pt x="9864" y="804"/>
                </a:lnTo>
                <a:lnTo>
                  <a:pt x="9620" y="999"/>
                </a:lnTo>
                <a:lnTo>
                  <a:pt x="9377" y="1219"/>
                </a:lnTo>
                <a:lnTo>
                  <a:pt x="9158" y="1462"/>
                </a:lnTo>
                <a:lnTo>
                  <a:pt x="8939" y="1706"/>
                </a:lnTo>
                <a:lnTo>
                  <a:pt x="8768" y="1974"/>
                </a:lnTo>
                <a:lnTo>
                  <a:pt x="8598" y="2266"/>
                </a:lnTo>
                <a:lnTo>
                  <a:pt x="8451" y="2558"/>
                </a:lnTo>
                <a:lnTo>
                  <a:pt x="8330" y="2850"/>
                </a:lnTo>
                <a:lnTo>
                  <a:pt x="8330" y="2850"/>
                </a:lnTo>
                <a:lnTo>
                  <a:pt x="8208" y="2558"/>
                </a:lnTo>
                <a:lnTo>
                  <a:pt x="8062" y="2266"/>
                </a:lnTo>
                <a:lnTo>
                  <a:pt x="7891" y="1974"/>
                </a:lnTo>
                <a:lnTo>
                  <a:pt x="7721" y="1706"/>
                </a:lnTo>
                <a:lnTo>
                  <a:pt x="7502" y="1462"/>
                </a:lnTo>
                <a:lnTo>
                  <a:pt x="7282" y="1219"/>
                </a:lnTo>
                <a:lnTo>
                  <a:pt x="7039" y="999"/>
                </a:lnTo>
                <a:lnTo>
                  <a:pt x="6795" y="804"/>
                </a:lnTo>
                <a:lnTo>
                  <a:pt x="6527" y="610"/>
                </a:lnTo>
                <a:lnTo>
                  <a:pt x="6235" y="464"/>
                </a:lnTo>
                <a:lnTo>
                  <a:pt x="5943" y="317"/>
                </a:lnTo>
                <a:lnTo>
                  <a:pt x="5626" y="196"/>
                </a:lnTo>
                <a:lnTo>
                  <a:pt x="5310" y="123"/>
                </a:lnTo>
                <a:lnTo>
                  <a:pt x="4969" y="49"/>
                </a:lnTo>
                <a:lnTo>
                  <a:pt x="4628" y="1"/>
                </a:lnTo>
                <a:lnTo>
                  <a:pt x="4287" y="1"/>
                </a:lnTo>
                <a:lnTo>
                  <a:pt x="4287" y="1"/>
                </a:lnTo>
                <a:lnTo>
                  <a:pt x="3848" y="25"/>
                </a:lnTo>
                <a:lnTo>
                  <a:pt x="3434" y="74"/>
                </a:lnTo>
                <a:lnTo>
                  <a:pt x="3020" y="196"/>
                </a:lnTo>
                <a:lnTo>
                  <a:pt x="2606" y="342"/>
                </a:lnTo>
                <a:lnTo>
                  <a:pt x="2241" y="512"/>
                </a:lnTo>
                <a:lnTo>
                  <a:pt x="1900" y="731"/>
                </a:lnTo>
                <a:lnTo>
                  <a:pt x="1559" y="975"/>
                </a:lnTo>
                <a:lnTo>
                  <a:pt x="1267" y="1243"/>
                </a:lnTo>
                <a:lnTo>
                  <a:pt x="974" y="1560"/>
                </a:lnTo>
                <a:lnTo>
                  <a:pt x="731" y="1876"/>
                </a:lnTo>
                <a:lnTo>
                  <a:pt x="512" y="2241"/>
                </a:lnTo>
                <a:lnTo>
                  <a:pt x="341" y="2607"/>
                </a:lnTo>
                <a:lnTo>
                  <a:pt x="195" y="2996"/>
                </a:lnTo>
                <a:lnTo>
                  <a:pt x="98" y="3410"/>
                </a:lnTo>
                <a:lnTo>
                  <a:pt x="25" y="3849"/>
                </a:lnTo>
                <a:lnTo>
                  <a:pt x="0" y="4287"/>
                </a:lnTo>
                <a:lnTo>
                  <a:pt x="0" y="4287"/>
                </a:lnTo>
                <a:lnTo>
                  <a:pt x="0" y="4580"/>
                </a:lnTo>
                <a:lnTo>
                  <a:pt x="25" y="4872"/>
                </a:lnTo>
                <a:lnTo>
                  <a:pt x="122" y="5432"/>
                </a:lnTo>
                <a:lnTo>
                  <a:pt x="244" y="5992"/>
                </a:lnTo>
                <a:lnTo>
                  <a:pt x="439" y="6528"/>
                </a:lnTo>
                <a:lnTo>
                  <a:pt x="658" y="7039"/>
                </a:lnTo>
                <a:lnTo>
                  <a:pt x="926" y="7526"/>
                </a:lnTo>
                <a:lnTo>
                  <a:pt x="1194" y="7989"/>
                </a:lnTo>
                <a:lnTo>
                  <a:pt x="1510" y="8452"/>
                </a:lnTo>
                <a:lnTo>
                  <a:pt x="1851" y="8890"/>
                </a:lnTo>
                <a:lnTo>
                  <a:pt x="2192" y="9304"/>
                </a:lnTo>
                <a:lnTo>
                  <a:pt x="2558" y="9718"/>
                </a:lnTo>
                <a:lnTo>
                  <a:pt x="2923" y="10108"/>
                </a:lnTo>
                <a:lnTo>
                  <a:pt x="3629" y="10839"/>
                </a:lnTo>
                <a:lnTo>
                  <a:pt x="4287" y="11496"/>
                </a:lnTo>
                <a:lnTo>
                  <a:pt x="4287" y="11496"/>
                </a:lnTo>
                <a:lnTo>
                  <a:pt x="4847" y="12032"/>
                </a:lnTo>
                <a:lnTo>
                  <a:pt x="5480" y="12592"/>
                </a:lnTo>
                <a:lnTo>
                  <a:pt x="6820" y="13737"/>
                </a:lnTo>
                <a:lnTo>
                  <a:pt x="7891" y="14614"/>
                </a:lnTo>
                <a:lnTo>
                  <a:pt x="8330" y="14955"/>
                </a:lnTo>
                <a:lnTo>
                  <a:pt x="8330" y="14955"/>
                </a:lnTo>
                <a:lnTo>
                  <a:pt x="8768" y="14614"/>
                </a:lnTo>
                <a:lnTo>
                  <a:pt x="9815" y="13761"/>
                </a:lnTo>
                <a:lnTo>
                  <a:pt x="11155" y="12617"/>
                </a:lnTo>
                <a:lnTo>
                  <a:pt x="11788" y="12056"/>
                </a:lnTo>
                <a:lnTo>
                  <a:pt x="12373" y="11496"/>
                </a:lnTo>
                <a:lnTo>
                  <a:pt x="12373" y="11496"/>
                </a:lnTo>
                <a:lnTo>
                  <a:pt x="13030" y="10839"/>
                </a:lnTo>
                <a:lnTo>
                  <a:pt x="13736" y="10108"/>
                </a:lnTo>
                <a:lnTo>
                  <a:pt x="14102" y="9718"/>
                </a:lnTo>
                <a:lnTo>
                  <a:pt x="14467" y="9304"/>
                </a:lnTo>
                <a:lnTo>
                  <a:pt x="14808" y="8890"/>
                </a:lnTo>
                <a:lnTo>
                  <a:pt x="15149" y="8452"/>
                </a:lnTo>
                <a:lnTo>
                  <a:pt x="15466" y="7989"/>
                </a:lnTo>
                <a:lnTo>
                  <a:pt x="15734" y="7526"/>
                </a:lnTo>
                <a:lnTo>
                  <a:pt x="16001" y="7039"/>
                </a:lnTo>
                <a:lnTo>
                  <a:pt x="16221" y="6528"/>
                </a:lnTo>
                <a:lnTo>
                  <a:pt x="16416" y="5992"/>
                </a:lnTo>
                <a:lnTo>
                  <a:pt x="16537" y="5432"/>
                </a:lnTo>
                <a:lnTo>
                  <a:pt x="16635" y="4872"/>
                </a:lnTo>
                <a:lnTo>
                  <a:pt x="16659" y="4580"/>
                </a:lnTo>
                <a:lnTo>
                  <a:pt x="16659" y="4287"/>
                </a:lnTo>
                <a:lnTo>
                  <a:pt x="16659" y="4287"/>
                </a:lnTo>
                <a:lnTo>
                  <a:pt x="16635" y="3849"/>
                </a:lnTo>
                <a:lnTo>
                  <a:pt x="16562" y="3410"/>
                </a:lnTo>
                <a:lnTo>
                  <a:pt x="16464" y="2996"/>
                </a:lnTo>
                <a:lnTo>
                  <a:pt x="16318" y="2607"/>
                </a:lnTo>
                <a:lnTo>
                  <a:pt x="16148" y="2241"/>
                </a:lnTo>
                <a:lnTo>
                  <a:pt x="15928" y="1876"/>
                </a:lnTo>
                <a:lnTo>
                  <a:pt x="15685" y="1560"/>
                </a:lnTo>
                <a:lnTo>
                  <a:pt x="15393" y="1243"/>
                </a:lnTo>
                <a:lnTo>
                  <a:pt x="15100" y="975"/>
                </a:lnTo>
                <a:lnTo>
                  <a:pt x="14759" y="731"/>
                </a:lnTo>
                <a:lnTo>
                  <a:pt x="14418" y="512"/>
                </a:lnTo>
                <a:lnTo>
                  <a:pt x="14053" y="342"/>
                </a:lnTo>
                <a:lnTo>
                  <a:pt x="13639" y="196"/>
                </a:lnTo>
                <a:lnTo>
                  <a:pt x="13225" y="74"/>
                </a:lnTo>
                <a:lnTo>
                  <a:pt x="12811" y="25"/>
                </a:lnTo>
                <a:lnTo>
                  <a:pt x="12373" y="1"/>
                </a:lnTo>
                <a:lnTo>
                  <a:pt x="12373" y="1"/>
                </a:lnTo>
                <a:close/>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43"/>
          <p:cNvSpPr/>
          <p:nvPr/>
        </p:nvSpPr>
        <p:spPr>
          <a:xfrm>
            <a:off x="1858066" y="803829"/>
            <a:ext cx="196331" cy="196331"/>
          </a:xfrm>
          <a:custGeom>
            <a:avLst/>
            <a:gdLst/>
            <a:ahLst/>
            <a:cxnLst/>
            <a:rect l="l" t="t" r="r" b="b"/>
            <a:pathLst>
              <a:path w="16027" h="16027" fill="none" extrusionOk="0">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43"/>
          <p:cNvSpPr/>
          <p:nvPr/>
        </p:nvSpPr>
        <p:spPr>
          <a:xfrm>
            <a:off x="8388857" y="803760"/>
            <a:ext cx="186776" cy="196919"/>
          </a:xfrm>
          <a:custGeom>
            <a:avLst/>
            <a:gdLst/>
            <a:ahLst/>
            <a:cxnLst/>
            <a:rect l="l" t="t" r="r" b="b"/>
            <a:pathLst>
              <a:path w="15247" h="16075" fill="none" extrusionOk="0">
                <a:moveTo>
                  <a:pt x="9401" y="10717"/>
                </a:moveTo>
                <a:lnTo>
                  <a:pt x="9401" y="10717"/>
                </a:lnTo>
                <a:lnTo>
                  <a:pt x="9085" y="10692"/>
                </a:lnTo>
                <a:lnTo>
                  <a:pt x="9085" y="9596"/>
                </a:lnTo>
                <a:lnTo>
                  <a:pt x="9085" y="9596"/>
                </a:lnTo>
                <a:lnTo>
                  <a:pt x="9401" y="9377"/>
                </a:lnTo>
                <a:lnTo>
                  <a:pt x="9718" y="9133"/>
                </a:lnTo>
                <a:lnTo>
                  <a:pt x="10010" y="8866"/>
                </a:lnTo>
                <a:lnTo>
                  <a:pt x="10302" y="8573"/>
                </a:lnTo>
                <a:lnTo>
                  <a:pt x="10546" y="8232"/>
                </a:lnTo>
                <a:lnTo>
                  <a:pt x="10765" y="7867"/>
                </a:lnTo>
                <a:lnTo>
                  <a:pt x="10984" y="7502"/>
                </a:lnTo>
                <a:lnTo>
                  <a:pt x="11155" y="7088"/>
                </a:lnTo>
                <a:lnTo>
                  <a:pt x="11155" y="7088"/>
                </a:lnTo>
                <a:lnTo>
                  <a:pt x="11228" y="7112"/>
                </a:lnTo>
                <a:lnTo>
                  <a:pt x="11228" y="7112"/>
                </a:lnTo>
                <a:lnTo>
                  <a:pt x="11374" y="7112"/>
                </a:lnTo>
                <a:lnTo>
                  <a:pt x="11496" y="7039"/>
                </a:lnTo>
                <a:lnTo>
                  <a:pt x="11617" y="6942"/>
                </a:lnTo>
                <a:lnTo>
                  <a:pt x="11715" y="6771"/>
                </a:lnTo>
                <a:lnTo>
                  <a:pt x="11812" y="6601"/>
                </a:lnTo>
                <a:lnTo>
                  <a:pt x="11910" y="6381"/>
                </a:lnTo>
                <a:lnTo>
                  <a:pt x="11958" y="6138"/>
                </a:lnTo>
                <a:lnTo>
                  <a:pt x="12007" y="5870"/>
                </a:lnTo>
                <a:lnTo>
                  <a:pt x="12007" y="5870"/>
                </a:lnTo>
                <a:lnTo>
                  <a:pt x="12031" y="5626"/>
                </a:lnTo>
                <a:lnTo>
                  <a:pt x="12007" y="5383"/>
                </a:lnTo>
                <a:lnTo>
                  <a:pt x="11983" y="5188"/>
                </a:lnTo>
                <a:lnTo>
                  <a:pt x="11934" y="4993"/>
                </a:lnTo>
                <a:lnTo>
                  <a:pt x="11885" y="4823"/>
                </a:lnTo>
                <a:lnTo>
                  <a:pt x="11812" y="4677"/>
                </a:lnTo>
                <a:lnTo>
                  <a:pt x="11715" y="4579"/>
                </a:lnTo>
                <a:lnTo>
                  <a:pt x="11593" y="4506"/>
                </a:lnTo>
                <a:lnTo>
                  <a:pt x="11593" y="4506"/>
                </a:lnTo>
                <a:lnTo>
                  <a:pt x="11666" y="4141"/>
                </a:lnTo>
                <a:lnTo>
                  <a:pt x="11690" y="3800"/>
                </a:lnTo>
                <a:lnTo>
                  <a:pt x="11690" y="3483"/>
                </a:lnTo>
                <a:lnTo>
                  <a:pt x="11690" y="3191"/>
                </a:lnTo>
                <a:lnTo>
                  <a:pt x="11666" y="2899"/>
                </a:lnTo>
                <a:lnTo>
                  <a:pt x="11617" y="2631"/>
                </a:lnTo>
                <a:lnTo>
                  <a:pt x="11544" y="2387"/>
                </a:lnTo>
                <a:lnTo>
                  <a:pt x="11471" y="2144"/>
                </a:lnTo>
                <a:lnTo>
                  <a:pt x="11374" y="1924"/>
                </a:lnTo>
                <a:lnTo>
                  <a:pt x="11276" y="1705"/>
                </a:lnTo>
                <a:lnTo>
                  <a:pt x="11155" y="1510"/>
                </a:lnTo>
                <a:lnTo>
                  <a:pt x="11009" y="1340"/>
                </a:lnTo>
                <a:lnTo>
                  <a:pt x="10862" y="1169"/>
                </a:lnTo>
                <a:lnTo>
                  <a:pt x="10716" y="1023"/>
                </a:lnTo>
                <a:lnTo>
                  <a:pt x="10400" y="755"/>
                </a:lnTo>
                <a:lnTo>
                  <a:pt x="10034" y="561"/>
                </a:lnTo>
                <a:lnTo>
                  <a:pt x="9669" y="366"/>
                </a:lnTo>
                <a:lnTo>
                  <a:pt x="9304" y="244"/>
                </a:lnTo>
                <a:lnTo>
                  <a:pt x="8938" y="146"/>
                </a:lnTo>
                <a:lnTo>
                  <a:pt x="8573" y="73"/>
                </a:lnTo>
                <a:lnTo>
                  <a:pt x="8232" y="25"/>
                </a:lnTo>
                <a:lnTo>
                  <a:pt x="7915" y="0"/>
                </a:lnTo>
                <a:lnTo>
                  <a:pt x="7623" y="0"/>
                </a:lnTo>
                <a:lnTo>
                  <a:pt x="7623" y="0"/>
                </a:lnTo>
                <a:lnTo>
                  <a:pt x="7282" y="25"/>
                </a:lnTo>
                <a:lnTo>
                  <a:pt x="6990" y="98"/>
                </a:lnTo>
                <a:lnTo>
                  <a:pt x="6746" y="171"/>
                </a:lnTo>
                <a:lnTo>
                  <a:pt x="6527" y="293"/>
                </a:lnTo>
                <a:lnTo>
                  <a:pt x="6332" y="390"/>
                </a:lnTo>
                <a:lnTo>
                  <a:pt x="6186" y="536"/>
                </a:lnTo>
                <a:lnTo>
                  <a:pt x="6040" y="658"/>
                </a:lnTo>
                <a:lnTo>
                  <a:pt x="5943" y="780"/>
                </a:lnTo>
                <a:lnTo>
                  <a:pt x="5943" y="780"/>
                </a:lnTo>
                <a:lnTo>
                  <a:pt x="5943" y="780"/>
                </a:lnTo>
                <a:lnTo>
                  <a:pt x="5943" y="780"/>
                </a:lnTo>
                <a:lnTo>
                  <a:pt x="5553" y="853"/>
                </a:lnTo>
                <a:lnTo>
                  <a:pt x="5188" y="975"/>
                </a:lnTo>
                <a:lnTo>
                  <a:pt x="4871" y="1145"/>
                </a:lnTo>
                <a:lnTo>
                  <a:pt x="4603" y="1316"/>
                </a:lnTo>
                <a:lnTo>
                  <a:pt x="4360" y="1535"/>
                </a:lnTo>
                <a:lnTo>
                  <a:pt x="4165" y="1754"/>
                </a:lnTo>
                <a:lnTo>
                  <a:pt x="4019" y="2022"/>
                </a:lnTo>
                <a:lnTo>
                  <a:pt x="3897" y="2290"/>
                </a:lnTo>
                <a:lnTo>
                  <a:pt x="3799" y="2558"/>
                </a:lnTo>
                <a:lnTo>
                  <a:pt x="3726" y="2826"/>
                </a:lnTo>
                <a:lnTo>
                  <a:pt x="3678" y="3118"/>
                </a:lnTo>
                <a:lnTo>
                  <a:pt x="3629" y="3410"/>
                </a:lnTo>
                <a:lnTo>
                  <a:pt x="3629" y="3702"/>
                </a:lnTo>
                <a:lnTo>
                  <a:pt x="3629" y="3970"/>
                </a:lnTo>
                <a:lnTo>
                  <a:pt x="3678" y="4482"/>
                </a:lnTo>
                <a:lnTo>
                  <a:pt x="3678" y="4482"/>
                </a:lnTo>
                <a:lnTo>
                  <a:pt x="3678" y="4506"/>
                </a:lnTo>
                <a:lnTo>
                  <a:pt x="3678" y="4506"/>
                </a:lnTo>
                <a:lnTo>
                  <a:pt x="3556" y="4555"/>
                </a:lnTo>
                <a:lnTo>
                  <a:pt x="3459" y="4652"/>
                </a:lnTo>
                <a:lnTo>
                  <a:pt x="3385" y="4798"/>
                </a:lnTo>
                <a:lnTo>
                  <a:pt x="3312" y="4969"/>
                </a:lnTo>
                <a:lnTo>
                  <a:pt x="3264" y="5164"/>
                </a:lnTo>
                <a:lnTo>
                  <a:pt x="3239" y="5383"/>
                </a:lnTo>
                <a:lnTo>
                  <a:pt x="3215" y="5626"/>
                </a:lnTo>
                <a:lnTo>
                  <a:pt x="3239" y="5870"/>
                </a:lnTo>
                <a:lnTo>
                  <a:pt x="3239" y="5870"/>
                </a:lnTo>
                <a:lnTo>
                  <a:pt x="3288" y="6138"/>
                </a:lnTo>
                <a:lnTo>
                  <a:pt x="3337" y="6381"/>
                </a:lnTo>
                <a:lnTo>
                  <a:pt x="3434" y="6601"/>
                </a:lnTo>
                <a:lnTo>
                  <a:pt x="3532" y="6771"/>
                </a:lnTo>
                <a:lnTo>
                  <a:pt x="3629" y="6942"/>
                </a:lnTo>
                <a:lnTo>
                  <a:pt x="3751" y="7039"/>
                </a:lnTo>
                <a:lnTo>
                  <a:pt x="3873" y="7112"/>
                </a:lnTo>
                <a:lnTo>
                  <a:pt x="4019" y="7112"/>
                </a:lnTo>
                <a:lnTo>
                  <a:pt x="4019" y="7112"/>
                </a:lnTo>
                <a:lnTo>
                  <a:pt x="4092" y="7088"/>
                </a:lnTo>
                <a:lnTo>
                  <a:pt x="4092" y="7088"/>
                </a:lnTo>
                <a:lnTo>
                  <a:pt x="4262" y="7502"/>
                </a:lnTo>
                <a:lnTo>
                  <a:pt x="4481" y="7867"/>
                </a:lnTo>
                <a:lnTo>
                  <a:pt x="4701" y="8232"/>
                </a:lnTo>
                <a:lnTo>
                  <a:pt x="4969" y="8573"/>
                </a:lnTo>
                <a:lnTo>
                  <a:pt x="5236" y="8866"/>
                </a:lnTo>
                <a:lnTo>
                  <a:pt x="5529" y="9133"/>
                </a:lnTo>
                <a:lnTo>
                  <a:pt x="5845" y="9377"/>
                </a:lnTo>
                <a:lnTo>
                  <a:pt x="6162" y="9596"/>
                </a:lnTo>
                <a:lnTo>
                  <a:pt x="6162" y="10668"/>
                </a:lnTo>
                <a:lnTo>
                  <a:pt x="6162" y="10668"/>
                </a:lnTo>
                <a:lnTo>
                  <a:pt x="5650" y="10717"/>
                </a:lnTo>
                <a:lnTo>
                  <a:pt x="5650" y="10717"/>
                </a:lnTo>
                <a:lnTo>
                  <a:pt x="5066" y="10814"/>
                </a:lnTo>
                <a:lnTo>
                  <a:pt x="4506" y="10936"/>
                </a:lnTo>
                <a:lnTo>
                  <a:pt x="3946" y="11058"/>
                </a:lnTo>
                <a:lnTo>
                  <a:pt x="3410" y="11228"/>
                </a:lnTo>
                <a:lnTo>
                  <a:pt x="2923" y="11423"/>
                </a:lnTo>
                <a:lnTo>
                  <a:pt x="2460" y="11642"/>
                </a:lnTo>
                <a:lnTo>
                  <a:pt x="2022" y="11886"/>
                </a:lnTo>
                <a:lnTo>
                  <a:pt x="1632" y="12153"/>
                </a:lnTo>
                <a:lnTo>
                  <a:pt x="1267" y="12421"/>
                </a:lnTo>
                <a:lnTo>
                  <a:pt x="950" y="12738"/>
                </a:lnTo>
                <a:lnTo>
                  <a:pt x="682" y="13079"/>
                </a:lnTo>
                <a:lnTo>
                  <a:pt x="439" y="13420"/>
                </a:lnTo>
                <a:lnTo>
                  <a:pt x="268" y="13810"/>
                </a:lnTo>
                <a:lnTo>
                  <a:pt x="122" y="14199"/>
                </a:lnTo>
                <a:lnTo>
                  <a:pt x="49" y="14638"/>
                </a:lnTo>
                <a:lnTo>
                  <a:pt x="0" y="15076"/>
                </a:lnTo>
                <a:lnTo>
                  <a:pt x="0" y="15076"/>
                </a:lnTo>
                <a:lnTo>
                  <a:pt x="49" y="15125"/>
                </a:lnTo>
                <a:lnTo>
                  <a:pt x="244" y="15222"/>
                </a:lnTo>
                <a:lnTo>
                  <a:pt x="414" y="15295"/>
                </a:lnTo>
                <a:lnTo>
                  <a:pt x="633" y="15393"/>
                </a:lnTo>
                <a:lnTo>
                  <a:pt x="901" y="15490"/>
                </a:lnTo>
                <a:lnTo>
                  <a:pt x="1267" y="15563"/>
                </a:lnTo>
                <a:lnTo>
                  <a:pt x="1705" y="15661"/>
                </a:lnTo>
                <a:lnTo>
                  <a:pt x="2216" y="15758"/>
                </a:lnTo>
                <a:lnTo>
                  <a:pt x="2825" y="15831"/>
                </a:lnTo>
                <a:lnTo>
                  <a:pt x="3556" y="15928"/>
                </a:lnTo>
                <a:lnTo>
                  <a:pt x="4384" y="15977"/>
                </a:lnTo>
                <a:lnTo>
                  <a:pt x="5309" y="16026"/>
                </a:lnTo>
                <a:lnTo>
                  <a:pt x="6381" y="16050"/>
                </a:lnTo>
                <a:lnTo>
                  <a:pt x="7599" y="16075"/>
                </a:lnTo>
                <a:lnTo>
                  <a:pt x="7599" y="16075"/>
                </a:lnTo>
                <a:lnTo>
                  <a:pt x="8792" y="16050"/>
                </a:lnTo>
                <a:lnTo>
                  <a:pt x="9864" y="16026"/>
                </a:lnTo>
                <a:lnTo>
                  <a:pt x="10814" y="15977"/>
                </a:lnTo>
                <a:lnTo>
                  <a:pt x="11642" y="15928"/>
                </a:lnTo>
                <a:lnTo>
                  <a:pt x="12372" y="15831"/>
                </a:lnTo>
                <a:lnTo>
                  <a:pt x="12981" y="15758"/>
                </a:lnTo>
                <a:lnTo>
                  <a:pt x="13517" y="15661"/>
                </a:lnTo>
                <a:lnTo>
                  <a:pt x="13955" y="15563"/>
                </a:lnTo>
                <a:lnTo>
                  <a:pt x="14321" y="15490"/>
                </a:lnTo>
                <a:lnTo>
                  <a:pt x="14613" y="15393"/>
                </a:lnTo>
                <a:lnTo>
                  <a:pt x="14832" y="15295"/>
                </a:lnTo>
                <a:lnTo>
                  <a:pt x="15003" y="15222"/>
                </a:lnTo>
                <a:lnTo>
                  <a:pt x="15173" y="15125"/>
                </a:lnTo>
                <a:lnTo>
                  <a:pt x="15246" y="15076"/>
                </a:lnTo>
                <a:lnTo>
                  <a:pt x="15246" y="15076"/>
                </a:lnTo>
                <a:lnTo>
                  <a:pt x="15198" y="14613"/>
                </a:lnTo>
                <a:lnTo>
                  <a:pt x="15125" y="14175"/>
                </a:lnTo>
                <a:lnTo>
                  <a:pt x="15003" y="13761"/>
                </a:lnTo>
                <a:lnTo>
                  <a:pt x="14832" y="13371"/>
                </a:lnTo>
                <a:lnTo>
                  <a:pt x="14589" y="13006"/>
                </a:lnTo>
                <a:lnTo>
                  <a:pt x="14321" y="12665"/>
                </a:lnTo>
                <a:lnTo>
                  <a:pt x="14004" y="12373"/>
                </a:lnTo>
                <a:lnTo>
                  <a:pt x="13639" y="12080"/>
                </a:lnTo>
                <a:lnTo>
                  <a:pt x="13249" y="11813"/>
                </a:lnTo>
                <a:lnTo>
                  <a:pt x="12811" y="11593"/>
                </a:lnTo>
                <a:lnTo>
                  <a:pt x="12324" y="11374"/>
                </a:lnTo>
                <a:lnTo>
                  <a:pt x="11812" y="11204"/>
                </a:lnTo>
                <a:lnTo>
                  <a:pt x="11252" y="11033"/>
                </a:lnTo>
                <a:lnTo>
                  <a:pt x="10668" y="10911"/>
                </a:lnTo>
                <a:lnTo>
                  <a:pt x="10034" y="10790"/>
                </a:lnTo>
                <a:lnTo>
                  <a:pt x="9401" y="10717"/>
                </a:lnTo>
                <a:lnTo>
                  <a:pt x="9401" y="10717"/>
                </a:lnTo>
                <a:close/>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2" name="Google Shape;472;p43"/>
          <p:cNvGrpSpPr/>
          <p:nvPr/>
        </p:nvGrpSpPr>
        <p:grpSpPr>
          <a:xfrm>
            <a:off x="8360411" y="3819870"/>
            <a:ext cx="215416" cy="156347"/>
            <a:chOff x="4604550" y="3714775"/>
            <a:chExt cx="439625" cy="319075"/>
          </a:xfrm>
        </p:grpSpPr>
        <p:sp>
          <p:nvSpPr>
            <p:cNvPr id="473" name="Google Shape;473;p43"/>
            <p:cNvSpPr/>
            <p:nvPr/>
          </p:nvSpPr>
          <p:spPr>
            <a:xfrm>
              <a:off x="4604550" y="3714775"/>
              <a:ext cx="439625" cy="319075"/>
            </a:xfrm>
            <a:custGeom>
              <a:avLst/>
              <a:gdLst/>
              <a:ahLst/>
              <a:cxnLst/>
              <a:rect l="l" t="t" r="r" b="b"/>
              <a:pathLst>
                <a:path w="17585" h="12763" fill="none" extrusionOk="0">
                  <a:moveTo>
                    <a:pt x="1" y="1"/>
                  </a:moveTo>
                  <a:lnTo>
                    <a:pt x="1" y="12276"/>
                  </a:lnTo>
                  <a:lnTo>
                    <a:pt x="1" y="12276"/>
                  </a:lnTo>
                  <a:lnTo>
                    <a:pt x="1" y="12373"/>
                  </a:lnTo>
                  <a:lnTo>
                    <a:pt x="25" y="12471"/>
                  </a:lnTo>
                  <a:lnTo>
                    <a:pt x="74" y="12544"/>
                  </a:lnTo>
                  <a:lnTo>
                    <a:pt x="122" y="12617"/>
                  </a:lnTo>
                  <a:lnTo>
                    <a:pt x="196" y="12690"/>
                  </a:lnTo>
                  <a:lnTo>
                    <a:pt x="293" y="12714"/>
                  </a:lnTo>
                  <a:lnTo>
                    <a:pt x="366" y="12763"/>
                  </a:lnTo>
                  <a:lnTo>
                    <a:pt x="488" y="12763"/>
                  </a:lnTo>
                  <a:lnTo>
                    <a:pt x="17585" y="12763"/>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43"/>
            <p:cNvSpPr/>
            <p:nvPr/>
          </p:nvSpPr>
          <p:spPr>
            <a:xfrm>
              <a:off x="4647175" y="3761675"/>
              <a:ext cx="354400" cy="213725"/>
            </a:xfrm>
            <a:custGeom>
              <a:avLst/>
              <a:gdLst/>
              <a:ahLst/>
              <a:cxnLst/>
              <a:rect l="l" t="t" r="r" b="b"/>
              <a:pathLst>
                <a:path w="14176" h="8549" fill="none" extrusionOk="0">
                  <a:moveTo>
                    <a:pt x="1" y="8549"/>
                  </a:moveTo>
                  <a:lnTo>
                    <a:pt x="3654" y="4408"/>
                  </a:lnTo>
                  <a:lnTo>
                    <a:pt x="5821" y="5699"/>
                  </a:lnTo>
                  <a:lnTo>
                    <a:pt x="9085" y="1924"/>
                  </a:lnTo>
                  <a:lnTo>
                    <a:pt x="9085" y="1924"/>
                  </a:lnTo>
                  <a:lnTo>
                    <a:pt x="9085" y="1924"/>
                  </a:lnTo>
                  <a:lnTo>
                    <a:pt x="9085" y="1924"/>
                  </a:lnTo>
                  <a:lnTo>
                    <a:pt x="9061" y="1924"/>
                  </a:lnTo>
                  <a:lnTo>
                    <a:pt x="9085" y="1924"/>
                  </a:lnTo>
                  <a:lnTo>
                    <a:pt x="9085" y="1924"/>
                  </a:lnTo>
                  <a:lnTo>
                    <a:pt x="9085" y="1924"/>
                  </a:lnTo>
                  <a:lnTo>
                    <a:pt x="9085" y="1924"/>
                  </a:lnTo>
                  <a:lnTo>
                    <a:pt x="9061" y="1924"/>
                  </a:lnTo>
                  <a:lnTo>
                    <a:pt x="9085" y="1924"/>
                  </a:lnTo>
                  <a:lnTo>
                    <a:pt x="10571" y="3337"/>
                  </a:lnTo>
                  <a:lnTo>
                    <a:pt x="14175" y="0"/>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5" name="Google Shape;475;p43"/>
          <p:cNvGrpSpPr/>
          <p:nvPr/>
        </p:nvGrpSpPr>
        <p:grpSpPr>
          <a:xfrm>
            <a:off x="5136703" y="803961"/>
            <a:ext cx="178433" cy="227360"/>
            <a:chOff x="1959600" y="4980625"/>
            <a:chExt cx="364150" cy="464000"/>
          </a:xfrm>
        </p:grpSpPr>
        <p:sp>
          <p:nvSpPr>
            <p:cNvPr id="476" name="Google Shape;476;p43"/>
            <p:cNvSpPr/>
            <p:nvPr/>
          </p:nvSpPr>
          <p:spPr>
            <a:xfrm>
              <a:off x="1959600" y="4980625"/>
              <a:ext cx="364150" cy="239325"/>
            </a:xfrm>
            <a:custGeom>
              <a:avLst/>
              <a:gdLst/>
              <a:ahLst/>
              <a:cxnLst/>
              <a:rect l="l" t="t" r="r" b="b"/>
              <a:pathLst>
                <a:path w="14566" h="9573" fill="none" extrusionOk="0">
                  <a:moveTo>
                    <a:pt x="8769" y="9572"/>
                  </a:moveTo>
                  <a:lnTo>
                    <a:pt x="14565" y="9572"/>
                  </a:lnTo>
                  <a:lnTo>
                    <a:pt x="14565" y="6114"/>
                  </a:lnTo>
                  <a:lnTo>
                    <a:pt x="14565" y="6114"/>
                  </a:lnTo>
                  <a:lnTo>
                    <a:pt x="14541" y="6016"/>
                  </a:lnTo>
                  <a:lnTo>
                    <a:pt x="14516" y="5919"/>
                  </a:lnTo>
                  <a:lnTo>
                    <a:pt x="14468" y="5822"/>
                  </a:lnTo>
                  <a:lnTo>
                    <a:pt x="14419" y="5773"/>
                  </a:lnTo>
                  <a:lnTo>
                    <a:pt x="14346" y="5700"/>
                  </a:lnTo>
                  <a:lnTo>
                    <a:pt x="14249" y="5651"/>
                  </a:lnTo>
                  <a:lnTo>
                    <a:pt x="14175" y="5627"/>
                  </a:lnTo>
                  <a:lnTo>
                    <a:pt x="14078" y="5627"/>
                  </a:lnTo>
                  <a:lnTo>
                    <a:pt x="10814" y="5627"/>
                  </a:lnTo>
                  <a:lnTo>
                    <a:pt x="10814" y="5627"/>
                  </a:lnTo>
                  <a:lnTo>
                    <a:pt x="11228" y="5456"/>
                  </a:lnTo>
                  <a:lnTo>
                    <a:pt x="11643" y="5237"/>
                  </a:lnTo>
                  <a:lnTo>
                    <a:pt x="12008" y="4993"/>
                  </a:lnTo>
                  <a:lnTo>
                    <a:pt x="12178" y="4872"/>
                  </a:lnTo>
                  <a:lnTo>
                    <a:pt x="12349" y="4726"/>
                  </a:lnTo>
                  <a:lnTo>
                    <a:pt x="12349" y="4726"/>
                  </a:lnTo>
                  <a:lnTo>
                    <a:pt x="12617" y="4433"/>
                  </a:lnTo>
                  <a:lnTo>
                    <a:pt x="12836" y="4141"/>
                  </a:lnTo>
                  <a:lnTo>
                    <a:pt x="13031" y="3849"/>
                  </a:lnTo>
                  <a:lnTo>
                    <a:pt x="13177" y="3557"/>
                  </a:lnTo>
                  <a:lnTo>
                    <a:pt x="13274" y="3289"/>
                  </a:lnTo>
                  <a:lnTo>
                    <a:pt x="13372" y="3021"/>
                  </a:lnTo>
                  <a:lnTo>
                    <a:pt x="13396" y="2753"/>
                  </a:lnTo>
                  <a:lnTo>
                    <a:pt x="13420" y="2485"/>
                  </a:lnTo>
                  <a:lnTo>
                    <a:pt x="13396" y="2241"/>
                  </a:lnTo>
                  <a:lnTo>
                    <a:pt x="13347" y="1998"/>
                  </a:lnTo>
                  <a:lnTo>
                    <a:pt x="13274" y="1754"/>
                  </a:lnTo>
                  <a:lnTo>
                    <a:pt x="13201" y="1535"/>
                  </a:lnTo>
                  <a:lnTo>
                    <a:pt x="13079" y="1340"/>
                  </a:lnTo>
                  <a:lnTo>
                    <a:pt x="12958" y="1121"/>
                  </a:lnTo>
                  <a:lnTo>
                    <a:pt x="12812" y="951"/>
                  </a:lnTo>
                  <a:lnTo>
                    <a:pt x="12641" y="780"/>
                  </a:lnTo>
                  <a:lnTo>
                    <a:pt x="12641" y="780"/>
                  </a:lnTo>
                  <a:lnTo>
                    <a:pt x="12471" y="610"/>
                  </a:lnTo>
                  <a:lnTo>
                    <a:pt x="12300" y="463"/>
                  </a:lnTo>
                  <a:lnTo>
                    <a:pt x="12105" y="342"/>
                  </a:lnTo>
                  <a:lnTo>
                    <a:pt x="11886" y="220"/>
                  </a:lnTo>
                  <a:lnTo>
                    <a:pt x="11667" y="147"/>
                  </a:lnTo>
                  <a:lnTo>
                    <a:pt x="11423" y="74"/>
                  </a:lnTo>
                  <a:lnTo>
                    <a:pt x="11180" y="25"/>
                  </a:lnTo>
                  <a:lnTo>
                    <a:pt x="10936" y="1"/>
                  </a:lnTo>
                  <a:lnTo>
                    <a:pt x="10668" y="25"/>
                  </a:lnTo>
                  <a:lnTo>
                    <a:pt x="10400" y="49"/>
                  </a:lnTo>
                  <a:lnTo>
                    <a:pt x="10133" y="147"/>
                  </a:lnTo>
                  <a:lnTo>
                    <a:pt x="9865" y="244"/>
                  </a:lnTo>
                  <a:lnTo>
                    <a:pt x="9572" y="390"/>
                  </a:lnTo>
                  <a:lnTo>
                    <a:pt x="9280" y="585"/>
                  </a:lnTo>
                  <a:lnTo>
                    <a:pt x="8988" y="804"/>
                  </a:lnTo>
                  <a:lnTo>
                    <a:pt x="8696" y="1072"/>
                  </a:lnTo>
                  <a:lnTo>
                    <a:pt x="8696" y="1072"/>
                  </a:lnTo>
                  <a:lnTo>
                    <a:pt x="8452" y="1365"/>
                  </a:lnTo>
                  <a:lnTo>
                    <a:pt x="8257" y="1657"/>
                  </a:lnTo>
                  <a:lnTo>
                    <a:pt x="8062" y="1973"/>
                  </a:lnTo>
                  <a:lnTo>
                    <a:pt x="7892" y="2314"/>
                  </a:lnTo>
                  <a:lnTo>
                    <a:pt x="7770" y="2680"/>
                  </a:lnTo>
                  <a:lnTo>
                    <a:pt x="7648" y="3045"/>
                  </a:lnTo>
                  <a:lnTo>
                    <a:pt x="7551" y="3386"/>
                  </a:lnTo>
                  <a:lnTo>
                    <a:pt x="7478" y="3727"/>
                  </a:lnTo>
                  <a:lnTo>
                    <a:pt x="7380" y="4385"/>
                  </a:lnTo>
                  <a:lnTo>
                    <a:pt x="7307" y="4896"/>
                  </a:lnTo>
                  <a:lnTo>
                    <a:pt x="7283" y="5456"/>
                  </a:lnTo>
                  <a:lnTo>
                    <a:pt x="7283" y="5456"/>
                  </a:lnTo>
                  <a:lnTo>
                    <a:pt x="7283" y="5456"/>
                  </a:lnTo>
                  <a:lnTo>
                    <a:pt x="7283" y="5456"/>
                  </a:lnTo>
                  <a:lnTo>
                    <a:pt x="7283" y="5456"/>
                  </a:lnTo>
                  <a:lnTo>
                    <a:pt x="7259" y="4896"/>
                  </a:lnTo>
                  <a:lnTo>
                    <a:pt x="7186" y="4385"/>
                  </a:lnTo>
                  <a:lnTo>
                    <a:pt x="7088" y="3727"/>
                  </a:lnTo>
                  <a:lnTo>
                    <a:pt x="7015" y="3386"/>
                  </a:lnTo>
                  <a:lnTo>
                    <a:pt x="6918" y="3045"/>
                  </a:lnTo>
                  <a:lnTo>
                    <a:pt x="6796" y="2680"/>
                  </a:lnTo>
                  <a:lnTo>
                    <a:pt x="6674" y="2314"/>
                  </a:lnTo>
                  <a:lnTo>
                    <a:pt x="6504" y="1973"/>
                  </a:lnTo>
                  <a:lnTo>
                    <a:pt x="6309" y="1657"/>
                  </a:lnTo>
                  <a:lnTo>
                    <a:pt x="6114" y="1365"/>
                  </a:lnTo>
                  <a:lnTo>
                    <a:pt x="5870" y="1072"/>
                  </a:lnTo>
                  <a:lnTo>
                    <a:pt x="5870" y="1072"/>
                  </a:lnTo>
                  <a:lnTo>
                    <a:pt x="5578" y="804"/>
                  </a:lnTo>
                  <a:lnTo>
                    <a:pt x="5286" y="585"/>
                  </a:lnTo>
                  <a:lnTo>
                    <a:pt x="4994" y="390"/>
                  </a:lnTo>
                  <a:lnTo>
                    <a:pt x="4701" y="244"/>
                  </a:lnTo>
                  <a:lnTo>
                    <a:pt x="4433" y="147"/>
                  </a:lnTo>
                  <a:lnTo>
                    <a:pt x="4166" y="49"/>
                  </a:lnTo>
                  <a:lnTo>
                    <a:pt x="3898" y="25"/>
                  </a:lnTo>
                  <a:lnTo>
                    <a:pt x="3630" y="1"/>
                  </a:lnTo>
                  <a:lnTo>
                    <a:pt x="3386" y="25"/>
                  </a:lnTo>
                  <a:lnTo>
                    <a:pt x="3143" y="74"/>
                  </a:lnTo>
                  <a:lnTo>
                    <a:pt x="2899" y="147"/>
                  </a:lnTo>
                  <a:lnTo>
                    <a:pt x="2680" y="220"/>
                  </a:lnTo>
                  <a:lnTo>
                    <a:pt x="2461" y="342"/>
                  </a:lnTo>
                  <a:lnTo>
                    <a:pt x="2266" y="463"/>
                  </a:lnTo>
                  <a:lnTo>
                    <a:pt x="2095" y="610"/>
                  </a:lnTo>
                  <a:lnTo>
                    <a:pt x="1925" y="780"/>
                  </a:lnTo>
                  <a:lnTo>
                    <a:pt x="1925" y="780"/>
                  </a:lnTo>
                  <a:lnTo>
                    <a:pt x="1754" y="951"/>
                  </a:lnTo>
                  <a:lnTo>
                    <a:pt x="1608" y="1121"/>
                  </a:lnTo>
                  <a:lnTo>
                    <a:pt x="1487" y="1340"/>
                  </a:lnTo>
                  <a:lnTo>
                    <a:pt x="1365" y="1535"/>
                  </a:lnTo>
                  <a:lnTo>
                    <a:pt x="1292" y="1754"/>
                  </a:lnTo>
                  <a:lnTo>
                    <a:pt x="1219" y="1998"/>
                  </a:lnTo>
                  <a:lnTo>
                    <a:pt x="1170" y="2241"/>
                  </a:lnTo>
                  <a:lnTo>
                    <a:pt x="1146" y="2485"/>
                  </a:lnTo>
                  <a:lnTo>
                    <a:pt x="1170" y="2753"/>
                  </a:lnTo>
                  <a:lnTo>
                    <a:pt x="1194" y="3021"/>
                  </a:lnTo>
                  <a:lnTo>
                    <a:pt x="1292" y="3289"/>
                  </a:lnTo>
                  <a:lnTo>
                    <a:pt x="1389" y="3557"/>
                  </a:lnTo>
                  <a:lnTo>
                    <a:pt x="1535" y="3849"/>
                  </a:lnTo>
                  <a:lnTo>
                    <a:pt x="1730" y="4141"/>
                  </a:lnTo>
                  <a:lnTo>
                    <a:pt x="1949" y="4433"/>
                  </a:lnTo>
                  <a:lnTo>
                    <a:pt x="2217" y="4726"/>
                  </a:lnTo>
                  <a:lnTo>
                    <a:pt x="2217" y="4726"/>
                  </a:lnTo>
                  <a:lnTo>
                    <a:pt x="2388" y="4872"/>
                  </a:lnTo>
                  <a:lnTo>
                    <a:pt x="2558" y="4993"/>
                  </a:lnTo>
                  <a:lnTo>
                    <a:pt x="2923" y="5237"/>
                  </a:lnTo>
                  <a:lnTo>
                    <a:pt x="3337" y="5456"/>
                  </a:lnTo>
                  <a:lnTo>
                    <a:pt x="3752" y="5627"/>
                  </a:lnTo>
                  <a:lnTo>
                    <a:pt x="488" y="5627"/>
                  </a:lnTo>
                  <a:lnTo>
                    <a:pt x="488" y="5627"/>
                  </a:lnTo>
                  <a:lnTo>
                    <a:pt x="391" y="5627"/>
                  </a:lnTo>
                  <a:lnTo>
                    <a:pt x="317" y="5651"/>
                  </a:lnTo>
                  <a:lnTo>
                    <a:pt x="220" y="5700"/>
                  </a:lnTo>
                  <a:lnTo>
                    <a:pt x="147" y="5773"/>
                  </a:lnTo>
                  <a:lnTo>
                    <a:pt x="98" y="5822"/>
                  </a:lnTo>
                  <a:lnTo>
                    <a:pt x="50" y="5919"/>
                  </a:lnTo>
                  <a:lnTo>
                    <a:pt x="25" y="6016"/>
                  </a:lnTo>
                  <a:lnTo>
                    <a:pt x="1" y="6114"/>
                  </a:lnTo>
                  <a:lnTo>
                    <a:pt x="1" y="9572"/>
                  </a:lnTo>
                  <a:lnTo>
                    <a:pt x="5797" y="9572"/>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43"/>
            <p:cNvSpPr/>
            <p:nvPr/>
          </p:nvSpPr>
          <p:spPr>
            <a:xfrm>
              <a:off x="2053375" y="5121275"/>
              <a:ext cx="176600" cy="25"/>
            </a:xfrm>
            <a:custGeom>
              <a:avLst/>
              <a:gdLst/>
              <a:ahLst/>
              <a:cxnLst/>
              <a:rect l="l" t="t" r="r" b="b"/>
              <a:pathLst>
                <a:path w="7064" h="1" fill="none" extrusionOk="0">
                  <a:moveTo>
                    <a:pt x="1" y="1"/>
                  </a:moveTo>
                  <a:lnTo>
                    <a:pt x="7063" y="1"/>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43"/>
            <p:cNvSpPr/>
            <p:nvPr/>
          </p:nvSpPr>
          <p:spPr>
            <a:xfrm>
              <a:off x="2104525" y="5121275"/>
              <a:ext cx="74300" cy="323350"/>
            </a:xfrm>
            <a:custGeom>
              <a:avLst/>
              <a:gdLst/>
              <a:ahLst/>
              <a:cxnLst/>
              <a:rect l="l" t="t" r="r" b="b"/>
              <a:pathLst>
                <a:path w="2972" h="12934" fill="none" extrusionOk="0">
                  <a:moveTo>
                    <a:pt x="0" y="1"/>
                  </a:moveTo>
                  <a:lnTo>
                    <a:pt x="0" y="12933"/>
                  </a:lnTo>
                  <a:lnTo>
                    <a:pt x="2972" y="12933"/>
                  </a:lnTo>
                  <a:lnTo>
                    <a:pt x="2972" y="1"/>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43"/>
            <p:cNvSpPr/>
            <p:nvPr/>
          </p:nvSpPr>
          <p:spPr>
            <a:xfrm>
              <a:off x="2166625" y="5023850"/>
              <a:ext cx="85275" cy="85275"/>
            </a:xfrm>
            <a:custGeom>
              <a:avLst/>
              <a:gdLst/>
              <a:ahLst/>
              <a:cxnLst/>
              <a:rect l="l" t="t" r="r" b="b"/>
              <a:pathLst>
                <a:path w="3411" h="3411" fill="none" extrusionOk="0">
                  <a:moveTo>
                    <a:pt x="902" y="659"/>
                  </a:moveTo>
                  <a:lnTo>
                    <a:pt x="902" y="659"/>
                  </a:lnTo>
                  <a:lnTo>
                    <a:pt x="1194" y="391"/>
                  </a:lnTo>
                  <a:lnTo>
                    <a:pt x="1486" y="196"/>
                  </a:lnTo>
                  <a:lnTo>
                    <a:pt x="1754" y="74"/>
                  </a:lnTo>
                  <a:lnTo>
                    <a:pt x="1900" y="50"/>
                  </a:lnTo>
                  <a:lnTo>
                    <a:pt x="2022" y="25"/>
                  </a:lnTo>
                  <a:lnTo>
                    <a:pt x="2144" y="1"/>
                  </a:lnTo>
                  <a:lnTo>
                    <a:pt x="2290" y="25"/>
                  </a:lnTo>
                  <a:lnTo>
                    <a:pt x="2412" y="50"/>
                  </a:lnTo>
                  <a:lnTo>
                    <a:pt x="2533" y="74"/>
                  </a:lnTo>
                  <a:lnTo>
                    <a:pt x="2655" y="123"/>
                  </a:lnTo>
                  <a:lnTo>
                    <a:pt x="2777" y="196"/>
                  </a:lnTo>
                  <a:lnTo>
                    <a:pt x="3021" y="391"/>
                  </a:lnTo>
                  <a:lnTo>
                    <a:pt x="3021" y="391"/>
                  </a:lnTo>
                  <a:lnTo>
                    <a:pt x="3215" y="634"/>
                  </a:lnTo>
                  <a:lnTo>
                    <a:pt x="3288" y="756"/>
                  </a:lnTo>
                  <a:lnTo>
                    <a:pt x="3337" y="878"/>
                  </a:lnTo>
                  <a:lnTo>
                    <a:pt x="3362" y="999"/>
                  </a:lnTo>
                  <a:lnTo>
                    <a:pt x="3386" y="1121"/>
                  </a:lnTo>
                  <a:lnTo>
                    <a:pt x="3410" y="1267"/>
                  </a:lnTo>
                  <a:lnTo>
                    <a:pt x="3386" y="1389"/>
                  </a:lnTo>
                  <a:lnTo>
                    <a:pt x="3362" y="1535"/>
                  </a:lnTo>
                  <a:lnTo>
                    <a:pt x="3337" y="1657"/>
                  </a:lnTo>
                  <a:lnTo>
                    <a:pt x="3215" y="1925"/>
                  </a:lnTo>
                  <a:lnTo>
                    <a:pt x="3021" y="2217"/>
                  </a:lnTo>
                  <a:lnTo>
                    <a:pt x="2753" y="2509"/>
                  </a:lnTo>
                  <a:lnTo>
                    <a:pt x="2753" y="2509"/>
                  </a:lnTo>
                  <a:lnTo>
                    <a:pt x="2631" y="2607"/>
                  </a:lnTo>
                  <a:lnTo>
                    <a:pt x="2509" y="2704"/>
                  </a:lnTo>
                  <a:lnTo>
                    <a:pt x="2192" y="2899"/>
                  </a:lnTo>
                  <a:lnTo>
                    <a:pt x="1827" y="3045"/>
                  </a:lnTo>
                  <a:lnTo>
                    <a:pt x="1462" y="3167"/>
                  </a:lnTo>
                  <a:lnTo>
                    <a:pt x="1072" y="3264"/>
                  </a:lnTo>
                  <a:lnTo>
                    <a:pt x="682" y="3338"/>
                  </a:lnTo>
                  <a:lnTo>
                    <a:pt x="317" y="3386"/>
                  </a:lnTo>
                  <a:lnTo>
                    <a:pt x="1" y="3411"/>
                  </a:lnTo>
                  <a:lnTo>
                    <a:pt x="1" y="3411"/>
                  </a:lnTo>
                  <a:lnTo>
                    <a:pt x="25" y="3094"/>
                  </a:lnTo>
                  <a:lnTo>
                    <a:pt x="98" y="2729"/>
                  </a:lnTo>
                  <a:lnTo>
                    <a:pt x="147" y="2339"/>
                  </a:lnTo>
                  <a:lnTo>
                    <a:pt x="244" y="1949"/>
                  </a:lnTo>
                  <a:lnTo>
                    <a:pt x="366" y="1584"/>
                  </a:lnTo>
                  <a:lnTo>
                    <a:pt x="512" y="1219"/>
                  </a:lnTo>
                  <a:lnTo>
                    <a:pt x="707" y="902"/>
                  </a:lnTo>
                  <a:lnTo>
                    <a:pt x="804" y="780"/>
                  </a:lnTo>
                  <a:lnTo>
                    <a:pt x="902" y="659"/>
                  </a:lnTo>
                  <a:lnTo>
                    <a:pt x="902" y="659"/>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43"/>
            <p:cNvSpPr/>
            <p:nvPr/>
          </p:nvSpPr>
          <p:spPr>
            <a:xfrm>
              <a:off x="2031450" y="5023850"/>
              <a:ext cx="85275" cy="85275"/>
            </a:xfrm>
            <a:custGeom>
              <a:avLst/>
              <a:gdLst/>
              <a:ahLst/>
              <a:cxnLst/>
              <a:rect l="l" t="t" r="r" b="b"/>
              <a:pathLst>
                <a:path w="3411" h="3411" fill="none" extrusionOk="0">
                  <a:moveTo>
                    <a:pt x="390" y="391"/>
                  </a:moveTo>
                  <a:lnTo>
                    <a:pt x="390" y="391"/>
                  </a:lnTo>
                  <a:lnTo>
                    <a:pt x="634" y="196"/>
                  </a:lnTo>
                  <a:lnTo>
                    <a:pt x="756" y="123"/>
                  </a:lnTo>
                  <a:lnTo>
                    <a:pt x="878" y="74"/>
                  </a:lnTo>
                  <a:lnTo>
                    <a:pt x="999" y="50"/>
                  </a:lnTo>
                  <a:lnTo>
                    <a:pt x="1121" y="25"/>
                  </a:lnTo>
                  <a:lnTo>
                    <a:pt x="1267" y="1"/>
                  </a:lnTo>
                  <a:lnTo>
                    <a:pt x="1389" y="25"/>
                  </a:lnTo>
                  <a:lnTo>
                    <a:pt x="1511" y="50"/>
                  </a:lnTo>
                  <a:lnTo>
                    <a:pt x="1657" y="74"/>
                  </a:lnTo>
                  <a:lnTo>
                    <a:pt x="1925" y="196"/>
                  </a:lnTo>
                  <a:lnTo>
                    <a:pt x="2217" y="391"/>
                  </a:lnTo>
                  <a:lnTo>
                    <a:pt x="2509" y="659"/>
                  </a:lnTo>
                  <a:lnTo>
                    <a:pt x="2509" y="659"/>
                  </a:lnTo>
                  <a:lnTo>
                    <a:pt x="2607" y="780"/>
                  </a:lnTo>
                  <a:lnTo>
                    <a:pt x="2704" y="902"/>
                  </a:lnTo>
                  <a:lnTo>
                    <a:pt x="2899" y="1219"/>
                  </a:lnTo>
                  <a:lnTo>
                    <a:pt x="3045" y="1584"/>
                  </a:lnTo>
                  <a:lnTo>
                    <a:pt x="3167" y="1949"/>
                  </a:lnTo>
                  <a:lnTo>
                    <a:pt x="3264" y="2339"/>
                  </a:lnTo>
                  <a:lnTo>
                    <a:pt x="3313" y="2729"/>
                  </a:lnTo>
                  <a:lnTo>
                    <a:pt x="3386" y="3094"/>
                  </a:lnTo>
                  <a:lnTo>
                    <a:pt x="3410" y="3411"/>
                  </a:lnTo>
                  <a:lnTo>
                    <a:pt x="3410" y="3411"/>
                  </a:lnTo>
                  <a:lnTo>
                    <a:pt x="3094" y="3386"/>
                  </a:lnTo>
                  <a:lnTo>
                    <a:pt x="2729" y="3338"/>
                  </a:lnTo>
                  <a:lnTo>
                    <a:pt x="2339" y="3264"/>
                  </a:lnTo>
                  <a:lnTo>
                    <a:pt x="1949" y="3167"/>
                  </a:lnTo>
                  <a:lnTo>
                    <a:pt x="1584" y="3045"/>
                  </a:lnTo>
                  <a:lnTo>
                    <a:pt x="1218" y="2899"/>
                  </a:lnTo>
                  <a:lnTo>
                    <a:pt x="902" y="2704"/>
                  </a:lnTo>
                  <a:lnTo>
                    <a:pt x="780" y="2607"/>
                  </a:lnTo>
                  <a:lnTo>
                    <a:pt x="658" y="2509"/>
                  </a:lnTo>
                  <a:lnTo>
                    <a:pt x="658" y="2509"/>
                  </a:lnTo>
                  <a:lnTo>
                    <a:pt x="390" y="2217"/>
                  </a:lnTo>
                  <a:lnTo>
                    <a:pt x="196" y="1925"/>
                  </a:lnTo>
                  <a:lnTo>
                    <a:pt x="74" y="1657"/>
                  </a:lnTo>
                  <a:lnTo>
                    <a:pt x="49" y="1535"/>
                  </a:lnTo>
                  <a:lnTo>
                    <a:pt x="25" y="1389"/>
                  </a:lnTo>
                  <a:lnTo>
                    <a:pt x="1" y="1267"/>
                  </a:lnTo>
                  <a:lnTo>
                    <a:pt x="25" y="1121"/>
                  </a:lnTo>
                  <a:lnTo>
                    <a:pt x="49" y="999"/>
                  </a:lnTo>
                  <a:lnTo>
                    <a:pt x="74" y="878"/>
                  </a:lnTo>
                  <a:lnTo>
                    <a:pt x="123" y="756"/>
                  </a:lnTo>
                  <a:lnTo>
                    <a:pt x="196" y="634"/>
                  </a:lnTo>
                  <a:lnTo>
                    <a:pt x="390" y="391"/>
                  </a:lnTo>
                  <a:lnTo>
                    <a:pt x="390" y="391"/>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43"/>
            <p:cNvSpPr/>
            <p:nvPr/>
          </p:nvSpPr>
          <p:spPr>
            <a:xfrm>
              <a:off x="1979100" y="5219925"/>
              <a:ext cx="125450" cy="224700"/>
            </a:xfrm>
            <a:custGeom>
              <a:avLst/>
              <a:gdLst/>
              <a:ahLst/>
              <a:cxnLst/>
              <a:rect l="l" t="t" r="r" b="b"/>
              <a:pathLst>
                <a:path w="5018" h="8988" fill="none" extrusionOk="0">
                  <a:moveTo>
                    <a:pt x="0" y="0"/>
                  </a:moveTo>
                  <a:lnTo>
                    <a:pt x="0" y="8500"/>
                  </a:lnTo>
                  <a:lnTo>
                    <a:pt x="0" y="8500"/>
                  </a:lnTo>
                  <a:lnTo>
                    <a:pt x="25" y="8598"/>
                  </a:lnTo>
                  <a:lnTo>
                    <a:pt x="49" y="8695"/>
                  </a:lnTo>
                  <a:lnTo>
                    <a:pt x="98" y="8768"/>
                  </a:lnTo>
                  <a:lnTo>
                    <a:pt x="146" y="8841"/>
                  </a:lnTo>
                  <a:lnTo>
                    <a:pt x="219" y="8890"/>
                  </a:lnTo>
                  <a:lnTo>
                    <a:pt x="317" y="8938"/>
                  </a:lnTo>
                  <a:lnTo>
                    <a:pt x="390" y="8963"/>
                  </a:lnTo>
                  <a:lnTo>
                    <a:pt x="487" y="8987"/>
                  </a:lnTo>
                  <a:lnTo>
                    <a:pt x="5017" y="8987"/>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43"/>
            <p:cNvSpPr/>
            <p:nvPr/>
          </p:nvSpPr>
          <p:spPr>
            <a:xfrm>
              <a:off x="2178800" y="5219925"/>
              <a:ext cx="125450" cy="224700"/>
            </a:xfrm>
            <a:custGeom>
              <a:avLst/>
              <a:gdLst/>
              <a:ahLst/>
              <a:cxnLst/>
              <a:rect l="l" t="t" r="r" b="b"/>
              <a:pathLst>
                <a:path w="5018" h="8988" fill="none" extrusionOk="0">
                  <a:moveTo>
                    <a:pt x="1" y="8987"/>
                  </a:moveTo>
                  <a:lnTo>
                    <a:pt x="4531" y="8987"/>
                  </a:lnTo>
                  <a:lnTo>
                    <a:pt x="4531" y="8987"/>
                  </a:lnTo>
                  <a:lnTo>
                    <a:pt x="4628" y="8963"/>
                  </a:lnTo>
                  <a:lnTo>
                    <a:pt x="4701" y="8938"/>
                  </a:lnTo>
                  <a:lnTo>
                    <a:pt x="4799" y="8890"/>
                  </a:lnTo>
                  <a:lnTo>
                    <a:pt x="4872" y="8841"/>
                  </a:lnTo>
                  <a:lnTo>
                    <a:pt x="4920" y="8768"/>
                  </a:lnTo>
                  <a:lnTo>
                    <a:pt x="4969" y="8695"/>
                  </a:lnTo>
                  <a:lnTo>
                    <a:pt x="4993" y="8598"/>
                  </a:lnTo>
                  <a:lnTo>
                    <a:pt x="5018" y="8500"/>
                  </a:lnTo>
                  <a:lnTo>
                    <a:pt x="5018" y="0"/>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 name="Google Shape;483;p43"/>
          <p:cNvGrpSpPr/>
          <p:nvPr/>
        </p:nvGrpSpPr>
        <p:grpSpPr>
          <a:xfrm>
            <a:off x="6681679" y="2311865"/>
            <a:ext cx="263755" cy="253011"/>
            <a:chOff x="5233525" y="4954450"/>
            <a:chExt cx="538275" cy="516350"/>
          </a:xfrm>
        </p:grpSpPr>
        <p:sp>
          <p:nvSpPr>
            <p:cNvPr id="484" name="Google Shape;484;p43"/>
            <p:cNvSpPr/>
            <p:nvPr/>
          </p:nvSpPr>
          <p:spPr>
            <a:xfrm>
              <a:off x="5637825" y="4954450"/>
              <a:ext cx="89525" cy="89525"/>
            </a:xfrm>
            <a:custGeom>
              <a:avLst/>
              <a:gdLst/>
              <a:ahLst/>
              <a:cxnLst/>
              <a:rect l="l" t="t" r="r" b="b"/>
              <a:pathLst>
                <a:path w="3581" h="3581" fill="none" extrusionOk="0">
                  <a:moveTo>
                    <a:pt x="1023" y="3410"/>
                  </a:moveTo>
                  <a:lnTo>
                    <a:pt x="1023" y="3410"/>
                  </a:lnTo>
                  <a:lnTo>
                    <a:pt x="1193" y="3483"/>
                  </a:lnTo>
                  <a:lnTo>
                    <a:pt x="1388" y="3532"/>
                  </a:lnTo>
                  <a:lnTo>
                    <a:pt x="1583" y="3556"/>
                  </a:lnTo>
                  <a:lnTo>
                    <a:pt x="1778" y="3581"/>
                  </a:lnTo>
                  <a:lnTo>
                    <a:pt x="1778" y="3581"/>
                  </a:lnTo>
                  <a:lnTo>
                    <a:pt x="1973" y="3556"/>
                  </a:lnTo>
                  <a:lnTo>
                    <a:pt x="2143" y="3532"/>
                  </a:lnTo>
                  <a:lnTo>
                    <a:pt x="2314" y="3508"/>
                  </a:lnTo>
                  <a:lnTo>
                    <a:pt x="2484" y="3435"/>
                  </a:lnTo>
                  <a:lnTo>
                    <a:pt x="2630" y="3361"/>
                  </a:lnTo>
                  <a:lnTo>
                    <a:pt x="2776" y="3264"/>
                  </a:lnTo>
                  <a:lnTo>
                    <a:pt x="2923" y="3167"/>
                  </a:lnTo>
                  <a:lnTo>
                    <a:pt x="3044" y="3045"/>
                  </a:lnTo>
                  <a:lnTo>
                    <a:pt x="3166" y="2923"/>
                  </a:lnTo>
                  <a:lnTo>
                    <a:pt x="3264" y="2801"/>
                  </a:lnTo>
                  <a:lnTo>
                    <a:pt x="3361" y="2631"/>
                  </a:lnTo>
                  <a:lnTo>
                    <a:pt x="3434" y="2485"/>
                  </a:lnTo>
                  <a:lnTo>
                    <a:pt x="3483" y="2314"/>
                  </a:lnTo>
                  <a:lnTo>
                    <a:pt x="3531" y="2144"/>
                  </a:lnTo>
                  <a:lnTo>
                    <a:pt x="3556" y="1973"/>
                  </a:lnTo>
                  <a:lnTo>
                    <a:pt x="3580" y="1803"/>
                  </a:lnTo>
                  <a:lnTo>
                    <a:pt x="3580" y="1803"/>
                  </a:lnTo>
                  <a:lnTo>
                    <a:pt x="3556" y="1608"/>
                  </a:lnTo>
                  <a:lnTo>
                    <a:pt x="3531" y="1437"/>
                  </a:lnTo>
                  <a:lnTo>
                    <a:pt x="3483" y="1267"/>
                  </a:lnTo>
                  <a:lnTo>
                    <a:pt x="3434" y="1096"/>
                  </a:lnTo>
                  <a:lnTo>
                    <a:pt x="3361" y="950"/>
                  </a:lnTo>
                  <a:lnTo>
                    <a:pt x="3264" y="804"/>
                  </a:lnTo>
                  <a:lnTo>
                    <a:pt x="3166" y="658"/>
                  </a:lnTo>
                  <a:lnTo>
                    <a:pt x="3044" y="536"/>
                  </a:lnTo>
                  <a:lnTo>
                    <a:pt x="2923" y="414"/>
                  </a:lnTo>
                  <a:lnTo>
                    <a:pt x="2776" y="317"/>
                  </a:lnTo>
                  <a:lnTo>
                    <a:pt x="2630" y="220"/>
                  </a:lnTo>
                  <a:lnTo>
                    <a:pt x="2484" y="147"/>
                  </a:lnTo>
                  <a:lnTo>
                    <a:pt x="2314" y="98"/>
                  </a:lnTo>
                  <a:lnTo>
                    <a:pt x="2143" y="49"/>
                  </a:lnTo>
                  <a:lnTo>
                    <a:pt x="1973" y="25"/>
                  </a:lnTo>
                  <a:lnTo>
                    <a:pt x="1778" y="0"/>
                  </a:lnTo>
                  <a:lnTo>
                    <a:pt x="1778" y="0"/>
                  </a:lnTo>
                  <a:lnTo>
                    <a:pt x="1607" y="25"/>
                  </a:lnTo>
                  <a:lnTo>
                    <a:pt x="1437" y="49"/>
                  </a:lnTo>
                  <a:lnTo>
                    <a:pt x="1266" y="98"/>
                  </a:lnTo>
                  <a:lnTo>
                    <a:pt x="1096" y="147"/>
                  </a:lnTo>
                  <a:lnTo>
                    <a:pt x="925" y="220"/>
                  </a:lnTo>
                  <a:lnTo>
                    <a:pt x="779" y="317"/>
                  </a:lnTo>
                  <a:lnTo>
                    <a:pt x="658" y="414"/>
                  </a:lnTo>
                  <a:lnTo>
                    <a:pt x="536" y="536"/>
                  </a:lnTo>
                  <a:lnTo>
                    <a:pt x="414" y="658"/>
                  </a:lnTo>
                  <a:lnTo>
                    <a:pt x="317" y="804"/>
                  </a:lnTo>
                  <a:lnTo>
                    <a:pt x="219" y="950"/>
                  </a:lnTo>
                  <a:lnTo>
                    <a:pt x="146" y="1096"/>
                  </a:lnTo>
                  <a:lnTo>
                    <a:pt x="73" y="1267"/>
                  </a:lnTo>
                  <a:lnTo>
                    <a:pt x="49" y="1437"/>
                  </a:lnTo>
                  <a:lnTo>
                    <a:pt x="24" y="1608"/>
                  </a:lnTo>
                  <a:lnTo>
                    <a:pt x="0" y="1803"/>
                  </a:lnTo>
                  <a:lnTo>
                    <a:pt x="0" y="1803"/>
                  </a:lnTo>
                  <a:lnTo>
                    <a:pt x="24" y="2071"/>
                  </a:lnTo>
                  <a:lnTo>
                    <a:pt x="97" y="2339"/>
                  </a:lnTo>
                  <a:lnTo>
                    <a:pt x="195" y="2582"/>
                  </a:lnTo>
                  <a:lnTo>
                    <a:pt x="317" y="2801"/>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43"/>
            <p:cNvSpPr/>
            <p:nvPr/>
          </p:nvSpPr>
          <p:spPr>
            <a:xfrm>
              <a:off x="5323025" y="4980625"/>
              <a:ext cx="88925" cy="88925"/>
            </a:xfrm>
            <a:custGeom>
              <a:avLst/>
              <a:gdLst/>
              <a:ahLst/>
              <a:cxnLst/>
              <a:rect l="l" t="t" r="r" b="b"/>
              <a:pathLst>
                <a:path w="3557" h="3557" fill="none" extrusionOk="0">
                  <a:moveTo>
                    <a:pt x="3191" y="2850"/>
                  </a:moveTo>
                  <a:lnTo>
                    <a:pt x="3191" y="2850"/>
                  </a:lnTo>
                  <a:lnTo>
                    <a:pt x="3313" y="2680"/>
                  </a:lnTo>
                  <a:lnTo>
                    <a:pt x="3410" y="2509"/>
                  </a:lnTo>
                  <a:lnTo>
                    <a:pt x="3483" y="2314"/>
                  </a:lnTo>
                  <a:lnTo>
                    <a:pt x="3532" y="2095"/>
                  </a:lnTo>
                  <a:lnTo>
                    <a:pt x="3532" y="2095"/>
                  </a:lnTo>
                  <a:lnTo>
                    <a:pt x="3556" y="1925"/>
                  </a:lnTo>
                  <a:lnTo>
                    <a:pt x="3556" y="1730"/>
                  </a:lnTo>
                  <a:lnTo>
                    <a:pt x="3556" y="1559"/>
                  </a:lnTo>
                  <a:lnTo>
                    <a:pt x="3508" y="1389"/>
                  </a:lnTo>
                  <a:lnTo>
                    <a:pt x="3459" y="1218"/>
                  </a:lnTo>
                  <a:lnTo>
                    <a:pt x="3410" y="1072"/>
                  </a:lnTo>
                  <a:lnTo>
                    <a:pt x="3337" y="902"/>
                  </a:lnTo>
                  <a:lnTo>
                    <a:pt x="3240" y="756"/>
                  </a:lnTo>
                  <a:lnTo>
                    <a:pt x="3142" y="634"/>
                  </a:lnTo>
                  <a:lnTo>
                    <a:pt x="3021" y="512"/>
                  </a:lnTo>
                  <a:lnTo>
                    <a:pt x="2899" y="390"/>
                  </a:lnTo>
                  <a:lnTo>
                    <a:pt x="2753" y="293"/>
                  </a:lnTo>
                  <a:lnTo>
                    <a:pt x="2606" y="196"/>
                  </a:lnTo>
                  <a:lnTo>
                    <a:pt x="2436" y="122"/>
                  </a:lnTo>
                  <a:lnTo>
                    <a:pt x="2266" y="74"/>
                  </a:lnTo>
                  <a:lnTo>
                    <a:pt x="2095" y="25"/>
                  </a:lnTo>
                  <a:lnTo>
                    <a:pt x="2095" y="25"/>
                  </a:lnTo>
                  <a:lnTo>
                    <a:pt x="1925" y="1"/>
                  </a:lnTo>
                  <a:lnTo>
                    <a:pt x="1730" y="1"/>
                  </a:lnTo>
                  <a:lnTo>
                    <a:pt x="1559" y="1"/>
                  </a:lnTo>
                  <a:lnTo>
                    <a:pt x="1389" y="25"/>
                  </a:lnTo>
                  <a:lnTo>
                    <a:pt x="1218" y="74"/>
                  </a:lnTo>
                  <a:lnTo>
                    <a:pt x="1072" y="147"/>
                  </a:lnTo>
                  <a:lnTo>
                    <a:pt x="902" y="220"/>
                  </a:lnTo>
                  <a:lnTo>
                    <a:pt x="756" y="317"/>
                  </a:lnTo>
                  <a:lnTo>
                    <a:pt x="634" y="415"/>
                  </a:lnTo>
                  <a:lnTo>
                    <a:pt x="512" y="537"/>
                  </a:lnTo>
                  <a:lnTo>
                    <a:pt x="390" y="658"/>
                  </a:lnTo>
                  <a:lnTo>
                    <a:pt x="293" y="804"/>
                  </a:lnTo>
                  <a:lnTo>
                    <a:pt x="195" y="951"/>
                  </a:lnTo>
                  <a:lnTo>
                    <a:pt x="122" y="1097"/>
                  </a:lnTo>
                  <a:lnTo>
                    <a:pt x="74" y="1267"/>
                  </a:lnTo>
                  <a:lnTo>
                    <a:pt x="25" y="1462"/>
                  </a:lnTo>
                  <a:lnTo>
                    <a:pt x="25" y="1462"/>
                  </a:lnTo>
                  <a:lnTo>
                    <a:pt x="1" y="1633"/>
                  </a:lnTo>
                  <a:lnTo>
                    <a:pt x="1" y="1803"/>
                  </a:lnTo>
                  <a:lnTo>
                    <a:pt x="1" y="1998"/>
                  </a:lnTo>
                  <a:lnTo>
                    <a:pt x="25" y="2168"/>
                  </a:lnTo>
                  <a:lnTo>
                    <a:pt x="74" y="2339"/>
                  </a:lnTo>
                  <a:lnTo>
                    <a:pt x="147" y="2485"/>
                  </a:lnTo>
                  <a:lnTo>
                    <a:pt x="220" y="2655"/>
                  </a:lnTo>
                  <a:lnTo>
                    <a:pt x="317" y="2777"/>
                  </a:lnTo>
                  <a:lnTo>
                    <a:pt x="415" y="2923"/>
                  </a:lnTo>
                  <a:lnTo>
                    <a:pt x="536" y="3045"/>
                  </a:lnTo>
                  <a:lnTo>
                    <a:pt x="658" y="3167"/>
                  </a:lnTo>
                  <a:lnTo>
                    <a:pt x="804" y="3264"/>
                  </a:lnTo>
                  <a:lnTo>
                    <a:pt x="950" y="3362"/>
                  </a:lnTo>
                  <a:lnTo>
                    <a:pt x="1096" y="3435"/>
                  </a:lnTo>
                  <a:lnTo>
                    <a:pt x="1267" y="3483"/>
                  </a:lnTo>
                  <a:lnTo>
                    <a:pt x="1462" y="3532"/>
                  </a:lnTo>
                  <a:lnTo>
                    <a:pt x="1462" y="3532"/>
                  </a:lnTo>
                  <a:lnTo>
                    <a:pt x="1705" y="3557"/>
                  </a:lnTo>
                  <a:lnTo>
                    <a:pt x="1973" y="3557"/>
                  </a:lnTo>
                  <a:lnTo>
                    <a:pt x="2217" y="3508"/>
                  </a:lnTo>
                  <a:lnTo>
                    <a:pt x="2460" y="3435"/>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43"/>
            <p:cNvSpPr/>
            <p:nvPr/>
          </p:nvSpPr>
          <p:spPr>
            <a:xfrm>
              <a:off x="5233525" y="5255225"/>
              <a:ext cx="89525" cy="89525"/>
            </a:xfrm>
            <a:custGeom>
              <a:avLst/>
              <a:gdLst/>
              <a:ahLst/>
              <a:cxnLst/>
              <a:rect l="l" t="t" r="r" b="b"/>
              <a:pathLst>
                <a:path w="3581" h="3581" fill="none" extrusionOk="0">
                  <a:moveTo>
                    <a:pt x="3215" y="707"/>
                  </a:moveTo>
                  <a:lnTo>
                    <a:pt x="3215" y="707"/>
                  </a:lnTo>
                  <a:lnTo>
                    <a:pt x="3093" y="585"/>
                  </a:lnTo>
                  <a:lnTo>
                    <a:pt x="2972" y="464"/>
                  </a:lnTo>
                  <a:lnTo>
                    <a:pt x="2850" y="342"/>
                  </a:lnTo>
                  <a:lnTo>
                    <a:pt x="2679" y="244"/>
                  </a:lnTo>
                  <a:lnTo>
                    <a:pt x="2679" y="244"/>
                  </a:lnTo>
                  <a:lnTo>
                    <a:pt x="2533" y="171"/>
                  </a:lnTo>
                  <a:lnTo>
                    <a:pt x="2363" y="98"/>
                  </a:lnTo>
                  <a:lnTo>
                    <a:pt x="2192" y="50"/>
                  </a:lnTo>
                  <a:lnTo>
                    <a:pt x="2022" y="25"/>
                  </a:lnTo>
                  <a:lnTo>
                    <a:pt x="1851" y="1"/>
                  </a:lnTo>
                  <a:lnTo>
                    <a:pt x="1681" y="25"/>
                  </a:lnTo>
                  <a:lnTo>
                    <a:pt x="1510" y="25"/>
                  </a:lnTo>
                  <a:lnTo>
                    <a:pt x="1340" y="74"/>
                  </a:lnTo>
                  <a:lnTo>
                    <a:pt x="1169" y="123"/>
                  </a:lnTo>
                  <a:lnTo>
                    <a:pt x="1023" y="196"/>
                  </a:lnTo>
                  <a:lnTo>
                    <a:pt x="877" y="269"/>
                  </a:lnTo>
                  <a:lnTo>
                    <a:pt x="731" y="366"/>
                  </a:lnTo>
                  <a:lnTo>
                    <a:pt x="585" y="488"/>
                  </a:lnTo>
                  <a:lnTo>
                    <a:pt x="463" y="610"/>
                  </a:lnTo>
                  <a:lnTo>
                    <a:pt x="341" y="731"/>
                  </a:lnTo>
                  <a:lnTo>
                    <a:pt x="244" y="902"/>
                  </a:lnTo>
                  <a:lnTo>
                    <a:pt x="244" y="902"/>
                  </a:lnTo>
                  <a:lnTo>
                    <a:pt x="171" y="1048"/>
                  </a:lnTo>
                  <a:lnTo>
                    <a:pt x="98" y="1219"/>
                  </a:lnTo>
                  <a:lnTo>
                    <a:pt x="49" y="1389"/>
                  </a:lnTo>
                  <a:lnTo>
                    <a:pt x="25" y="1560"/>
                  </a:lnTo>
                  <a:lnTo>
                    <a:pt x="0" y="1730"/>
                  </a:lnTo>
                  <a:lnTo>
                    <a:pt x="0" y="1900"/>
                  </a:lnTo>
                  <a:lnTo>
                    <a:pt x="25" y="2071"/>
                  </a:lnTo>
                  <a:lnTo>
                    <a:pt x="73" y="2241"/>
                  </a:lnTo>
                  <a:lnTo>
                    <a:pt x="122" y="2412"/>
                  </a:lnTo>
                  <a:lnTo>
                    <a:pt x="195" y="2558"/>
                  </a:lnTo>
                  <a:lnTo>
                    <a:pt x="268" y="2729"/>
                  </a:lnTo>
                  <a:lnTo>
                    <a:pt x="366" y="2850"/>
                  </a:lnTo>
                  <a:lnTo>
                    <a:pt x="463" y="2996"/>
                  </a:lnTo>
                  <a:lnTo>
                    <a:pt x="609" y="3118"/>
                  </a:lnTo>
                  <a:lnTo>
                    <a:pt x="731" y="3240"/>
                  </a:lnTo>
                  <a:lnTo>
                    <a:pt x="901" y="3337"/>
                  </a:lnTo>
                  <a:lnTo>
                    <a:pt x="901" y="3337"/>
                  </a:lnTo>
                  <a:lnTo>
                    <a:pt x="1048" y="3410"/>
                  </a:lnTo>
                  <a:lnTo>
                    <a:pt x="1218" y="3484"/>
                  </a:lnTo>
                  <a:lnTo>
                    <a:pt x="1389" y="3532"/>
                  </a:lnTo>
                  <a:lnTo>
                    <a:pt x="1559" y="3557"/>
                  </a:lnTo>
                  <a:lnTo>
                    <a:pt x="1730" y="3581"/>
                  </a:lnTo>
                  <a:lnTo>
                    <a:pt x="1900" y="3581"/>
                  </a:lnTo>
                  <a:lnTo>
                    <a:pt x="2071" y="3557"/>
                  </a:lnTo>
                  <a:lnTo>
                    <a:pt x="2241" y="3508"/>
                  </a:lnTo>
                  <a:lnTo>
                    <a:pt x="2411" y="3459"/>
                  </a:lnTo>
                  <a:lnTo>
                    <a:pt x="2558" y="3410"/>
                  </a:lnTo>
                  <a:lnTo>
                    <a:pt x="2704" y="3313"/>
                  </a:lnTo>
                  <a:lnTo>
                    <a:pt x="2850" y="3216"/>
                  </a:lnTo>
                  <a:lnTo>
                    <a:pt x="2996" y="3118"/>
                  </a:lnTo>
                  <a:lnTo>
                    <a:pt x="3118" y="2996"/>
                  </a:lnTo>
                  <a:lnTo>
                    <a:pt x="3240" y="2850"/>
                  </a:lnTo>
                  <a:lnTo>
                    <a:pt x="3337" y="2704"/>
                  </a:lnTo>
                  <a:lnTo>
                    <a:pt x="3337" y="2704"/>
                  </a:lnTo>
                  <a:lnTo>
                    <a:pt x="3459" y="2412"/>
                  </a:lnTo>
                  <a:lnTo>
                    <a:pt x="3532" y="2144"/>
                  </a:lnTo>
                  <a:lnTo>
                    <a:pt x="3581" y="1852"/>
                  </a:lnTo>
                  <a:lnTo>
                    <a:pt x="3556" y="1560"/>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43"/>
            <p:cNvSpPr/>
            <p:nvPr/>
          </p:nvSpPr>
          <p:spPr>
            <a:xfrm>
              <a:off x="5453325" y="5382475"/>
              <a:ext cx="88925" cy="88325"/>
            </a:xfrm>
            <a:custGeom>
              <a:avLst/>
              <a:gdLst/>
              <a:ahLst/>
              <a:cxnLst/>
              <a:rect l="l" t="t" r="r" b="b"/>
              <a:pathLst>
                <a:path w="3557" h="3533" fill="none" extrusionOk="0">
                  <a:moveTo>
                    <a:pt x="1389" y="1"/>
                  </a:moveTo>
                  <a:lnTo>
                    <a:pt x="1389" y="1"/>
                  </a:lnTo>
                  <a:lnTo>
                    <a:pt x="1194" y="50"/>
                  </a:lnTo>
                  <a:lnTo>
                    <a:pt x="999" y="147"/>
                  </a:lnTo>
                  <a:lnTo>
                    <a:pt x="804" y="245"/>
                  </a:lnTo>
                  <a:lnTo>
                    <a:pt x="634" y="366"/>
                  </a:lnTo>
                  <a:lnTo>
                    <a:pt x="634" y="366"/>
                  </a:lnTo>
                  <a:lnTo>
                    <a:pt x="488" y="488"/>
                  </a:lnTo>
                  <a:lnTo>
                    <a:pt x="390" y="634"/>
                  </a:lnTo>
                  <a:lnTo>
                    <a:pt x="268" y="780"/>
                  </a:lnTo>
                  <a:lnTo>
                    <a:pt x="195" y="926"/>
                  </a:lnTo>
                  <a:lnTo>
                    <a:pt x="122" y="1073"/>
                  </a:lnTo>
                  <a:lnTo>
                    <a:pt x="74" y="1243"/>
                  </a:lnTo>
                  <a:lnTo>
                    <a:pt x="25" y="1414"/>
                  </a:lnTo>
                  <a:lnTo>
                    <a:pt x="0" y="1584"/>
                  </a:lnTo>
                  <a:lnTo>
                    <a:pt x="0" y="1755"/>
                  </a:lnTo>
                  <a:lnTo>
                    <a:pt x="0" y="1925"/>
                  </a:lnTo>
                  <a:lnTo>
                    <a:pt x="25" y="2096"/>
                  </a:lnTo>
                  <a:lnTo>
                    <a:pt x="74" y="2266"/>
                  </a:lnTo>
                  <a:lnTo>
                    <a:pt x="122" y="2412"/>
                  </a:lnTo>
                  <a:lnTo>
                    <a:pt x="195" y="2583"/>
                  </a:lnTo>
                  <a:lnTo>
                    <a:pt x="293" y="2729"/>
                  </a:lnTo>
                  <a:lnTo>
                    <a:pt x="415" y="2875"/>
                  </a:lnTo>
                  <a:lnTo>
                    <a:pt x="415" y="2875"/>
                  </a:lnTo>
                  <a:lnTo>
                    <a:pt x="536" y="3021"/>
                  </a:lnTo>
                  <a:lnTo>
                    <a:pt x="658" y="3143"/>
                  </a:lnTo>
                  <a:lnTo>
                    <a:pt x="804" y="3240"/>
                  </a:lnTo>
                  <a:lnTo>
                    <a:pt x="950" y="3313"/>
                  </a:lnTo>
                  <a:lnTo>
                    <a:pt x="1121" y="3386"/>
                  </a:lnTo>
                  <a:lnTo>
                    <a:pt x="1267" y="3459"/>
                  </a:lnTo>
                  <a:lnTo>
                    <a:pt x="1437" y="3484"/>
                  </a:lnTo>
                  <a:lnTo>
                    <a:pt x="1608" y="3508"/>
                  </a:lnTo>
                  <a:lnTo>
                    <a:pt x="1778" y="3532"/>
                  </a:lnTo>
                  <a:lnTo>
                    <a:pt x="1949" y="3508"/>
                  </a:lnTo>
                  <a:lnTo>
                    <a:pt x="2119" y="3484"/>
                  </a:lnTo>
                  <a:lnTo>
                    <a:pt x="2290" y="3435"/>
                  </a:lnTo>
                  <a:lnTo>
                    <a:pt x="2460" y="3386"/>
                  </a:lnTo>
                  <a:lnTo>
                    <a:pt x="2606" y="3313"/>
                  </a:lnTo>
                  <a:lnTo>
                    <a:pt x="2777" y="3216"/>
                  </a:lnTo>
                  <a:lnTo>
                    <a:pt x="2923" y="3118"/>
                  </a:lnTo>
                  <a:lnTo>
                    <a:pt x="2923" y="3118"/>
                  </a:lnTo>
                  <a:lnTo>
                    <a:pt x="3045" y="2997"/>
                  </a:lnTo>
                  <a:lnTo>
                    <a:pt x="3167" y="2851"/>
                  </a:lnTo>
                  <a:lnTo>
                    <a:pt x="3264" y="2704"/>
                  </a:lnTo>
                  <a:lnTo>
                    <a:pt x="3361" y="2558"/>
                  </a:lnTo>
                  <a:lnTo>
                    <a:pt x="3435" y="2412"/>
                  </a:lnTo>
                  <a:lnTo>
                    <a:pt x="3483" y="2242"/>
                  </a:lnTo>
                  <a:lnTo>
                    <a:pt x="3532" y="2071"/>
                  </a:lnTo>
                  <a:lnTo>
                    <a:pt x="3556" y="1901"/>
                  </a:lnTo>
                  <a:lnTo>
                    <a:pt x="3556" y="1730"/>
                  </a:lnTo>
                  <a:lnTo>
                    <a:pt x="3556" y="1560"/>
                  </a:lnTo>
                  <a:lnTo>
                    <a:pt x="3532" y="1389"/>
                  </a:lnTo>
                  <a:lnTo>
                    <a:pt x="3483" y="1219"/>
                  </a:lnTo>
                  <a:lnTo>
                    <a:pt x="3410" y="1048"/>
                  </a:lnTo>
                  <a:lnTo>
                    <a:pt x="3337" y="902"/>
                  </a:lnTo>
                  <a:lnTo>
                    <a:pt x="3264" y="756"/>
                  </a:lnTo>
                  <a:lnTo>
                    <a:pt x="3142" y="610"/>
                  </a:lnTo>
                  <a:lnTo>
                    <a:pt x="3142" y="610"/>
                  </a:lnTo>
                  <a:lnTo>
                    <a:pt x="2972" y="415"/>
                  </a:lnTo>
                  <a:lnTo>
                    <a:pt x="2753" y="245"/>
                  </a:lnTo>
                  <a:lnTo>
                    <a:pt x="2533" y="123"/>
                  </a:lnTo>
                  <a:lnTo>
                    <a:pt x="2314" y="50"/>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43"/>
            <p:cNvSpPr/>
            <p:nvPr/>
          </p:nvSpPr>
          <p:spPr>
            <a:xfrm>
              <a:off x="5682875" y="5188875"/>
              <a:ext cx="88925" cy="89525"/>
            </a:xfrm>
            <a:custGeom>
              <a:avLst/>
              <a:gdLst/>
              <a:ahLst/>
              <a:cxnLst/>
              <a:rect l="l" t="t" r="r" b="b"/>
              <a:pathLst>
                <a:path w="3557" h="3581" fill="none" extrusionOk="0">
                  <a:moveTo>
                    <a:pt x="0" y="2022"/>
                  </a:moveTo>
                  <a:lnTo>
                    <a:pt x="0" y="2022"/>
                  </a:lnTo>
                  <a:lnTo>
                    <a:pt x="25" y="2216"/>
                  </a:lnTo>
                  <a:lnTo>
                    <a:pt x="98" y="2411"/>
                  </a:lnTo>
                  <a:lnTo>
                    <a:pt x="98" y="2411"/>
                  </a:lnTo>
                  <a:lnTo>
                    <a:pt x="171" y="2557"/>
                  </a:lnTo>
                  <a:lnTo>
                    <a:pt x="244" y="2728"/>
                  </a:lnTo>
                  <a:lnTo>
                    <a:pt x="341" y="2874"/>
                  </a:lnTo>
                  <a:lnTo>
                    <a:pt x="463" y="2996"/>
                  </a:lnTo>
                  <a:lnTo>
                    <a:pt x="585" y="3118"/>
                  </a:lnTo>
                  <a:lnTo>
                    <a:pt x="707" y="3239"/>
                  </a:lnTo>
                  <a:lnTo>
                    <a:pt x="853" y="3337"/>
                  </a:lnTo>
                  <a:lnTo>
                    <a:pt x="999" y="3410"/>
                  </a:lnTo>
                  <a:lnTo>
                    <a:pt x="1169" y="3483"/>
                  </a:lnTo>
                  <a:lnTo>
                    <a:pt x="1340" y="3532"/>
                  </a:lnTo>
                  <a:lnTo>
                    <a:pt x="1510" y="3556"/>
                  </a:lnTo>
                  <a:lnTo>
                    <a:pt x="1681" y="3580"/>
                  </a:lnTo>
                  <a:lnTo>
                    <a:pt x="1851" y="3580"/>
                  </a:lnTo>
                  <a:lnTo>
                    <a:pt x="2022" y="3556"/>
                  </a:lnTo>
                  <a:lnTo>
                    <a:pt x="2192" y="3532"/>
                  </a:lnTo>
                  <a:lnTo>
                    <a:pt x="2363" y="3459"/>
                  </a:lnTo>
                  <a:lnTo>
                    <a:pt x="2363" y="3459"/>
                  </a:lnTo>
                  <a:lnTo>
                    <a:pt x="2533" y="3410"/>
                  </a:lnTo>
                  <a:lnTo>
                    <a:pt x="2704" y="3312"/>
                  </a:lnTo>
                  <a:lnTo>
                    <a:pt x="2850" y="3215"/>
                  </a:lnTo>
                  <a:lnTo>
                    <a:pt x="2972" y="3093"/>
                  </a:lnTo>
                  <a:lnTo>
                    <a:pt x="3093" y="2971"/>
                  </a:lnTo>
                  <a:lnTo>
                    <a:pt x="3215" y="2850"/>
                  </a:lnTo>
                  <a:lnTo>
                    <a:pt x="3288" y="2704"/>
                  </a:lnTo>
                  <a:lnTo>
                    <a:pt x="3386" y="2557"/>
                  </a:lnTo>
                  <a:lnTo>
                    <a:pt x="3434" y="2387"/>
                  </a:lnTo>
                  <a:lnTo>
                    <a:pt x="3483" y="2216"/>
                  </a:lnTo>
                  <a:lnTo>
                    <a:pt x="3532" y="2070"/>
                  </a:lnTo>
                  <a:lnTo>
                    <a:pt x="3556" y="1875"/>
                  </a:lnTo>
                  <a:lnTo>
                    <a:pt x="3556" y="1705"/>
                  </a:lnTo>
                  <a:lnTo>
                    <a:pt x="3532" y="1534"/>
                  </a:lnTo>
                  <a:lnTo>
                    <a:pt x="3507" y="1364"/>
                  </a:lnTo>
                  <a:lnTo>
                    <a:pt x="3434" y="1194"/>
                  </a:lnTo>
                  <a:lnTo>
                    <a:pt x="3434" y="1194"/>
                  </a:lnTo>
                  <a:lnTo>
                    <a:pt x="3361" y="1023"/>
                  </a:lnTo>
                  <a:lnTo>
                    <a:pt x="3288" y="853"/>
                  </a:lnTo>
                  <a:lnTo>
                    <a:pt x="3191" y="706"/>
                  </a:lnTo>
                  <a:lnTo>
                    <a:pt x="3069" y="585"/>
                  </a:lnTo>
                  <a:lnTo>
                    <a:pt x="2947" y="463"/>
                  </a:lnTo>
                  <a:lnTo>
                    <a:pt x="2825" y="341"/>
                  </a:lnTo>
                  <a:lnTo>
                    <a:pt x="2679" y="268"/>
                  </a:lnTo>
                  <a:lnTo>
                    <a:pt x="2533" y="171"/>
                  </a:lnTo>
                  <a:lnTo>
                    <a:pt x="2363" y="122"/>
                  </a:lnTo>
                  <a:lnTo>
                    <a:pt x="2192" y="73"/>
                  </a:lnTo>
                  <a:lnTo>
                    <a:pt x="2022" y="24"/>
                  </a:lnTo>
                  <a:lnTo>
                    <a:pt x="1851" y="24"/>
                  </a:lnTo>
                  <a:lnTo>
                    <a:pt x="1681" y="0"/>
                  </a:lnTo>
                  <a:lnTo>
                    <a:pt x="1510" y="24"/>
                  </a:lnTo>
                  <a:lnTo>
                    <a:pt x="1340" y="73"/>
                  </a:lnTo>
                  <a:lnTo>
                    <a:pt x="1169" y="122"/>
                  </a:lnTo>
                  <a:lnTo>
                    <a:pt x="1169" y="122"/>
                  </a:lnTo>
                  <a:lnTo>
                    <a:pt x="974" y="195"/>
                  </a:lnTo>
                  <a:lnTo>
                    <a:pt x="804" y="292"/>
                  </a:lnTo>
                  <a:lnTo>
                    <a:pt x="658" y="390"/>
                  </a:lnTo>
                  <a:lnTo>
                    <a:pt x="512" y="512"/>
                  </a:lnTo>
                  <a:lnTo>
                    <a:pt x="390" y="658"/>
                  </a:lnTo>
                  <a:lnTo>
                    <a:pt x="293" y="804"/>
                  </a:lnTo>
                  <a:lnTo>
                    <a:pt x="195" y="950"/>
                  </a:lnTo>
                  <a:lnTo>
                    <a:pt x="122" y="1120"/>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43"/>
            <p:cNvSpPr/>
            <p:nvPr/>
          </p:nvSpPr>
          <p:spPr>
            <a:xfrm>
              <a:off x="5411925" y="5110925"/>
              <a:ext cx="188775" cy="189400"/>
            </a:xfrm>
            <a:custGeom>
              <a:avLst/>
              <a:gdLst/>
              <a:ahLst/>
              <a:cxnLst/>
              <a:rect l="l" t="t" r="r" b="b"/>
              <a:pathLst>
                <a:path w="7551" h="7576" fill="none" extrusionOk="0">
                  <a:moveTo>
                    <a:pt x="0" y="3776"/>
                  </a:moveTo>
                  <a:lnTo>
                    <a:pt x="0" y="3776"/>
                  </a:lnTo>
                  <a:lnTo>
                    <a:pt x="25" y="3410"/>
                  </a:lnTo>
                  <a:lnTo>
                    <a:pt x="73" y="3021"/>
                  </a:lnTo>
                  <a:lnTo>
                    <a:pt x="171" y="2655"/>
                  </a:lnTo>
                  <a:lnTo>
                    <a:pt x="293" y="2314"/>
                  </a:lnTo>
                  <a:lnTo>
                    <a:pt x="463" y="1973"/>
                  </a:lnTo>
                  <a:lnTo>
                    <a:pt x="658" y="1681"/>
                  </a:lnTo>
                  <a:lnTo>
                    <a:pt x="877" y="1389"/>
                  </a:lnTo>
                  <a:lnTo>
                    <a:pt x="1121" y="1121"/>
                  </a:lnTo>
                  <a:lnTo>
                    <a:pt x="1389" y="877"/>
                  </a:lnTo>
                  <a:lnTo>
                    <a:pt x="1656" y="658"/>
                  </a:lnTo>
                  <a:lnTo>
                    <a:pt x="1973" y="463"/>
                  </a:lnTo>
                  <a:lnTo>
                    <a:pt x="2314" y="293"/>
                  </a:lnTo>
                  <a:lnTo>
                    <a:pt x="2655" y="171"/>
                  </a:lnTo>
                  <a:lnTo>
                    <a:pt x="3020" y="74"/>
                  </a:lnTo>
                  <a:lnTo>
                    <a:pt x="3386" y="25"/>
                  </a:lnTo>
                  <a:lnTo>
                    <a:pt x="3775" y="1"/>
                  </a:lnTo>
                  <a:lnTo>
                    <a:pt x="3775" y="1"/>
                  </a:lnTo>
                  <a:lnTo>
                    <a:pt x="4165" y="25"/>
                  </a:lnTo>
                  <a:lnTo>
                    <a:pt x="4555" y="74"/>
                  </a:lnTo>
                  <a:lnTo>
                    <a:pt x="4896" y="171"/>
                  </a:lnTo>
                  <a:lnTo>
                    <a:pt x="5261" y="293"/>
                  </a:lnTo>
                  <a:lnTo>
                    <a:pt x="5578" y="463"/>
                  </a:lnTo>
                  <a:lnTo>
                    <a:pt x="5894" y="658"/>
                  </a:lnTo>
                  <a:lnTo>
                    <a:pt x="6186" y="877"/>
                  </a:lnTo>
                  <a:lnTo>
                    <a:pt x="6454" y="1121"/>
                  </a:lnTo>
                  <a:lnTo>
                    <a:pt x="6698" y="1389"/>
                  </a:lnTo>
                  <a:lnTo>
                    <a:pt x="6917" y="1681"/>
                  </a:lnTo>
                  <a:lnTo>
                    <a:pt x="7112" y="1973"/>
                  </a:lnTo>
                  <a:lnTo>
                    <a:pt x="7258" y="2314"/>
                  </a:lnTo>
                  <a:lnTo>
                    <a:pt x="7404" y="2655"/>
                  </a:lnTo>
                  <a:lnTo>
                    <a:pt x="7477" y="3021"/>
                  </a:lnTo>
                  <a:lnTo>
                    <a:pt x="7550" y="3410"/>
                  </a:lnTo>
                  <a:lnTo>
                    <a:pt x="7550" y="3776"/>
                  </a:lnTo>
                  <a:lnTo>
                    <a:pt x="7550" y="3776"/>
                  </a:lnTo>
                  <a:lnTo>
                    <a:pt x="7550" y="4165"/>
                  </a:lnTo>
                  <a:lnTo>
                    <a:pt x="7477" y="4555"/>
                  </a:lnTo>
                  <a:lnTo>
                    <a:pt x="7404" y="4920"/>
                  </a:lnTo>
                  <a:lnTo>
                    <a:pt x="7258" y="5261"/>
                  </a:lnTo>
                  <a:lnTo>
                    <a:pt x="7112" y="5578"/>
                  </a:lnTo>
                  <a:lnTo>
                    <a:pt x="6917" y="5895"/>
                  </a:lnTo>
                  <a:lnTo>
                    <a:pt x="6698" y="6187"/>
                  </a:lnTo>
                  <a:lnTo>
                    <a:pt x="6454" y="6455"/>
                  </a:lnTo>
                  <a:lnTo>
                    <a:pt x="6186" y="6698"/>
                  </a:lnTo>
                  <a:lnTo>
                    <a:pt x="5894" y="6917"/>
                  </a:lnTo>
                  <a:lnTo>
                    <a:pt x="5578" y="7112"/>
                  </a:lnTo>
                  <a:lnTo>
                    <a:pt x="5261" y="7258"/>
                  </a:lnTo>
                  <a:lnTo>
                    <a:pt x="4896" y="7405"/>
                  </a:lnTo>
                  <a:lnTo>
                    <a:pt x="4555" y="7478"/>
                  </a:lnTo>
                  <a:lnTo>
                    <a:pt x="4165" y="7551"/>
                  </a:lnTo>
                  <a:lnTo>
                    <a:pt x="3775" y="7575"/>
                  </a:lnTo>
                  <a:lnTo>
                    <a:pt x="3775" y="7575"/>
                  </a:lnTo>
                  <a:lnTo>
                    <a:pt x="3386" y="7551"/>
                  </a:lnTo>
                  <a:lnTo>
                    <a:pt x="3020" y="7478"/>
                  </a:lnTo>
                  <a:lnTo>
                    <a:pt x="2655" y="7405"/>
                  </a:lnTo>
                  <a:lnTo>
                    <a:pt x="2314" y="7258"/>
                  </a:lnTo>
                  <a:lnTo>
                    <a:pt x="1973" y="7112"/>
                  </a:lnTo>
                  <a:lnTo>
                    <a:pt x="1656" y="6917"/>
                  </a:lnTo>
                  <a:lnTo>
                    <a:pt x="1389" y="6698"/>
                  </a:lnTo>
                  <a:lnTo>
                    <a:pt x="1121" y="6455"/>
                  </a:lnTo>
                  <a:lnTo>
                    <a:pt x="877" y="6187"/>
                  </a:lnTo>
                  <a:lnTo>
                    <a:pt x="658" y="5895"/>
                  </a:lnTo>
                  <a:lnTo>
                    <a:pt x="463" y="5578"/>
                  </a:lnTo>
                  <a:lnTo>
                    <a:pt x="293" y="5261"/>
                  </a:lnTo>
                  <a:lnTo>
                    <a:pt x="171" y="4920"/>
                  </a:lnTo>
                  <a:lnTo>
                    <a:pt x="73" y="4555"/>
                  </a:lnTo>
                  <a:lnTo>
                    <a:pt x="25" y="4165"/>
                  </a:lnTo>
                  <a:lnTo>
                    <a:pt x="0" y="3776"/>
                  </a:lnTo>
                  <a:lnTo>
                    <a:pt x="0" y="3776"/>
                  </a:lnTo>
                  <a:close/>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43"/>
            <p:cNvSpPr/>
            <p:nvPr/>
          </p:nvSpPr>
          <p:spPr>
            <a:xfrm>
              <a:off x="5367475" y="5025075"/>
              <a:ext cx="81600" cy="105975"/>
            </a:xfrm>
            <a:custGeom>
              <a:avLst/>
              <a:gdLst/>
              <a:ahLst/>
              <a:cxnLst/>
              <a:rect l="l" t="t" r="r" b="b"/>
              <a:pathLst>
                <a:path w="3264" h="4239" fill="none" extrusionOk="0">
                  <a:moveTo>
                    <a:pt x="0" y="1"/>
                  </a:moveTo>
                  <a:lnTo>
                    <a:pt x="3264" y="4238"/>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43"/>
            <p:cNvSpPr/>
            <p:nvPr/>
          </p:nvSpPr>
          <p:spPr>
            <a:xfrm>
              <a:off x="5567800" y="4999500"/>
              <a:ext cx="115100" cy="133975"/>
            </a:xfrm>
            <a:custGeom>
              <a:avLst/>
              <a:gdLst/>
              <a:ahLst/>
              <a:cxnLst/>
              <a:rect l="l" t="t" r="r" b="b"/>
              <a:pathLst>
                <a:path w="4604" h="5359" fill="none" extrusionOk="0">
                  <a:moveTo>
                    <a:pt x="0" y="5359"/>
                  </a:moveTo>
                  <a:lnTo>
                    <a:pt x="4603" y="1"/>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43"/>
            <p:cNvSpPr/>
            <p:nvPr/>
          </p:nvSpPr>
          <p:spPr>
            <a:xfrm>
              <a:off x="5600075" y="5217475"/>
              <a:ext cx="127275" cy="16475"/>
            </a:xfrm>
            <a:custGeom>
              <a:avLst/>
              <a:gdLst/>
              <a:ahLst/>
              <a:cxnLst/>
              <a:rect l="l" t="t" r="r" b="b"/>
              <a:pathLst>
                <a:path w="5091" h="659" fill="none" extrusionOk="0">
                  <a:moveTo>
                    <a:pt x="5090" y="658"/>
                  </a:moveTo>
                  <a:lnTo>
                    <a:pt x="0" y="1"/>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43"/>
            <p:cNvSpPr/>
            <p:nvPr/>
          </p:nvSpPr>
          <p:spPr>
            <a:xfrm>
              <a:off x="5497775" y="5299675"/>
              <a:ext cx="4900" cy="126675"/>
            </a:xfrm>
            <a:custGeom>
              <a:avLst/>
              <a:gdLst/>
              <a:ahLst/>
              <a:cxnLst/>
              <a:rect l="l" t="t" r="r" b="b"/>
              <a:pathLst>
                <a:path w="196" h="5067" fill="none" extrusionOk="0">
                  <a:moveTo>
                    <a:pt x="0" y="5067"/>
                  </a:moveTo>
                  <a:lnTo>
                    <a:pt x="195" y="1"/>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43"/>
            <p:cNvSpPr/>
            <p:nvPr/>
          </p:nvSpPr>
          <p:spPr>
            <a:xfrm>
              <a:off x="5277975" y="5241825"/>
              <a:ext cx="141275" cy="58500"/>
            </a:xfrm>
            <a:custGeom>
              <a:avLst/>
              <a:gdLst/>
              <a:ahLst/>
              <a:cxnLst/>
              <a:rect l="l" t="t" r="r" b="b"/>
              <a:pathLst>
                <a:path w="5651" h="2340" fill="none" extrusionOk="0">
                  <a:moveTo>
                    <a:pt x="0" y="2339"/>
                  </a:moveTo>
                  <a:lnTo>
                    <a:pt x="5651" y="1"/>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5" name="Google Shape;495;p43"/>
          <p:cNvGrpSpPr/>
          <p:nvPr/>
        </p:nvGrpSpPr>
        <p:grpSpPr>
          <a:xfrm>
            <a:off x="3424177" y="2311868"/>
            <a:ext cx="268532" cy="244069"/>
            <a:chOff x="4556450" y="4963575"/>
            <a:chExt cx="548025" cy="498100"/>
          </a:xfrm>
        </p:grpSpPr>
        <p:sp>
          <p:nvSpPr>
            <p:cNvPr id="496" name="Google Shape;496;p43"/>
            <p:cNvSpPr/>
            <p:nvPr/>
          </p:nvSpPr>
          <p:spPr>
            <a:xfrm>
              <a:off x="4611850" y="5222350"/>
              <a:ext cx="436600" cy="239325"/>
            </a:xfrm>
            <a:custGeom>
              <a:avLst/>
              <a:gdLst/>
              <a:ahLst/>
              <a:cxnLst/>
              <a:rect l="l" t="t" r="r" b="b"/>
              <a:pathLst>
                <a:path w="17464" h="9573" fill="none" extrusionOk="0">
                  <a:moveTo>
                    <a:pt x="1" y="1"/>
                  </a:moveTo>
                  <a:lnTo>
                    <a:pt x="1" y="4677"/>
                  </a:lnTo>
                  <a:lnTo>
                    <a:pt x="8720" y="9572"/>
                  </a:lnTo>
                  <a:lnTo>
                    <a:pt x="17463" y="4677"/>
                  </a:lnTo>
                  <a:lnTo>
                    <a:pt x="17463" y="1"/>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43"/>
            <p:cNvSpPr/>
            <p:nvPr/>
          </p:nvSpPr>
          <p:spPr>
            <a:xfrm>
              <a:off x="4612475" y="4963575"/>
              <a:ext cx="435975" cy="125450"/>
            </a:xfrm>
            <a:custGeom>
              <a:avLst/>
              <a:gdLst/>
              <a:ahLst/>
              <a:cxnLst/>
              <a:rect l="l" t="t" r="r" b="b"/>
              <a:pathLst>
                <a:path w="17439" h="5018" fill="none" extrusionOk="0">
                  <a:moveTo>
                    <a:pt x="17438" y="5018"/>
                  </a:moveTo>
                  <a:lnTo>
                    <a:pt x="8671" y="1"/>
                  </a:lnTo>
                  <a:lnTo>
                    <a:pt x="0" y="5018"/>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43"/>
            <p:cNvSpPr/>
            <p:nvPr/>
          </p:nvSpPr>
          <p:spPr>
            <a:xfrm>
              <a:off x="4556450" y="5089000"/>
              <a:ext cx="274025" cy="225925"/>
            </a:xfrm>
            <a:custGeom>
              <a:avLst/>
              <a:gdLst/>
              <a:ahLst/>
              <a:cxnLst/>
              <a:rect l="l" t="t" r="r" b="b"/>
              <a:pathLst>
                <a:path w="10961" h="9037" fill="none" extrusionOk="0">
                  <a:moveTo>
                    <a:pt x="8720" y="9037"/>
                  </a:moveTo>
                  <a:lnTo>
                    <a:pt x="1" y="4068"/>
                  </a:lnTo>
                  <a:lnTo>
                    <a:pt x="2241" y="1"/>
                  </a:lnTo>
                  <a:lnTo>
                    <a:pt x="10960" y="4969"/>
                  </a:lnTo>
                  <a:lnTo>
                    <a:pt x="8720" y="9037"/>
                  </a:lnTo>
                  <a:close/>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43"/>
            <p:cNvSpPr/>
            <p:nvPr/>
          </p:nvSpPr>
          <p:spPr>
            <a:xfrm>
              <a:off x="4830450" y="5089000"/>
              <a:ext cx="274025" cy="225925"/>
            </a:xfrm>
            <a:custGeom>
              <a:avLst/>
              <a:gdLst/>
              <a:ahLst/>
              <a:cxnLst/>
              <a:rect l="l" t="t" r="r" b="b"/>
              <a:pathLst>
                <a:path w="10961" h="9037" fill="none" extrusionOk="0">
                  <a:moveTo>
                    <a:pt x="2241" y="9037"/>
                  </a:moveTo>
                  <a:lnTo>
                    <a:pt x="10960" y="4068"/>
                  </a:lnTo>
                  <a:lnTo>
                    <a:pt x="8719" y="1"/>
                  </a:lnTo>
                  <a:lnTo>
                    <a:pt x="0" y="4969"/>
                  </a:lnTo>
                  <a:lnTo>
                    <a:pt x="2241" y="9037"/>
                  </a:lnTo>
                  <a:close/>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43"/>
            <p:cNvSpPr/>
            <p:nvPr/>
          </p:nvSpPr>
          <p:spPr>
            <a:xfrm>
              <a:off x="4830450" y="5213225"/>
              <a:ext cx="25" cy="248450"/>
            </a:xfrm>
            <a:custGeom>
              <a:avLst/>
              <a:gdLst/>
              <a:ahLst/>
              <a:cxnLst/>
              <a:rect l="l" t="t" r="r" b="b"/>
              <a:pathLst>
                <a:path w="1" h="9938" fill="none" extrusionOk="0">
                  <a:moveTo>
                    <a:pt x="0" y="0"/>
                  </a:moveTo>
                  <a:lnTo>
                    <a:pt x="0" y="9937"/>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1" name="Google Shape;501;p43"/>
          <p:cNvSpPr/>
          <p:nvPr/>
        </p:nvSpPr>
        <p:spPr>
          <a:xfrm>
            <a:off x="3469390" y="803833"/>
            <a:ext cx="215374" cy="215428"/>
          </a:xfrm>
          <a:custGeom>
            <a:avLst/>
            <a:gdLst/>
            <a:ahLst/>
            <a:cxnLst/>
            <a:rect l="l" t="t" r="r" b="b"/>
            <a:pathLst>
              <a:path w="16221" h="16222" fill="none" extrusionOk="0">
                <a:moveTo>
                  <a:pt x="0" y="8111"/>
                </a:moveTo>
                <a:lnTo>
                  <a:pt x="0" y="8111"/>
                </a:lnTo>
                <a:lnTo>
                  <a:pt x="0" y="7697"/>
                </a:lnTo>
                <a:lnTo>
                  <a:pt x="49" y="7283"/>
                </a:lnTo>
                <a:lnTo>
                  <a:pt x="98" y="6869"/>
                </a:lnTo>
                <a:lnTo>
                  <a:pt x="171" y="6479"/>
                </a:lnTo>
                <a:lnTo>
                  <a:pt x="244" y="6090"/>
                </a:lnTo>
                <a:lnTo>
                  <a:pt x="366" y="5700"/>
                </a:lnTo>
                <a:lnTo>
                  <a:pt x="487" y="5335"/>
                </a:lnTo>
                <a:lnTo>
                  <a:pt x="634" y="4945"/>
                </a:lnTo>
                <a:lnTo>
                  <a:pt x="804" y="4604"/>
                </a:lnTo>
                <a:lnTo>
                  <a:pt x="975" y="4239"/>
                </a:lnTo>
                <a:lnTo>
                  <a:pt x="1169" y="3898"/>
                </a:lnTo>
                <a:lnTo>
                  <a:pt x="1389" y="3581"/>
                </a:lnTo>
                <a:lnTo>
                  <a:pt x="1608" y="3264"/>
                </a:lnTo>
                <a:lnTo>
                  <a:pt x="1851" y="2948"/>
                </a:lnTo>
                <a:lnTo>
                  <a:pt x="2119" y="2656"/>
                </a:lnTo>
                <a:lnTo>
                  <a:pt x="2387" y="2388"/>
                </a:lnTo>
                <a:lnTo>
                  <a:pt x="2655" y="2120"/>
                </a:lnTo>
                <a:lnTo>
                  <a:pt x="2947" y="1852"/>
                </a:lnTo>
                <a:lnTo>
                  <a:pt x="3264" y="1608"/>
                </a:lnTo>
                <a:lnTo>
                  <a:pt x="3581" y="1389"/>
                </a:lnTo>
                <a:lnTo>
                  <a:pt x="3897" y="1170"/>
                </a:lnTo>
                <a:lnTo>
                  <a:pt x="4238" y="975"/>
                </a:lnTo>
                <a:lnTo>
                  <a:pt x="4603" y="805"/>
                </a:lnTo>
                <a:lnTo>
                  <a:pt x="4944" y="634"/>
                </a:lnTo>
                <a:lnTo>
                  <a:pt x="5334" y="488"/>
                </a:lnTo>
                <a:lnTo>
                  <a:pt x="5699" y="366"/>
                </a:lnTo>
                <a:lnTo>
                  <a:pt x="6089" y="244"/>
                </a:lnTo>
                <a:lnTo>
                  <a:pt x="6479" y="171"/>
                </a:lnTo>
                <a:lnTo>
                  <a:pt x="6868" y="98"/>
                </a:lnTo>
                <a:lnTo>
                  <a:pt x="7282" y="50"/>
                </a:lnTo>
                <a:lnTo>
                  <a:pt x="7696" y="1"/>
                </a:lnTo>
                <a:lnTo>
                  <a:pt x="8111" y="1"/>
                </a:lnTo>
                <a:lnTo>
                  <a:pt x="8111" y="1"/>
                </a:lnTo>
                <a:lnTo>
                  <a:pt x="8525" y="1"/>
                </a:lnTo>
                <a:lnTo>
                  <a:pt x="8939" y="50"/>
                </a:lnTo>
                <a:lnTo>
                  <a:pt x="9353" y="98"/>
                </a:lnTo>
                <a:lnTo>
                  <a:pt x="9742" y="171"/>
                </a:lnTo>
                <a:lnTo>
                  <a:pt x="10132" y="244"/>
                </a:lnTo>
                <a:lnTo>
                  <a:pt x="10522" y="366"/>
                </a:lnTo>
                <a:lnTo>
                  <a:pt x="10911" y="488"/>
                </a:lnTo>
                <a:lnTo>
                  <a:pt x="11277" y="634"/>
                </a:lnTo>
                <a:lnTo>
                  <a:pt x="11618" y="805"/>
                </a:lnTo>
                <a:lnTo>
                  <a:pt x="11983" y="975"/>
                </a:lnTo>
                <a:lnTo>
                  <a:pt x="12324" y="1170"/>
                </a:lnTo>
                <a:lnTo>
                  <a:pt x="12641" y="1389"/>
                </a:lnTo>
                <a:lnTo>
                  <a:pt x="12957" y="1608"/>
                </a:lnTo>
                <a:lnTo>
                  <a:pt x="13274" y="1852"/>
                </a:lnTo>
                <a:lnTo>
                  <a:pt x="13566" y="2120"/>
                </a:lnTo>
                <a:lnTo>
                  <a:pt x="13834" y="2388"/>
                </a:lnTo>
                <a:lnTo>
                  <a:pt x="14126" y="2656"/>
                </a:lnTo>
                <a:lnTo>
                  <a:pt x="14370" y="2948"/>
                </a:lnTo>
                <a:lnTo>
                  <a:pt x="14613" y="3264"/>
                </a:lnTo>
                <a:lnTo>
                  <a:pt x="14832" y="3581"/>
                </a:lnTo>
                <a:lnTo>
                  <a:pt x="15052" y="3898"/>
                </a:lnTo>
                <a:lnTo>
                  <a:pt x="15247" y="4239"/>
                </a:lnTo>
                <a:lnTo>
                  <a:pt x="15417" y="4604"/>
                </a:lnTo>
                <a:lnTo>
                  <a:pt x="15587" y="4945"/>
                </a:lnTo>
                <a:lnTo>
                  <a:pt x="15734" y="5335"/>
                </a:lnTo>
                <a:lnTo>
                  <a:pt x="15855" y="5700"/>
                </a:lnTo>
                <a:lnTo>
                  <a:pt x="15977" y="6090"/>
                </a:lnTo>
                <a:lnTo>
                  <a:pt x="16050" y="6479"/>
                </a:lnTo>
                <a:lnTo>
                  <a:pt x="16123" y="6869"/>
                </a:lnTo>
                <a:lnTo>
                  <a:pt x="16172" y="7283"/>
                </a:lnTo>
                <a:lnTo>
                  <a:pt x="16221" y="7697"/>
                </a:lnTo>
                <a:lnTo>
                  <a:pt x="16221" y="8111"/>
                </a:lnTo>
                <a:lnTo>
                  <a:pt x="16221" y="8111"/>
                </a:lnTo>
                <a:lnTo>
                  <a:pt x="16221" y="8525"/>
                </a:lnTo>
                <a:lnTo>
                  <a:pt x="16172" y="8939"/>
                </a:lnTo>
                <a:lnTo>
                  <a:pt x="16123" y="9353"/>
                </a:lnTo>
                <a:lnTo>
                  <a:pt x="16050" y="9743"/>
                </a:lnTo>
                <a:lnTo>
                  <a:pt x="15977" y="10133"/>
                </a:lnTo>
                <a:lnTo>
                  <a:pt x="15855" y="10522"/>
                </a:lnTo>
                <a:lnTo>
                  <a:pt x="15734" y="10888"/>
                </a:lnTo>
                <a:lnTo>
                  <a:pt x="15587" y="11277"/>
                </a:lnTo>
                <a:lnTo>
                  <a:pt x="15417" y="11618"/>
                </a:lnTo>
                <a:lnTo>
                  <a:pt x="15247" y="11984"/>
                </a:lnTo>
                <a:lnTo>
                  <a:pt x="15052" y="12324"/>
                </a:lnTo>
                <a:lnTo>
                  <a:pt x="14832" y="12641"/>
                </a:lnTo>
                <a:lnTo>
                  <a:pt x="14613" y="12958"/>
                </a:lnTo>
                <a:lnTo>
                  <a:pt x="14370" y="13274"/>
                </a:lnTo>
                <a:lnTo>
                  <a:pt x="14126" y="13567"/>
                </a:lnTo>
                <a:lnTo>
                  <a:pt x="13834" y="13835"/>
                </a:lnTo>
                <a:lnTo>
                  <a:pt x="13566" y="14102"/>
                </a:lnTo>
                <a:lnTo>
                  <a:pt x="13274" y="14370"/>
                </a:lnTo>
                <a:lnTo>
                  <a:pt x="12957" y="14614"/>
                </a:lnTo>
                <a:lnTo>
                  <a:pt x="12641" y="14833"/>
                </a:lnTo>
                <a:lnTo>
                  <a:pt x="12324" y="15052"/>
                </a:lnTo>
                <a:lnTo>
                  <a:pt x="11983" y="15247"/>
                </a:lnTo>
                <a:lnTo>
                  <a:pt x="11618" y="15418"/>
                </a:lnTo>
                <a:lnTo>
                  <a:pt x="11277" y="15588"/>
                </a:lnTo>
                <a:lnTo>
                  <a:pt x="10911" y="15734"/>
                </a:lnTo>
                <a:lnTo>
                  <a:pt x="10522" y="15856"/>
                </a:lnTo>
                <a:lnTo>
                  <a:pt x="10132" y="15978"/>
                </a:lnTo>
                <a:lnTo>
                  <a:pt x="9742" y="16051"/>
                </a:lnTo>
                <a:lnTo>
                  <a:pt x="9353" y="16124"/>
                </a:lnTo>
                <a:lnTo>
                  <a:pt x="8939" y="16173"/>
                </a:lnTo>
                <a:lnTo>
                  <a:pt x="8525" y="16221"/>
                </a:lnTo>
                <a:lnTo>
                  <a:pt x="8111" y="16221"/>
                </a:lnTo>
                <a:lnTo>
                  <a:pt x="8111" y="16221"/>
                </a:lnTo>
                <a:lnTo>
                  <a:pt x="7696" y="16221"/>
                </a:lnTo>
                <a:lnTo>
                  <a:pt x="7282" y="16173"/>
                </a:lnTo>
                <a:lnTo>
                  <a:pt x="6868" y="16124"/>
                </a:lnTo>
                <a:lnTo>
                  <a:pt x="6479" y="16051"/>
                </a:lnTo>
                <a:lnTo>
                  <a:pt x="6089" y="15978"/>
                </a:lnTo>
                <a:lnTo>
                  <a:pt x="5699" y="15856"/>
                </a:lnTo>
                <a:lnTo>
                  <a:pt x="5334" y="15734"/>
                </a:lnTo>
                <a:lnTo>
                  <a:pt x="4944" y="15588"/>
                </a:lnTo>
                <a:lnTo>
                  <a:pt x="4603" y="15418"/>
                </a:lnTo>
                <a:lnTo>
                  <a:pt x="4238" y="15247"/>
                </a:lnTo>
                <a:lnTo>
                  <a:pt x="3897" y="15052"/>
                </a:lnTo>
                <a:lnTo>
                  <a:pt x="3581" y="14833"/>
                </a:lnTo>
                <a:lnTo>
                  <a:pt x="3264" y="14614"/>
                </a:lnTo>
                <a:lnTo>
                  <a:pt x="2947" y="14370"/>
                </a:lnTo>
                <a:lnTo>
                  <a:pt x="2655" y="14102"/>
                </a:lnTo>
                <a:lnTo>
                  <a:pt x="2387" y="13835"/>
                </a:lnTo>
                <a:lnTo>
                  <a:pt x="2119" y="13567"/>
                </a:lnTo>
                <a:lnTo>
                  <a:pt x="1851" y="13274"/>
                </a:lnTo>
                <a:lnTo>
                  <a:pt x="1608" y="12958"/>
                </a:lnTo>
                <a:lnTo>
                  <a:pt x="1389" y="12641"/>
                </a:lnTo>
                <a:lnTo>
                  <a:pt x="1169" y="12324"/>
                </a:lnTo>
                <a:lnTo>
                  <a:pt x="975" y="11984"/>
                </a:lnTo>
                <a:lnTo>
                  <a:pt x="804" y="11618"/>
                </a:lnTo>
                <a:lnTo>
                  <a:pt x="634" y="11277"/>
                </a:lnTo>
                <a:lnTo>
                  <a:pt x="487" y="10888"/>
                </a:lnTo>
                <a:lnTo>
                  <a:pt x="366" y="10522"/>
                </a:lnTo>
                <a:lnTo>
                  <a:pt x="244" y="10133"/>
                </a:lnTo>
                <a:lnTo>
                  <a:pt x="171" y="9743"/>
                </a:lnTo>
                <a:lnTo>
                  <a:pt x="98" y="9353"/>
                </a:lnTo>
                <a:lnTo>
                  <a:pt x="49" y="8939"/>
                </a:lnTo>
                <a:lnTo>
                  <a:pt x="0" y="8525"/>
                </a:lnTo>
                <a:lnTo>
                  <a:pt x="0" y="8111"/>
                </a:lnTo>
                <a:lnTo>
                  <a:pt x="0" y="8111"/>
                </a:lnTo>
                <a:close/>
                <a:moveTo>
                  <a:pt x="7234" y="11180"/>
                </a:moveTo>
                <a:lnTo>
                  <a:pt x="7234" y="11180"/>
                </a:lnTo>
                <a:lnTo>
                  <a:pt x="7282" y="11180"/>
                </a:lnTo>
                <a:lnTo>
                  <a:pt x="7282" y="11180"/>
                </a:lnTo>
                <a:lnTo>
                  <a:pt x="7453" y="11155"/>
                </a:lnTo>
                <a:lnTo>
                  <a:pt x="7623" y="11082"/>
                </a:lnTo>
                <a:lnTo>
                  <a:pt x="7794" y="10985"/>
                </a:lnTo>
                <a:lnTo>
                  <a:pt x="7916" y="10863"/>
                </a:lnTo>
                <a:lnTo>
                  <a:pt x="12007" y="6747"/>
                </a:lnTo>
                <a:lnTo>
                  <a:pt x="12007" y="6747"/>
                </a:lnTo>
                <a:lnTo>
                  <a:pt x="12105" y="6625"/>
                </a:lnTo>
                <a:lnTo>
                  <a:pt x="12153" y="6504"/>
                </a:lnTo>
                <a:lnTo>
                  <a:pt x="12202" y="6358"/>
                </a:lnTo>
                <a:lnTo>
                  <a:pt x="12202" y="6211"/>
                </a:lnTo>
                <a:lnTo>
                  <a:pt x="12202" y="6211"/>
                </a:lnTo>
                <a:lnTo>
                  <a:pt x="12178" y="6017"/>
                </a:lnTo>
                <a:lnTo>
                  <a:pt x="12129" y="5822"/>
                </a:lnTo>
                <a:lnTo>
                  <a:pt x="12032" y="5676"/>
                </a:lnTo>
                <a:lnTo>
                  <a:pt x="11886" y="5529"/>
                </a:lnTo>
                <a:lnTo>
                  <a:pt x="11886" y="5529"/>
                </a:lnTo>
                <a:lnTo>
                  <a:pt x="11764" y="5432"/>
                </a:lnTo>
                <a:lnTo>
                  <a:pt x="11618" y="5383"/>
                </a:lnTo>
                <a:lnTo>
                  <a:pt x="11472" y="5335"/>
                </a:lnTo>
                <a:lnTo>
                  <a:pt x="11325" y="5335"/>
                </a:lnTo>
                <a:lnTo>
                  <a:pt x="11325" y="5335"/>
                </a:lnTo>
                <a:lnTo>
                  <a:pt x="11131" y="5359"/>
                </a:lnTo>
                <a:lnTo>
                  <a:pt x="10960" y="5408"/>
                </a:lnTo>
                <a:lnTo>
                  <a:pt x="10790" y="5505"/>
                </a:lnTo>
                <a:lnTo>
                  <a:pt x="10643" y="5651"/>
                </a:lnTo>
                <a:lnTo>
                  <a:pt x="7161" y="8988"/>
                </a:lnTo>
                <a:lnTo>
                  <a:pt x="5797" y="7648"/>
                </a:lnTo>
                <a:lnTo>
                  <a:pt x="5797" y="7648"/>
                </a:lnTo>
                <a:lnTo>
                  <a:pt x="5675" y="7527"/>
                </a:lnTo>
                <a:lnTo>
                  <a:pt x="5505" y="7454"/>
                </a:lnTo>
                <a:lnTo>
                  <a:pt x="5358" y="7405"/>
                </a:lnTo>
                <a:lnTo>
                  <a:pt x="5188" y="7380"/>
                </a:lnTo>
                <a:lnTo>
                  <a:pt x="5188" y="7380"/>
                </a:lnTo>
                <a:lnTo>
                  <a:pt x="5017" y="7405"/>
                </a:lnTo>
                <a:lnTo>
                  <a:pt x="4847" y="7454"/>
                </a:lnTo>
                <a:lnTo>
                  <a:pt x="4701" y="7527"/>
                </a:lnTo>
                <a:lnTo>
                  <a:pt x="4555" y="7648"/>
                </a:lnTo>
                <a:lnTo>
                  <a:pt x="4555" y="7648"/>
                </a:lnTo>
                <a:lnTo>
                  <a:pt x="4457" y="7770"/>
                </a:lnTo>
                <a:lnTo>
                  <a:pt x="4360" y="7916"/>
                </a:lnTo>
                <a:lnTo>
                  <a:pt x="4311" y="8087"/>
                </a:lnTo>
                <a:lnTo>
                  <a:pt x="4311" y="8257"/>
                </a:lnTo>
                <a:lnTo>
                  <a:pt x="4311" y="8257"/>
                </a:lnTo>
                <a:lnTo>
                  <a:pt x="4311" y="8428"/>
                </a:lnTo>
                <a:lnTo>
                  <a:pt x="4360" y="8598"/>
                </a:lnTo>
                <a:lnTo>
                  <a:pt x="4457" y="8744"/>
                </a:lnTo>
                <a:lnTo>
                  <a:pt x="4555" y="8890"/>
                </a:lnTo>
                <a:lnTo>
                  <a:pt x="6601" y="10936"/>
                </a:lnTo>
                <a:lnTo>
                  <a:pt x="6601" y="10936"/>
                </a:lnTo>
                <a:lnTo>
                  <a:pt x="6747" y="11034"/>
                </a:lnTo>
                <a:lnTo>
                  <a:pt x="6893" y="11131"/>
                </a:lnTo>
                <a:lnTo>
                  <a:pt x="7063" y="11180"/>
                </a:lnTo>
                <a:lnTo>
                  <a:pt x="7234" y="11180"/>
                </a:lnTo>
                <a:lnTo>
                  <a:pt x="7234" y="11180"/>
                </a:lnTo>
                <a:close/>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6" name="Google Shape;506;p44"/>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Funnel</a:t>
            </a:r>
            <a:endParaRPr/>
          </a:p>
        </p:txBody>
      </p:sp>
      <p:sp>
        <p:nvSpPr>
          <p:cNvPr id="507" name="Google Shape;507;p44"/>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68</a:t>
            </a:fld>
            <a:endParaRPr/>
          </a:p>
        </p:txBody>
      </p:sp>
      <p:grpSp>
        <p:nvGrpSpPr>
          <p:cNvPr id="508" name="Google Shape;508;p44"/>
          <p:cNvGrpSpPr/>
          <p:nvPr/>
        </p:nvGrpSpPr>
        <p:grpSpPr>
          <a:xfrm>
            <a:off x="1989342" y="1413043"/>
            <a:ext cx="3608219" cy="3243858"/>
            <a:chOff x="3778727" y="4460423"/>
            <a:chExt cx="720160" cy="647438"/>
          </a:xfrm>
        </p:grpSpPr>
        <p:sp>
          <p:nvSpPr>
            <p:cNvPr id="509" name="Google Shape;509;p44"/>
            <p:cNvSpPr/>
            <p:nvPr/>
          </p:nvSpPr>
          <p:spPr>
            <a:xfrm>
              <a:off x="3957011" y="4902228"/>
              <a:ext cx="364723" cy="110621"/>
            </a:xfrm>
            <a:custGeom>
              <a:avLst/>
              <a:gdLst/>
              <a:ahLst/>
              <a:cxnLst/>
              <a:rect l="l" t="t" r="r" b="b"/>
              <a:pathLst>
                <a:path w="640" h="194" extrusionOk="0">
                  <a:moveTo>
                    <a:pt x="0" y="0"/>
                  </a:moveTo>
                  <a:cubicBezTo>
                    <a:pt x="63" y="130"/>
                    <a:pt x="63" y="130"/>
                    <a:pt x="63" y="130"/>
                  </a:cubicBezTo>
                  <a:cubicBezTo>
                    <a:pt x="64" y="130"/>
                    <a:pt x="64" y="130"/>
                    <a:pt x="64" y="130"/>
                  </a:cubicBezTo>
                  <a:cubicBezTo>
                    <a:pt x="64" y="130"/>
                    <a:pt x="64" y="130"/>
                    <a:pt x="64" y="131"/>
                  </a:cubicBezTo>
                  <a:cubicBezTo>
                    <a:pt x="70" y="143"/>
                    <a:pt x="70" y="143"/>
                    <a:pt x="70" y="143"/>
                  </a:cubicBezTo>
                  <a:cubicBezTo>
                    <a:pt x="93" y="170"/>
                    <a:pt x="188" y="194"/>
                    <a:pt x="320" y="194"/>
                  </a:cubicBezTo>
                  <a:cubicBezTo>
                    <a:pt x="452" y="194"/>
                    <a:pt x="547" y="170"/>
                    <a:pt x="571" y="143"/>
                  </a:cubicBezTo>
                  <a:cubicBezTo>
                    <a:pt x="577" y="131"/>
                    <a:pt x="577" y="131"/>
                    <a:pt x="577" y="131"/>
                  </a:cubicBezTo>
                  <a:cubicBezTo>
                    <a:pt x="577" y="130"/>
                    <a:pt x="577" y="130"/>
                    <a:pt x="577" y="130"/>
                  </a:cubicBezTo>
                  <a:cubicBezTo>
                    <a:pt x="577" y="130"/>
                    <a:pt x="577" y="130"/>
                    <a:pt x="577" y="130"/>
                  </a:cubicBezTo>
                  <a:cubicBezTo>
                    <a:pt x="640" y="0"/>
                    <a:pt x="640" y="0"/>
                    <a:pt x="640" y="0"/>
                  </a:cubicBezTo>
                  <a:cubicBezTo>
                    <a:pt x="587" y="29"/>
                    <a:pt x="452" y="46"/>
                    <a:pt x="320" y="46"/>
                  </a:cubicBezTo>
                  <a:cubicBezTo>
                    <a:pt x="189" y="46"/>
                    <a:pt x="53" y="29"/>
                    <a:pt x="0" y="0"/>
                  </a:cubicBezTo>
                  <a:close/>
                </a:path>
              </a:pathLst>
            </a:custGeom>
            <a:solidFill>
              <a:schemeClr val="accent5"/>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 sz="1200" b="1">
                  <a:solidFill>
                    <a:schemeClr val="lt1"/>
                  </a:solidFill>
                  <a:latin typeface="Roboto"/>
                  <a:ea typeface="Roboto"/>
                  <a:cs typeface="Roboto"/>
                  <a:sym typeface="Roboto"/>
                </a:rPr>
                <a:t>PURCHASE</a:t>
              </a:r>
              <a:endParaRPr sz="1200" b="1" i="0" u="none" strike="noStrike" cap="none">
                <a:solidFill>
                  <a:schemeClr val="lt1"/>
                </a:solidFill>
                <a:latin typeface="Roboto"/>
                <a:ea typeface="Roboto"/>
                <a:cs typeface="Roboto"/>
                <a:sym typeface="Roboto"/>
              </a:endParaRPr>
            </a:p>
          </p:txBody>
        </p:sp>
        <p:sp>
          <p:nvSpPr>
            <p:cNvPr id="510" name="Google Shape;510;p44"/>
            <p:cNvSpPr/>
            <p:nvPr/>
          </p:nvSpPr>
          <p:spPr>
            <a:xfrm>
              <a:off x="4002092" y="4999728"/>
              <a:ext cx="275015" cy="108132"/>
            </a:xfrm>
            <a:custGeom>
              <a:avLst/>
              <a:gdLst/>
              <a:ahLst/>
              <a:cxnLst/>
              <a:rect l="l" t="t" r="r" b="b"/>
              <a:pathLst>
                <a:path w="483" h="190" extrusionOk="0">
                  <a:moveTo>
                    <a:pt x="0" y="0"/>
                  </a:moveTo>
                  <a:cubicBezTo>
                    <a:pt x="61" y="125"/>
                    <a:pt x="61" y="125"/>
                    <a:pt x="61" y="125"/>
                  </a:cubicBezTo>
                  <a:cubicBezTo>
                    <a:pt x="62" y="126"/>
                    <a:pt x="62" y="127"/>
                    <a:pt x="63" y="128"/>
                  </a:cubicBezTo>
                  <a:cubicBezTo>
                    <a:pt x="70" y="144"/>
                    <a:pt x="70" y="144"/>
                    <a:pt x="70" y="144"/>
                  </a:cubicBezTo>
                  <a:cubicBezTo>
                    <a:pt x="93" y="170"/>
                    <a:pt x="162" y="190"/>
                    <a:pt x="241" y="190"/>
                  </a:cubicBezTo>
                  <a:cubicBezTo>
                    <a:pt x="320" y="190"/>
                    <a:pt x="389" y="170"/>
                    <a:pt x="412" y="144"/>
                  </a:cubicBezTo>
                  <a:cubicBezTo>
                    <a:pt x="420" y="128"/>
                    <a:pt x="420" y="128"/>
                    <a:pt x="420" y="128"/>
                  </a:cubicBezTo>
                  <a:cubicBezTo>
                    <a:pt x="421" y="127"/>
                    <a:pt x="421" y="126"/>
                    <a:pt x="421" y="125"/>
                  </a:cubicBezTo>
                  <a:cubicBezTo>
                    <a:pt x="483" y="0"/>
                    <a:pt x="483" y="0"/>
                    <a:pt x="483" y="0"/>
                  </a:cubicBezTo>
                  <a:cubicBezTo>
                    <a:pt x="437" y="26"/>
                    <a:pt x="338" y="41"/>
                    <a:pt x="241" y="41"/>
                  </a:cubicBezTo>
                  <a:cubicBezTo>
                    <a:pt x="144" y="41"/>
                    <a:pt x="45" y="26"/>
                    <a:pt x="0" y="0"/>
                  </a:cubicBezTo>
                  <a:close/>
                </a:path>
              </a:pathLst>
            </a:custGeom>
            <a:solidFill>
              <a:schemeClr val="accent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 sz="1200" b="1">
                  <a:solidFill>
                    <a:schemeClr val="lt1"/>
                  </a:solidFill>
                  <a:latin typeface="Roboto"/>
                  <a:ea typeface="Roboto"/>
                  <a:cs typeface="Roboto"/>
                  <a:sym typeface="Roboto"/>
                </a:rPr>
                <a:t>LOYALTY</a:t>
              </a:r>
              <a:endParaRPr sz="1200" b="1" i="0" u="none" strike="noStrike" cap="none">
                <a:solidFill>
                  <a:schemeClr val="lt1"/>
                </a:solidFill>
                <a:latin typeface="Roboto"/>
                <a:ea typeface="Roboto"/>
                <a:cs typeface="Roboto"/>
                <a:sym typeface="Roboto"/>
              </a:endParaRPr>
            </a:p>
          </p:txBody>
        </p:sp>
        <p:sp>
          <p:nvSpPr>
            <p:cNvPr id="511" name="Google Shape;511;p44"/>
            <p:cNvSpPr/>
            <p:nvPr/>
          </p:nvSpPr>
          <p:spPr>
            <a:xfrm>
              <a:off x="3780312" y="4519014"/>
              <a:ext cx="718575" cy="115145"/>
            </a:xfrm>
            <a:custGeom>
              <a:avLst/>
              <a:gdLst/>
              <a:ahLst/>
              <a:cxnLst/>
              <a:rect l="l" t="t" r="r" b="b"/>
              <a:pathLst>
                <a:path w="1261" h="202" extrusionOk="0">
                  <a:moveTo>
                    <a:pt x="630" y="53"/>
                  </a:moveTo>
                  <a:cubicBezTo>
                    <a:pt x="363" y="53"/>
                    <a:pt x="82" y="34"/>
                    <a:pt x="0" y="0"/>
                  </a:cubicBezTo>
                  <a:cubicBezTo>
                    <a:pt x="71" y="146"/>
                    <a:pt x="71" y="146"/>
                    <a:pt x="71" y="146"/>
                  </a:cubicBezTo>
                  <a:cubicBezTo>
                    <a:pt x="88" y="157"/>
                    <a:pt x="134" y="170"/>
                    <a:pt x="227" y="181"/>
                  </a:cubicBezTo>
                  <a:cubicBezTo>
                    <a:pt x="334" y="194"/>
                    <a:pt x="478" y="202"/>
                    <a:pt x="630" y="202"/>
                  </a:cubicBezTo>
                  <a:cubicBezTo>
                    <a:pt x="630" y="202"/>
                    <a:pt x="630" y="202"/>
                    <a:pt x="630" y="202"/>
                  </a:cubicBezTo>
                  <a:cubicBezTo>
                    <a:pt x="929" y="202"/>
                    <a:pt x="1147" y="174"/>
                    <a:pt x="1189" y="146"/>
                  </a:cubicBezTo>
                  <a:cubicBezTo>
                    <a:pt x="1261" y="0"/>
                    <a:pt x="1261" y="0"/>
                    <a:pt x="1261" y="0"/>
                  </a:cubicBezTo>
                  <a:cubicBezTo>
                    <a:pt x="1179" y="34"/>
                    <a:pt x="897" y="53"/>
                    <a:pt x="630" y="53"/>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 sz="1200" b="1">
                  <a:solidFill>
                    <a:schemeClr val="lt1"/>
                  </a:solidFill>
                  <a:latin typeface="Roboto"/>
                  <a:ea typeface="Roboto"/>
                  <a:cs typeface="Roboto"/>
                  <a:sym typeface="Roboto"/>
                </a:rPr>
                <a:t>AWARENESS</a:t>
              </a:r>
              <a:endParaRPr sz="1200" b="1" i="0" u="none" strike="noStrike" cap="none">
                <a:solidFill>
                  <a:schemeClr val="lt1"/>
                </a:solidFill>
                <a:latin typeface="Roboto"/>
                <a:ea typeface="Roboto"/>
                <a:cs typeface="Roboto"/>
                <a:sym typeface="Roboto"/>
              </a:endParaRPr>
            </a:p>
          </p:txBody>
        </p:sp>
        <p:sp>
          <p:nvSpPr>
            <p:cNvPr id="512" name="Google Shape;512;p44"/>
            <p:cNvSpPr/>
            <p:nvPr/>
          </p:nvSpPr>
          <p:spPr>
            <a:xfrm>
              <a:off x="3868662" y="4710395"/>
              <a:ext cx="541875" cy="112657"/>
            </a:xfrm>
            <a:custGeom>
              <a:avLst/>
              <a:gdLst/>
              <a:ahLst/>
              <a:cxnLst/>
              <a:rect l="l" t="t" r="r" b="b"/>
              <a:pathLst>
                <a:path w="951" h="198" extrusionOk="0">
                  <a:moveTo>
                    <a:pt x="0" y="0"/>
                  </a:moveTo>
                  <a:cubicBezTo>
                    <a:pt x="70" y="144"/>
                    <a:pt x="70" y="144"/>
                    <a:pt x="70" y="144"/>
                  </a:cubicBezTo>
                  <a:cubicBezTo>
                    <a:pt x="101" y="171"/>
                    <a:pt x="259" y="198"/>
                    <a:pt x="475" y="198"/>
                  </a:cubicBezTo>
                  <a:cubicBezTo>
                    <a:pt x="692" y="198"/>
                    <a:pt x="849" y="171"/>
                    <a:pt x="881" y="144"/>
                  </a:cubicBezTo>
                  <a:cubicBezTo>
                    <a:pt x="951" y="0"/>
                    <a:pt x="951" y="0"/>
                    <a:pt x="951" y="0"/>
                  </a:cubicBezTo>
                  <a:cubicBezTo>
                    <a:pt x="881" y="32"/>
                    <a:pt x="673" y="50"/>
                    <a:pt x="475" y="50"/>
                  </a:cubicBezTo>
                  <a:cubicBezTo>
                    <a:pt x="277" y="50"/>
                    <a:pt x="69" y="32"/>
                    <a:pt x="0" y="0"/>
                  </a:cubicBezTo>
                  <a:close/>
                </a:path>
              </a:pathLst>
            </a:custGeom>
            <a:solidFill>
              <a:schemeClr val="accent3"/>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 sz="1200" b="1">
                  <a:solidFill>
                    <a:schemeClr val="lt1"/>
                  </a:solidFill>
                  <a:latin typeface="Roboto"/>
                  <a:ea typeface="Roboto"/>
                  <a:cs typeface="Roboto"/>
                  <a:sym typeface="Roboto"/>
                </a:rPr>
                <a:t>EVALUATION</a:t>
              </a:r>
              <a:endParaRPr sz="1200" b="1" i="0" u="none" strike="noStrike" cap="none">
                <a:solidFill>
                  <a:schemeClr val="lt1"/>
                </a:solidFill>
                <a:latin typeface="Roboto"/>
                <a:ea typeface="Roboto"/>
                <a:cs typeface="Roboto"/>
                <a:sym typeface="Roboto"/>
              </a:endParaRPr>
            </a:p>
          </p:txBody>
        </p:sp>
        <p:sp>
          <p:nvSpPr>
            <p:cNvPr id="513" name="Google Shape;513;p44"/>
            <p:cNvSpPr/>
            <p:nvPr/>
          </p:nvSpPr>
          <p:spPr>
            <a:xfrm>
              <a:off x="3824940" y="4614704"/>
              <a:ext cx="629543" cy="114014"/>
            </a:xfrm>
            <a:custGeom>
              <a:avLst/>
              <a:gdLst/>
              <a:ahLst/>
              <a:cxnLst/>
              <a:rect l="l" t="t" r="r" b="b"/>
              <a:pathLst>
                <a:path w="1105" h="200" extrusionOk="0">
                  <a:moveTo>
                    <a:pt x="552" y="51"/>
                  </a:moveTo>
                  <a:cubicBezTo>
                    <a:pt x="399" y="51"/>
                    <a:pt x="255" y="44"/>
                    <a:pt x="147" y="31"/>
                  </a:cubicBezTo>
                  <a:cubicBezTo>
                    <a:pt x="76" y="22"/>
                    <a:pt x="26" y="12"/>
                    <a:pt x="0" y="0"/>
                  </a:cubicBezTo>
                  <a:cubicBezTo>
                    <a:pt x="70" y="145"/>
                    <a:pt x="70" y="145"/>
                    <a:pt x="70" y="145"/>
                  </a:cubicBezTo>
                  <a:cubicBezTo>
                    <a:pt x="108" y="173"/>
                    <a:pt x="296" y="200"/>
                    <a:pt x="552" y="200"/>
                  </a:cubicBezTo>
                  <a:cubicBezTo>
                    <a:pt x="809" y="200"/>
                    <a:pt x="996" y="173"/>
                    <a:pt x="1034" y="145"/>
                  </a:cubicBezTo>
                  <a:cubicBezTo>
                    <a:pt x="1105" y="0"/>
                    <a:pt x="1105" y="0"/>
                    <a:pt x="1105" y="0"/>
                  </a:cubicBezTo>
                  <a:cubicBezTo>
                    <a:pt x="1030" y="33"/>
                    <a:pt x="785" y="51"/>
                    <a:pt x="552" y="51"/>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 sz="1200" b="1">
                  <a:solidFill>
                    <a:schemeClr val="lt1"/>
                  </a:solidFill>
                  <a:latin typeface="Roboto"/>
                  <a:ea typeface="Roboto"/>
                  <a:cs typeface="Roboto"/>
                  <a:sym typeface="Roboto"/>
                </a:rPr>
                <a:t>DISCOVERY</a:t>
              </a:r>
              <a:endParaRPr sz="1200" b="1" i="0" u="none" strike="noStrike" cap="none">
                <a:solidFill>
                  <a:schemeClr val="lt1"/>
                </a:solidFill>
                <a:latin typeface="Roboto"/>
                <a:ea typeface="Roboto"/>
                <a:cs typeface="Roboto"/>
                <a:sym typeface="Roboto"/>
              </a:endParaRPr>
            </a:p>
          </p:txBody>
        </p:sp>
        <p:sp>
          <p:nvSpPr>
            <p:cNvPr id="514" name="Google Shape;514;p44"/>
            <p:cNvSpPr/>
            <p:nvPr/>
          </p:nvSpPr>
          <p:spPr>
            <a:xfrm>
              <a:off x="3912610" y="4806085"/>
              <a:ext cx="453525" cy="112204"/>
            </a:xfrm>
            <a:custGeom>
              <a:avLst/>
              <a:gdLst/>
              <a:ahLst/>
              <a:cxnLst/>
              <a:rect l="l" t="t" r="r" b="b"/>
              <a:pathLst>
                <a:path w="796" h="197" extrusionOk="0">
                  <a:moveTo>
                    <a:pt x="0" y="0"/>
                  </a:moveTo>
                  <a:cubicBezTo>
                    <a:pt x="65" y="132"/>
                    <a:pt x="65" y="132"/>
                    <a:pt x="65" y="132"/>
                  </a:cubicBezTo>
                  <a:cubicBezTo>
                    <a:pt x="65" y="132"/>
                    <a:pt x="65" y="132"/>
                    <a:pt x="65" y="132"/>
                  </a:cubicBezTo>
                  <a:cubicBezTo>
                    <a:pt x="65" y="133"/>
                    <a:pt x="65" y="133"/>
                    <a:pt x="65" y="133"/>
                  </a:cubicBezTo>
                  <a:cubicBezTo>
                    <a:pt x="70" y="142"/>
                    <a:pt x="70" y="142"/>
                    <a:pt x="70" y="142"/>
                  </a:cubicBezTo>
                  <a:cubicBezTo>
                    <a:pt x="95" y="170"/>
                    <a:pt x="221" y="197"/>
                    <a:pt x="398" y="197"/>
                  </a:cubicBezTo>
                  <a:cubicBezTo>
                    <a:pt x="576" y="197"/>
                    <a:pt x="702" y="170"/>
                    <a:pt x="727" y="142"/>
                  </a:cubicBezTo>
                  <a:cubicBezTo>
                    <a:pt x="732" y="133"/>
                    <a:pt x="732" y="133"/>
                    <a:pt x="732" y="133"/>
                  </a:cubicBezTo>
                  <a:cubicBezTo>
                    <a:pt x="732" y="132"/>
                    <a:pt x="732" y="132"/>
                    <a:pt x="732" y="132"/>
                  </a:cubicBezTo>
                  <a:cubicBezTo>
                    <a:pt x="732" y="132"/>
                    <a:pt x="732" y="132"/>
                    <a:pt x="732" y="132"/>
                  </a:cubicBezTo>
                  <a:cubicBezTo>
                    <a:pt x="796" y="0"/>
                    <a:pt x="796" y="0"/>
                    <a:pt x="796" y="0"/>
                  </a:cubicBezTo>
                  <a:cubicBezTo>
                    <a:pt x="735" y="31"/>
                    <a:pt x="562" y="48"/>
                    <a:pt x="398" y="48"/>
                  </a:cubicBezTo>
                  <a:cubicBezTo>
                    <a:pt x="234" y="48"/>
                    <a:pt x="62" y="31"/>
                    <a:pt x="0" y="0"/>
                  </a:cubicBezTo>
                  <a:close/>
                </a:path>
              </a:pathLst>
            </a:custGeom>
            <a:solidFill>
              <a:schemeClr val="accent4"/>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 sz="1200" b="1">
                  <a:solidFill>
                    <a:schemeClr val="lt1"/>
                  </a:solidFill>
                  <a:latin typeface="Roboto"/>
                  <a:ea typeface="Roboto"/>
                  <a:cs typeface="Roboto"/>
                  <a:sym typeface="Roboto"/>
                </a:rPr>
                <a:t>INTENT</a:t>
              </a:r>
              <a:endParaRPr sz="1200" b="1" i="0" u="none" strike="noStrike" cap="none">
                <a:solidFill>
                  <a:schemeClr val="lt1"/>
                </a:solidFill>
                <a:latin typeface="Roboto"/>
                <a:ea typeface="Roboto"/>
                <a:cs typeface="Roboto"/>
                <a:sym typeface="Roboto"/>
              </a:endParaRPr>
            </a:p>
          </p:txBody>
        </p:sp>
        <p:sp>
          <p:nvSpPr>
            <p:cNvPr id="515" name="Google Shape;515;p44"/>
            <p:cNvSpPr/>
            <p:nvPr/>
          </p:nvSpPr>
          <p:spPr>
            <a:xfrm>
              <a:off x="3778727" y="4460423"/>
              <a:ext cx="719100" cy="79200"/>
            </a:xfrm>
            <a:prstGeom prst="ellipse">
              <a:avLst/>
            </a:prstGeom>
            <a:solidFill>
              <a:schemeClr val="lt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200" b="1" i="0" u="none" strike="noStrike" cap="none">
                <a:solidFill>
                  <a:schemeClr val="lt1"/>
                </a:solidFill>
                <a:latin typeface="Roboto"/>
                <a:ea typeface="Roboto"/>
                <a:cs typeface="Roboto"/>
                <a:sym typeface="Roboto"/>
              </a:endParaRPr>
            </a:p>
          </p:txBody>
        </p:sp>
      </p:grpSp>
      <p:cxnSp>
        <p:nvCxnSpPr>
          <p:cNvPr id="516" name="Google Shape;516;p44"/>
          <p:cNvCxnSpPr/>
          <p:nvPr/>
        </p:nvCxnSpPr>
        <p:spPr>
          <a:xfrm>
            <a:off x="5517600" y="1950075"/>
            <a:ext cx="1056900" cy="0"/>
          </a:xfrm>
          <a:prstGeom prst="straightConnector1">
            <a:avLst/>
          </a:prstGeom>
          <a:noFill/>
          <a:ln w="9525" cap="flat" cmpd="sng">
            <a:solidFill>
              <a:schemeClr val="accent1"/>
            </a:solidFill>
            <a:prstDash val="solid"/>
            <a:round/>
            <a:headEnd type="oval" w="med" len="med"/>
            <a:tailEnd type="oval" w="med" len="med"/>
          </a:ln>
        </p:spPr>
      </p:cxnSp>
      <p:sp>
        <p:nvSpPr>
          <p:cNvPr id="517" name="Google Shape;517;p44"/>
          <p:cNvSpPr txBox="1"/>
          <p:nvPr/>
        </p:nvSpPr>
        <p:spPr>
          <a:xfrm>
            <a:off x="6636100" y="1778025"/>
            <a:ext cx="1898400" cy="3441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1000">
                <a:solidFill>
                  <a:schemeClr val="dk2"/>
                </a:solidFill>
                <a:latin typeface="Roboto"/>
                <a:ea typeface="Roboto"/>
                <a:cs typeface="Roboto"/>
                <a:sym typeface="Roboto"/>
              </a:rPr>
              <a:t>Insert your content</a:t>
            </a:r>
            <a:endParaRPr sz="1000">
              <a:solidFill>
                <a:schemeClr val="dk2"/>
              </a:solidFill>
              <a:latin typeface="Roboto"/>
              <a:ea typeface="Roboto"/>
              <a:cs typeface="Roboto"/>
              <a:sym typeface="Roboto"/>
            </a:endParaRPr>
          </a:p>
        </p:txBody>
      </p:sp>
      <p:cxnSp>
        <p:nvCxnSpPr>
          <p:cNvPr id="518" name="Google Shape;518;p44"/>
          <p:cNvCxnSpPr/>
          <p:nvPr/>
        </p:nvCxnSpPr>
        <p:spPr>
          <a:xfrm>
            <a:off x="5361925" y="2431700"/>
            <a:ext cx="1212600" cy="0"/>
          </a:xfrm>
          <a:prstGeom prst="straightConnector1">
            <a:avLst/>
          </a:prstGeom>
          <a:noFill/>
          <a:ln w="9525" cap="flat" cmpd="sng">
            <a:solidFill>
              <a:schemeClr val="accent2"/>
            </a:solidFill>
            <a:prstDash val="solid"/>
            <a:round/>
            <a:headEnd type="oval" w="med" len="med"/>
            <a:tailEnd type="oval" w="med" len="med"/>
          </a:ln>
        </p:spPr>
      </p:cxnSp>
      <p:sp>
        <p:nvSpPr>
          <p:cNvPr id="519" name="Google Shape;519;p44"/>
          <p:cNvSpPr txBox="1"/>
          <p:nvPr/>
        </p:nvSpPr>
        <p:spPr>
          <a:xfrm>
            <a:off x="6636100" y="2259640"/>
            <a:ext cx="1898400" cy="3441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1000">
                <a:solidFill>
                  <a:schemeClr val="dk2"/>
                </a:solidFill>
                <a:latin typeface="Roboto"/>
                <a:ea typeface="Roboto"/>
                <a:cs typeface="Roboto"/>
                <a:sym typeface="Roboto"/>
              </a:rPr>
              <a:t>Insert your content</a:t>
            </a:r>
            <a:endParaRPr sz="1000">
              <a:solidFill>
                <a:schemeClr val="dk2"/>
              </a:solidFill>
              <a:latin typeface="Roboto"/>
              <a:ea typeface="Roboto"/>
              <a:cs typeface="Roboto"/>
              <a:sym typeface="Roboto"/>
            </a:endParaRPr>
          </a:p>
        </p:txBody>
      </p:sp>
      <p:cxnSp>
        <p:nvCxnSpPr>
          <p:cNvPr id="520" name="Google Shape;520;p44"/>
          <p:cNvCxnSpPr/>
          <p:nvPr/>
        </p:nvCxnSpPr>
        <p:spPr>
          <a:xfrm>
            <a:off x="5140700" y="2913325"/>
            <a:ext cx="1433700" cy="0"/>
          </a:xfrm>
          <a:prstGeom prst="straightConnector1">
            <a:avLst/>
          </a:prstGeom>
          <a:noFill/>
          <a:ln w="9525" cap="flat" cmpd="sng">
            <a:solidFill>
              <a:schemeClr val="accent3"/>
            </a:solidFill>
            <a:prstDash val="solid"/>
            <a:round/>
            <a:headEnd type="oval" w="med" len="med"/>
            <a:tailEnd type="oval" w="med" len="med"/>
          </a:ln>
        </p:spPr>
      </p:cxnSp>
      <p:sp>
        <p:nvSpPr>
          <p:cNvPr id="521" name="Google Shape;521;p44"/>
          <p:cNvSpPr txBox="1"/>
          <p:nvPr/>
        </p:nvSpPr>
        <p:spPr>
          <a:xfrm>
            <a:off x="6636100" y="2741255"/>
            <a:ext cx="1898400" cy="3441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1000">
                <a:solidFill>
                  <a:schemeClr val="dk2"/>
                </a:solidFill>
                <a:latin typeface="Roboto"/>
                <a:ea typeface="Roboto"/>
                <a:cs typeface="Roboto"/>
                <a:sym typeface="Roboto"/>
              </a:rPr>
              <a:t>Insert your content</a:t>
            </a:r>
            <a:endParaRPr sz="1000">
              <a:solidFill>
                <a:schemeClr val="dk2"/>
              </a:solidFill>
              <a:latin typeface="Roboto"/>
              <a:ea typeface="Roboto"/>
              <a:cs typeface="Roboto"/>
              <a:sym typeface="Roboto"/>
            </a:endParaRPr>
          </a:p>
        </p:txBody>
      </p:sp>
      <p:cxnSp>
        <p:nvCxnSpPr>
          <p:cNvPr id="522" name="Google Shape;522;p44"/>
          <p:cNvCxnSpPr/>
          <p:nvPr/>
        </p:nvCxnSpPr>
        <p:spPr>
          <a:xfrm>
            <a:off x="4952250" y="3394925"/>
            <a:ext cx="1622100" cy="0"/>
          </a:xfrm>
          <a:prstGeom prst="straightConnector1">
            <a:avLst/>
          </a:prstGeom>
          <a:noFill/>
          <a:ln w="9525" cap="flat" cmpd="sng">
            <a:solidFill>
              <a:schemeClr val="accent4"/>
            </a:solidFill>
            <a:prstDash val="solid"/>
            <a:round/>
            <a:headEnd type="oval" w="med" len="med"/>
            <a:tailEnd type="oval" w="med" len="med"/>
          </a:ln>
        </p:spPr>
      </p:cxnSp>
      <p:sp>
        <p:nvSpPr>
          <p:cNvPr id="523" name="Google Shape;523;p44"/>
          <p:cNvSpPr txBox="1"/>
          <p:nvPr/>
        </p:nvSpPr>
        <p:spPr>
          <a:xfrm>
            <a:off x="6636100" y="3222870"/>
            <a:ext cx="1898400" cy="3441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1000">
                <a:solidFill>
                  <a:schemeClr val="dk2"/>
                </a:solidFill>
                <a:latin typeface="Roboto"/>
                <a:ea typeface="Roboto"/>
                <a:cs typeface="Roboto"/>
                <a:sym typeface="Roboto"/>
              </a:rPr>
              <a:t>Insert your content</a:t>
            </a:r>
            <a:endParaRPr sz="1000">
              <a:solidFill>
                <a:schemeClr val="dk2"/>
              </a:solidFill>
              <a:latin typeface="Roboto"/>
              <a:ea typeface="Roboto"/>
              <a:cs typeface="Roboto"/>
              <a:sym typeface="Roboto"/>
            </a:endParaRPr>
          </a:p>
        </p:txBody>
      </p:sp>
      <p:cxnSp>
        <p:nvCxnSpPr>
          <p:cNvPr id="524" name="Google Shape;524;p44"/>
          <p:cNvCxnSpPr/>
          <p:nvPr/>
        </p:nvCxnSpPr>
        <p:spPr>
          <a:xfrm>
            <a:off x="4747400" y="3876550"/>
            <a:ext cx="1827000" cy="0"/>
          </a:xfrm>
          <a:prstGeom prst="straightConnector1">
            <a:avLst/>
          </a:prstGeom>
          <a:noFill/>
          <a:ln w="9525" cap="flat" cmpd="sng">
            <a:solidFill>
              <a:schemeClr val="accent5"/>
            </a:solidFill>
            <a:prstDash val="solid"/>
            <a:round/>
            <a:headEnd type="oval" w="med" len="med"/>
            <a:tailEnd type="oval" w="med" len="med"/>
          </a:ln>
        </p:spPr>
      </p:cxnSp>
      <p:sp>
        <p:nvSpPr>
          <p:cNvPr id="525" name="Google Shape;525;p44"/>
          <p:cNvSpPr txBox="1"/>
          <p:nvPr/>
        </p:nvSpPr>
        <p:spPr>
          <a:xfrm>
            <a:off x="6636100" y="3704485"/>
            <a:ext cx="1898400" cy="3441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1000">
                <a:solidFill>
                  <a:schemeClr val="dk2"/>
                </a:solidFill>
                <a:latin typeface="Roboto"/>
                <a:ea typeface="Roboto"/>
                <a:cs typeface="Roboto"/>
                <a:sym typeface="Roboto"/>
              </a:rPr>
              <a:t>Insert your content</a:t>
            </a:r>
            <a:endParaRPr sz="1000">
              <a:solidFill>
                <a:schemeClr val="dk2"/>
              </a:solidFill>
              <a:latin typeface="Roboto"/>
              <a:ea typeface="Roboto"/>
              <a:cs typeface="Roboto"/>
              <a:sym typeface="Roboto"/>
            </a:endParaRPr>
          </a:p>
        </p:txBody>
      </p:sp>
      <p:cxnSp>
        <p:nvCxnSpPr>
          <p:cNvPr id="526" name="Google Shape;526;p44"/>
          <p:cNvCxnSpPr/>
          <p:nvPr/>
        </p:nvCxnSpPr>
        <p:spPr>
          <a:xfrm>
            <a:off x="4534375" y="4358150"/>
            <a:ext cx="2031600" cy="0"/>
          </a:xfrm>
          <a:prstGeom prst="straightConnector1">
            <a:avLst/>
          </a:prstGeom>
          <a:noFill/>
          <a:ln w="9525" cap="flat" cmpd="sng">
            <a:solidFill>
              <a:schemeClr val="accent6"/>
            </a:solidFill>
            <a:prstDash val="solid"/>
            <a:round/>
            <a:headEnd type="oval" w="med" len="med"/>
            <a:tailEnd type="oval" w="med" len="med"/>
          </a:ln>
        </p:spPr>
      </p:cxnSp>
      <p:sp>
        <p:nvSpPr>
          <p:cNvPr id="527" name="Google Shape;527;p44"/>
          <p:cNvSpPr txBox="1"/>
          <p:nvPr/>
        </p:nvSpPr>
        <p:spPr>
          <a:xfrm>
            <a:off x="6636100" y="4186100"/>
            <a:ext cx="1898400" cy="3441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1000">
                <a:solidFill>
                  <a:schemeClr val="dk2"/>
                </a:solidFill>
                <a:latin typeface="Roboto"/>
                <a:ea typeface="Roboto"/>
                <a:cs typeface="Roboto"/>
                <a:sym typeface="Roboto"/>
              </a:rPr>
              <a:t>Insert your content</a:t>
            </a:r>
            <a:endParaRPr sz="1000">
              <a:solidFill>
                <a:schemeClr val="dk2"/>
              </a:solidFill>
              <a:latin typeface="Roboto"/>
              <a:ea typeface="Roboto"/>
              <a:cs typeface="Roboto"/>
              <a:sym typeface="Roboto"/>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531"/>
        <p:cNvGrpSpPr/>
        <p:nvPr/>
      </p:nvGrpSpPr>
      <p:grpSpPr>
        <a:xfrm>
          <a:off x="0" y="0"/>
          <a:ext cx="0" cy="0"/>
          <a:chOff x="0" y="0"/>
          <a:chExt cx="0" cy="0"/>
        </a:xfrm>
      </p:grpSpPr>
      <p:sp>
        <p:nvSpPr>
          <p:cNvPr id="532" name="Google Shape;532;p45"/>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Team Presentation</a:t>
            </a:r>
            <a:endParaRPr/>
          </a:p>
        </p:txBody>
      </p:sp>
      <p:sp>
        <p:nvSpPr>
          <p:cNvPr id="533" name="Google Shape;533;p45"/>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69</a:t>
            </a:fld>
            <a:endParaRPr/>
          </a:p>
        </p:txBody>
      </p:sp>
      <p:pic>
        <p:nvPicPr>
          <p:cNvPr id="534" name="Google Shape;534;p45"/>
          <p:cNvPicPr preferRelativeResize="0"/>
          <p:nvPr/>
        </p:nvPicPr>
        <p:blipFill rotWithShape="1">
          <a:blip r:embed="rId3">
            <a:alphaModFix/>
          </a:blip>
          <a:srcRect l="19633" t="9820" b="9812"/>
          <a:stretch/>
        </p:blipFill>
        <p:spPr>
          <a:xfrm>
            <a:off x="855300" y="1759975"/>
            <a:ext cx="1489200" cy="1489200"/>
          </a:xfrm>
          <a:prstGeom prst="ellipse">
            <a:avLst/>
          </a:prstGeom>
          <a:noFill/>
          <a:ln>
            <a:noFill/>
          </a:ln>
        </p:spPr>
      </p:pic>
      <p:sp>
        <p:nvSpPr>
          <p:cNvPr id="535" name="Google Shape;535;p45"/>
          <p:cNvSpPr txBox="1"/>
          <p:nvPr/>
        </p:nvSpPr>
        <p:spPr>
          <a:xfrm>
            <a:off x="860325" y="3379000"/>
            <a:ext cx="1489200" cy="734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b="1">
                <a:solidFill>
                  <a:schemeClr val="dk1"/>
                </a:solidFill>
                <a:latin typeface="Roboto"/>
                <a:ea typeface="Roboto"/>
                <a:cs typeface="Roboto"/>
                <a:sym typeface="Roboto"/>
              </a:rPr>
              <a:t>Imani Jackson</a:t>
            </a:r>
            <a:r>
              <a:rPr lang="en">
                <a:latin typeface="Roboto"/>
                <a:ea typeface="Roboto"/>
                <a:cs typeface="Roboto"/>
                <a:sym typeface="Roboto"/>
              </a:rPr>
              <a:t/>
            </a:r>
            <a:br>
              <a:rPr lang="en">
                <a:latin typeface="Roboto"/>
                <a:ea typeface="Roboto"/>
                <a:cs typeface="Roboto"/>
                <a:sym typeface="Roboto"/>
              </a:rPr>
            </a:br>
            <a:r>
              <a:rPr lang="en" sz="800">
                <a:solidFill>
                  <a:schemeClr val="dk2"/>
                </a:solidFill>
                <a:latin typeface="Roboto"/>
                <a:ea typeface="Roboto"/>
                <a:cs typeface="Roboto"/>
                <a:sym typeface="Roboto"/>
              </a:rPr>
              <a:t>JOB TITLE</a:t>
            </a:r>
            <a:endParaRPr sz="800">
              <a:solidFill>
                <a:schemeClr val="dk2"/>
              </a:solidFill>
              <a:latin typeface="Roboto"/>
              <a:ea typeface="Roboto"/>
              <a:cs typeface="Roboto"/>
              <a:sym typeface="Roboto"/>
            </a:endParaRPr>
          </a:p>
          <a:p>
            <a:pPr marL="0" lvl="0" indent="0" algn="ctr" rtl="0">
              <a:spcBef>
                <a:spcPts val="400"/>
              </a:spcBef>
              <a:spcAft>
                <a:spcPts val="0"/>
              </a:spcAft>
              <a:buNone/>
            </a:pPr>
            <a:r>
              <a:rPr lang="en" sz="900">
                <a:solidFill>
                  <a:schemeClr val="dk2"/>
                </a:solidFill>
                <a:latin typeface="Roboto"/>
                <a:ea typeface="Roboto"/>
                <a:cs typeface="Roboto"/>
                <a:sym typeface="Roboto"/>
              </a:rPr>
              <a:t>Blue is the colour of the clear sky and the deep sea</a:t>
            </a:r>
            <a:endParaRPr>
              <a:latin typeface="Roboto"/>
              <a:ea typeface="Roboto"/>
              <a:cs typeface="Roboto"/>
              <a:sym typeface="Roboto"/>
            </a:endParaRPr>
          </a:p>
          <a:p>
            <a:pPr marL="0" lvl="0" indent="0" algn="ctr" rtl="0">
              <a:spcBef>
                <a:spcPts val="400"/>
              </a:spcBef>
              <a:spcAft>
                <a:spcPts val="400"/>
              </a:spcAft>
              <a:buNone/>
            </a:pPr>
            <a:endParaRPr>
              <a:latin typeface="Roboto"/>
              <a:ea typeface="Roboto"/>
              <a:cs typeface="Roboto"/>
              <a:sym typeface="Roboto"/>
            </a:endParaRPr>
          </a:p>
        </p:txBody>
      </p:sp>
      <p:pic>
        <p:nvPicPr>
          <p:cNvPr id="536" name="Google Shape;536;p45"/>
          <p:cNvPicPr preferRelativeResize="0"/>
          <p:nvPr/>
        </p:nvPicPr>
        <p:blipFill rotWithShape="1">
          <a:blip r:embed="rId4">
            <a:alphaModFix/>
          </a:blip>
          <a:srcRect/>
          <a:stretch/>
        </p:blipFill>
        <p:spPr>
          <a:xfrm>
            <a:off x="2835025" y="1759975"/>
            <a:ext cx="1489200" cy="1489200"/>
          </a:xfrm>
          <a:prstGeom prst="ellipse">
            <a:avLst/>
          </a:prstGeom>
          <a:noFill/>
          <a:ln>
            <a:noFill/>
          </a:ln>
        </p:spPr>
      </p:pic>
      <p:sp>
        <p:nvSpPr>
          <p:cNvPr id="537" name="Google Shape;537;p45"/>
          <p:cNvSpPr txBox="1"/>
          <p:nvPr/>
        </p:nvSpPr>
        <p:spPr>
          <a:xfrm>
            <a:off x="2840050" y="3379000"/>
            <a:ext cx="1489200" cy="734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b="1">
                <a:solidFill>
                  <a:schemeClr val="dk1"/>
                </a:solidFill>
                <a:latin typeface="Roboto"/>
                <a:ea typeface="Roboto"/>
                <a:cs typeface="Roboto"/>
                <a:sym typeface="Roboto"/>
              </a:rPr>
              <a:t>Marcos Galán</a:t>
            </a:r>
            <a:r>
              <a:rPr lang="en">
                <a:latin typeface="Roboto"/>
                <a:ea typeface="Roboto"/>
                <a:cs typeface="Roboto"/>
                <a:sym typeface="Roboto"/>
              </a:rPr>
              <a:t/>
            </a:r>
            <a:br>
              <a:rPr lang="en">
                <a:latin typeface="Roboto"/>
                <a:ea typeface="Roboto"/>
                <a:cs typeface="Roboto"/>
                <a:sym typeface="Roboto"/>
              </a:rPr>
            </a:br>
            <a:r>
              <a:rPr lang="en" sz="800">
                <a:solidFill>
                  <a:schemeClr val="dk2"/>
                </a:solidFill>
                <a:latin typeface="Roboto"/>
                <a:ea typeface="Roboto"/>
                <a:cs typeface="Roboto"/>
                <a:sym typeface="Roboto"/>
              </a:rPr>
              <a:t>JOB TITLE</a:t>
            </a:r>
            <a:endParaRPr sz="800">
              <a:solidFill>
                <a:schemeClr val="dk2"/>
              </a:solidFill>
              <a:latin typeface="Roboto"/>
              <a:ea typeface="Roboto"/>
              <a:cs typeface="Roboto"/>
              <a:sym typeface="Roboto"/>
            </a:endParaRPr>
          </a:p>
          <a:p>
            <a:pPr marL="0" lvl="0" indent="0" algn="ctr" rtl="0">
              <a:spcBef>
                <a:spcPts val="400"/>
              </a:spcBef>
              <a:spcAft>
                <a:spcPts val="0"/>
              </a:spcAft>
              <a:buNone/>
            </a:pPr>
            <a:r>
              <a:rPr lang="en" sz="900">
                <a:solidFill>
                  <a:schemeClr val="dk2"/>
                </a:solidFill>
                <a:latin typeface="Roboto"/>
                <a:ea typeface="Roboto"/>
                <a:cs typeface="Roboto"/>
                <a:sym typeface="Roboto"/>
              </a:rPr>
              <a:t>Blue is the colour of the clear sky and the deep sea</a:t>
            </a:r>
            <a:endParaRPr>
              <a:latin typeface="Roboto"/>
              <a:ea typeface="Roboto"/>
              <a:cs typeface="Roboto"/>
              <a:sym typeface="Roboto"/>
            </a:endParaRPr>
          </a:p>
          <a:p>
            <a:pPr marL="0" lvl="0" indent="0" algn="ctr" rtl="0">
              <a:spcBef>
                <a:spcPts val="400"/>
              </a:spcBef>
              <a:spcAft>
                <a:spcPts val="400"/>
              </a:spcAft>
              <a:buNone/>
            </a:pPr>
            <a:endParaRPr>
              <a:latin typeface="Roboto"/>
              <a:ea typeface="Roboto"/>
              <a:cs typeface="Roboto"/>
              <a:sym typeface="Roboto"/>
            </a:endParaRPr>
          </a:p>
        </p:txBody>
      </p:sp>
      <p:pic>
        <p:nvPicPr>
          <p:cNvPr id="538" name="Google Shape;538;p45"/>
          <p:cNvPicPr preferRelativeResize="0"/>
          <p:nvPr/>
        </p:nvPicPr>
        <p:blipFill rotWithShape="1">
          <a:blip r:embed="rId5">
            <a:alphaModFix/>
          </a:blip>
          <a:srcRect l="47271" t="22330" b="24940"/>
          <a:stretch/>
        </p:blipFill>
        <p:spPr>
          <a:xfrm>
            <a:off x="4814750" y="1759975"/>
            <a:ext cx="1489200" cy="1489200"/>
          </a:xfrm>
          <a:prstGeom prst="ellipse">
            <a:avLst/>
          </a:prstGeom>
          <a:noFill/>
          <a:ln>
            <a:noFill/>
          </a:ln>
        </p:spPr>
      </p:pic>
      <p:sp>
        <p:nvSpPr>
          <p:cNvPr id="539" name="Google Shape;539;p45"/>
          <p:cNvSpPr txBox="1"/>
          <p:nvPr/>
        </p:nvSpPr>
        <p:spPr>
          <a:xfrm>
            <a:off x="4819775" y="3379000"/>
            <a:ext cx="1489200" cy="734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b="1">
                <a:solidFill>
                  <a:schemeClr val="dk1"/>
                </a:solidFill>
                <a:latin typeface="Roboto"/>
                <a:ea typeface="Roboto"/>
                <a:cs typeface="Roboto"/>
                <a:sym typeface="Roboto"/>
              </a:rPr>
              <a:t>Ixchel Valdía</a:t>
            </a:r>
            <a:r>
              <a:rPr lang="en">
                <a:latin typeface="Roboto"/>
                <a:ea typeface="Roboto"/>
                <a:cs typeface="Roboto"/>
                <a:sym typeface="Roboto"/>
              </a:rPr>
              <a:t/>
            </a:r>
            <a:br>
              <a:rPr lang="en">
                <a:latin typeface="Roboto"/>
                <a:ea typeface="Roboto"/>
                <a:cs typeface="Roboto"/>
                <a:sym typeface="Roboto"/>
              </a:rPr>
            </a:br>
            <a:r>
              <a:rPr lang="en" sz="800">
                <a:solidFill>
                  <a:schemeClr val="dk2"/>
                </a:solidFill>
                <a:latin typeface="Roboto"/>
                <a:ea typeface="Roboto"/>
                <a:cs typeface="Roboto"/>
                <a:sym typeface="Roboto"/>
              </a:rPr>
              <a:t>JOB TITLE</a:t>
            </a:r>
            <a:endParaRPr sz="800">
              <a:solidFill>
                <a:schemeClr val="dk2"/>
              </a:solidFill>
              <a:latin typeface="Roboto"/>
              <a:ea typeface="Roboto"/>
              <a:cs typeface="Roboto"/>
              <a:sym typeface="Roboto"/>
            </a:endParaRPr>
          </a:p>
          <a:p>
            <a:pPr marL="0" lvl="0" indent="0" algn="ctr" rtl="0">
              <a:spcBef>
                <a:spcPts val="400"/>
              </a:spcBef>
              <a:spcAft>
                <a:spcPts val="0"/>
              </a:spcAft>
              <a:buNone/>
            </a:pPr>
            <a:r>
              <a:rPr lang="en" sz="900">
                <a:solidFill>
                  <a:schemeClr val="dk2"/>
                </a:solidFill>
                <a:latin typeface="Roboto"/>
                <a:ea typeface="Roboto"/>
                <a:cs typeface="Roboto"/>
                <a:sym typeface="Roboto"/>
              </a:rPr>
              <a:t>Blue is the colour of the clear sky and the deep sea</a:t>
            </a:r>
            <a:endParaRPr>
              <a:latin typeface="Roboto"/>
              <a:ea typeface="Roboto"/>
              <a:cs typeface="Roboto"/>
              <a:sym typeface="Roboto"/>
            </a:endParaRPr>
          </a:p>
          <a:p>
            <a:pPr marL="0" lvl="0" indent="0" algn="ctr" rtl="0">
              <a:spcBef>
                <a:spcPts val="400"/>
              </a:spcBef>
              <a:spcAft>
                <a:spcPts val="400"/>
              </a:spcAft>
              <a:buNone/>
            </a:pPr>
            <a:endParaRPr>
              <a:latin typeface="Roboto"/>
              <a:ea typeface="Roboto"/>
              <a:cs typeface="Roboto"/>
              <a:sym typeface="Roboto"/>
            </a:endParaRPr>
          </a:p>
        </p:txBody>
      </p:sp>
      <p:pic>
        <p:nvPicPr>
          <p:cNvPr id="540" name="Google Shape;540;p45"/>
          <p:cNvPicPr preferRelativeResize="0"/>
          <p:nvPr/>
        </p:nvPicPr>
        <p:blipFill rotWithShape="1">
          <a:blip r:embed="rId6">
            <a:alphaModFix/>
          </a:blip>
          <a:srcRect t="3926" b="29406"/>
          <a:stretch/>
        </p:blipFill>
        <p:spPr>
          <a:xfrm>
            <a:off x="6794475" y="1759975"/>
            <a:ext cx="1489200" cy="1489200"/>
          </a:xfrm>
          <a:prstGeom prst="ellipse">
            <a:avLst/>
          </a:prstGeom>
          <a:noFill/>
          <a:ln>
            <a:noFill/>
          </a:ln>
        </p:spPr>
      </p:pic>
      <p:sp>
        <p:nvSpPr>
          <p:cNvPr id="541" name="Google Shape;541;p45"/>
          <p:cNvSpPr txBox="1"/>
          <p:nvPr/>
        </p:nvSpPr>
        <p:spPr>
          <a:xfrm>
            <a:off x="6799500" y="3379000"/>
            <a:ext cx="1489200" cy="734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b="1">
                <a:solidFill>
                  <a:schemeClr val="dk1"/>
                </a:solidFill>
                <a:latin typeface="Roboto"/>
                <a:ea typeface="Roboto"/>
                <a:cs typeface="Roboto"/>
                <a:sym typeface="Roboto"/>
              </a:rPr>
              <a:t>Nils Årud</a:t>
            </a:r>
            <a:r>
              <a:rPr lang="en">
                <a:latin typeface="Roboto"/>
                <a:ea typeface="Roboto"/>
                <a:cs typeface="Roboto"/>
                <a:sym typeface="Roboto"/>
              </a:rPr>
              <a:t/>
            </a:r>
            <a:br>
              <a:rPr lang="en">
                <a:latin typeface="Roboto"/>
                <a:ea typeface="Roboto"/>
                <a:cs typeface="Roboto"/>
                <a:sym typeface="Roboto"/>
              </a:rPr>
            </a:br>
            <a:r>
              <a:rPr lang="en" sz="800">
                <a:solidFill>
                  <a:schemeClr val="dk2"/>
                </a:solidFill>
                <a:latin typeface="Roboto"/>
                <a:ea typeface="Roboto"/>
                <a:cs typeface="Roboto"/>
                <a:sym typeface="Roboto"/>
              </a:rPr>
              <a:t>JOB TITLE</a:t>
            </a:r>
            <a:endParaRPr sz="800">
              <a:solidFill>
                <a:schemeClr val="dk2"/>
              </a:solidFill>
              <a:latin typeface="Roboto"/>
              <a:ea typeface="Roboto"/>
              <a:cs typeface="Roboto"/>
              <a:sym typeface="Roboto"/>
            </a:endParaRPr>
          </a:p>
          <a:p>
            <a:pPr marL="0" lvl="0" indent="0" algn="ctr" rtl="0">
              <a:spcBef>
                <a:spcPts val="400"/>
              </a:spcBef>
              <a:spcAft>
                <a:spcPts val="0"/>
              </a:spcAft>
              <a:buNone/>
            </a:pPr>
            <a:r>
              <a:rPr lang="en" sz="900">
                <a:solidFill>
                  <a:schemeClr val="dk2"/>
                </a:solidFill>
                <a:latin typeface="Roboto"/>
                <a:ea typeface="Roboto"/>
                <a:cs typeface="Roboto"/>
                <a:sym typeface="Roboto"/>
              </a:rPr>
              <a:t>Blue is the colour of the clear sky and the deep sea</a:t>
            </a:r>
            <a:endParaRPr>
              <a:latin typeface="Roboto"/>
              <a:ea typeface="Roboto"/>
              <a:cs typeface="Roboto"/>
              <a:sym typeface="Roboto"/>
            </a:endParaRPr>
          </a:p>
          <a:p>
            <a:pPr marL="0" lvl="0" indent="0" algn="ctr" rtl="0">
              <a:spcBef>
                <a:spcPts val="400"/>
              </a:spcBef>
              <a:spcAft>
                <a:spcPts val="400"/>
              </a:spcAft>
              <a:buNone/>
            </a:pPr>
            <a:endParaRPr>
              <a:latin typeface="Roboto"/>
              <a:ea typeface="Roboto"/>
              <a:cs typeface="Roboto"/>
              <a:sym typeface="Roboto"/>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16"/>
          <p:cNvSpPr txBox="1">
            <a:spLocks noGrp="1"/>
          </p:cNvSpPr>
          <p:nvPr>
            <p:ph type="ctrTitle"/>
          </p:nvPr>
        </p:nvSpPr>
        <p:spPr>
          <a:xfrm>
            <a:off x="467544" y="123478"/>
            <a:ext cx="8280920" cy="72008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4000" dirty="0" smtClean="0"/>
              <a:t>PICTURES SHOWING SIGNIFICANCES</a:t>
            </a:r>
            <a:endParaRPr sz="4000" dirty="0"/>
          </a:p>
        </p:txBody>
      </p:sp>
      <p:sp>
        <p:nvSpPr>
          <p:cNvPr id="133" name="Google Shape;133;p16"/>
          <p:cNvSpPr txBox="1">
            <a:spLocks noGrp="1"/>
          </p:cNvSpPr>
          <p:nvPr>
            <p:ph type="sldNum" idx="4294967295"/>
          </p:nvPr>
        </p:nvSpPr>
        <p:spPr>
          <a:xfrm>
            <a:off x="0" y="0"/>
            <a:ext cx="595313" cy="731838"/>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7</a:t>
            </a:fld>
            <a:endParaRPr/>
          </a:p>
        </p:txBody>
      </p:sp>
      <p:pic>
        <p:nvPicPr>
          <p:cNvPr id="4" name="Picture 2" descr="F:\VIT\BOOKS AND REFERENCES\7. FALL SEMESTER 2022-23\Cyclistic-Bike-Share\vault\Health_Benefits_Regular_Cyclin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99792" y="915566"/>
            <a:ext cx="4082752" cy="40827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1363878"/>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545"/>
        <p:cNvGrpSpPr/>
        <p:nvPr/>
      </p:nvGrpSpPr>
      <p:grpSpPr>
        <a:xfrm>
          <a:off x="0" y="0"/>
          <a:ext cx="0" cy="0"/>
          <a:chOff x="0" y="0"/>
          <a:chExt cx="0" cy="0"/>
        </a:xfrm>
      </p:grpSpPr>
      <p:sp>
        <p:nvSpPr>
          <p:cNvPr id="595" name="Google Shape;595;p46"/>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70</a:t>
            </a:fld>
            <a:endParaRPr/>
          </a:p>
        </p:txBody>
      </p:sp>
      <p:sp>
        <p:nvSpPr>
          <p:cNvPr id="546" name="Google Shape;546;p46"/>
          <p:cNvSpPr txBox="1">
            <a:spLocks noGrp="1"/>
          </p:cNvSpPr>
          <p:nvPr>
            <p:ph type="title" idx="4294967295"/>
          </p:nvPr>
        </p:nvSpPr>
        <p:spPr>
          <a:xfrm>
            <a:off x="1431925" y="0"/>
            <a:ext cx="7712075" cy="731838"/>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200"/>
              <a:t>Competitor Matrix</a:t>
            </a:r>
            <a:endParaRPr sz="1200"/>
          </a:p>
        </p:txBody>
      </p:sp>
      <p:sp>
        <p:nvSpPr>
          <p:cNvPr id="547" name="Google Shape;547;p46"/>
          <p:cNvSpPr/>
          <p:nvPr/>
        </p:nvSpPr>
        <p:spPr>
          <a:xfrm>
            <a:off x="509192" y="748691"/>
            <a:ext cx="8125500" cy="41658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8" name="Google Shape;548;p46"/>
          <p:cNvGrpSpPr/>
          <p:nvPr/>
        </p:nvGrpSpPr>
        <p:grpSpPr>
          <a:xfrm>
            <a:off x="678461" y="748701"/>
            <a:ext cx="7786712" cy="4165900"/>
            <a:chOff x="638138" y="467100"/>
            <a:chExt cx="7867750" cy="4194000"/>
          </a:xfrm>
        </p:grpSpPr>
        <p:cxnSp>
          <p:nvCxnSpPr>
            <p:cNvPr id="549" name="Google Shape;549;p46"/>
            <p:cNvCxnSpPr/>
            <p:nvPr/>
          </p:nvCxnSpPr>
          <p:spPr>
            <a:xfrm>
              <a:off x="638138" y="467100"/>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550" name="Google Shape;550;p46"/>
            <p:cNvCxnSpPr/>
            <p:nvPr/>
          </p:nvCxnSpPr>
          <p:spPr>
            <a:xfrm>
              <a:off x="809175" y="467100"/>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551" name="Google Shape;551;p46"/>
            <p:cNvCxnSpPr/>
            <p:nvPr/>
          </p:nvCxnSpPr>
          <p:spPr>
            <a:xfrm>
              <a:off x="980213" y="467100"/>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552" name="Google Shape;552;p46"/>
            <p:cNvCxnSpPr/>
            <p:nvPr/>
          </p:nvCxnSpPr>
          <p:spPr>
            <a:xfrm>
              <a:off x="1151250" y="467100"/>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553" name="Google Shape;553;p46"/>
            <p:cNvCxnSpPr/>
            <p:nvPr/>
          </p:nvCxnSpPr>
          <p:spPr>
            <a:xfrm>
              <a:off x="1322288" y="467100"/>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554" name="Google Shape;554;p46"/>
            <p:cNvCxnSpPr/>
            <p:nvPr/>
          </p:nvCxnSpPr>
          <p:spPr>
            <a:xfrm>
              <a:off x="1493325" y="467100"/>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555" name="Google Shape;555;p46"/>
            <p:cNvCxnSpPr/>
            <p:nvPr/>
          </p:nvCxnSpPr>
          <p:spPr>
            <a:xfrm>
              <a:off x="1664363" y="467100"/>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556" name="Google Shape;556;p46"/>
            <p:cNvCxnSpPr/>
            <p:nvPr/>
          </p:nvCxnSpPr>
          <p:spPr>
            <a:xfrm>
              <a:off x="1835400" y="467100"/>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557" name="Google Shape;557;p46"/>
            <p:cNvCxnSpPr/>
            <p:nvPr/>
          </p:nvCxnSpPr>
          <p:spPr>
            <a:xfrm>
              <a:off x="2006438" y="467100"/>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558" name="Google Shape;558;p46"/>
            <p:cNvCxnSpPr/>
            <p:nvPr/>
          </p:nvCxnSpPr>
          <p:spPr>
            <a:xfrm>
              <a:off x="2177475" y="467100"/>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559" name="Google Shape;559;p46"/>
            <p:cNvCxnSpPr/>
            <p:nvPr/>
          </p:nvCxnSpPr>
          <p:spPr>
            <a:xfrm>
              <a:off x="2348513" y="467100"/>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560" name="Google Shape;560;p46"/>
            <p:cNvCxnSpPr/>
            <p:nvPr/>
          </p:nvCxnSpPr>
          <p:spPr>
            <a:xfrm>
              <a:off x="2519550" y="467100"/>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561" name="Google Shape;561;p46"/>
            <p:cNvCxnSpPr/>
            <p:nvPr/>
          </p:nvCxnSpPr>
          <p:spPr>
            <a:xfrm>
              <a:off x="2690588" y="467100"/>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562" name="Google Shape;562;p46"/>
            <p:cNvCxnSpPr/>
            <p:nvPr/>
          </p:nvCxnSpPr>
          <p:spPr>
            <a:xfrm>
              <a:off x="2861625" y="467100"/>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563" name="Google Shape;563;p46"/>
            <p:cNvCxnSpPr/>
            <p:nvPr/>
          </p:nvCxnSpPr>
          <p:spPr>
            <a:xfrm>
              <a:off x="3032663" y="467100"/>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564" name="Google Shape;564;p46"/>
            <p:cNvCxnSpPr/>
            <p:nvPr/>
          </p:nvCxnSpPr>
          <p:spPr>
            <a:xfrm>
              <a:off x="3203700" y="467100"/>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565" name="Google Shape;565;p46"/>
            <p:cNvCxnSpPr/>
            <p:nvPr/>
          </p:nvCxnSpPr>
          <p:spPr>
            <a:xfrm>
              <a:off x="3374738" y="467100"/>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566" name="Google Shape;566;p46"/>
            <p:cNvCxnSpPr/>
            <p:nvPr/>
          </p:nvCxnSpPr>
          <p:spPr>
            <a:xfrm>
              <a:off x="3545775" y="467100"/>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567" name="Google Shape;567;p46"/>
            <p:cNvCxnSpPr/>
            <p:nvPr/>
          </p:nvCxnSpPr>
          <p:spPr>
            <a:xfrm>
              <a:off x="3716813" y="467100"/>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568" name="Google Shape;568;p46"/>
            <p:cNvCxnSpPr/>
            <p:nvPr/>
          </p:nvCxnSpPr>
          <p:spPr>
            <a:xfrm>
              <a:off x="3887850" y="467100"/>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569" name="Google Shape;569;p46"/>
            <p:cNvCxnSpPr/>
            <p:nvPr/>
          </p:nvCxnSpPr>
          <p:spPr>
            <a:xfrm>
              <a:off x="4058888" y="467100"/>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570" name="Google Shape;570;p46"/>
            <p:cNvCxnSpPr/>
            <p:nvPr/>
          </p:nvCxnSpPr>
          <p:spPr>
            <a:xfrm>
              <a:off x="4229925" y="467100"/>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571" name="Google Shape;571;p46"/>
            <p:cNvCxnSpPr/>
            <p:nvPr/>
          </p:nvCxnSpPr>
          <p:spPr>
            <a:xfrm>
              <a:off x="4400963" y="467100"/>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572" name="Google Shape;572;p46"/>
            <p:cNvCxnSpPr/>
            <p:nvPr/>
          </p:nvCxnSpPr>
          <p:spPr>
            <a:xfrm>
              <a:off x="4743063" y="467100"/>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573" name="Google Shape;573;p46"/>
            <p:cNvCxnSpPr/>
            <p:nvPr/>
          </p:nvCxnSpPr>
          <p:spPr>
            <a:xfrm>
              <a:off x="4914100" y="467100"/>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574" name="Google Shape;574;p46"/>
            <p:cNvCxnSpPr/>
            <p:nvPr/>
          </p:nvCxnSpPr>
          <p:spPr>
            <a:xfrm>
              <a:off x="5085138" y="467100"/>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575" name="Google Shape;575;p46"/>
            <p:cNvCxnSpPr/>
            <p:nvPr/>
          </p:nvCxnSpPr>
          <p:spPr>
            <a:xfrm>
              <a:off x="5256175" y="467100"/>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576" name="Google Shape;576;p46"/>
            <p:cNvCxnSpPr/>
            <p:nvPr/>
          </p:nvCxnSpPr>
          <p:spPr>
            <a:xfrm>
              <a:off x="5427213" y="467100"/>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577" name="Google Shape;577;p46"/>
            <p:cNvCxnSpPr/>
            <p:nvPr/>
          </p:nvCxnSpPr>
          <p:spPr>
            <a:xfrm>
              <a:off x="5598250" y="467100"/>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578" name="Google Shape;578;p46"/>
            <p:cNvCxnSpPr/>
            <p:nvPr/>
          </p:nvCxnSpPr>
          <p:spPr>
            <a:xfrm>
              <a:off x="5769288" y="467100"/>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579" name="Google Shape;579;p46"/>
            <p:cNvCxnSpPr/>
            <p:nvPr/>
          </p:nvCxnSpPr>
          <p:spPr>
            <a:xfrm>
              <a:off x="5940325" y="467100"/>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580" name="Google Shape;580;p46"/>
            <p:cNvCxnSpPr/>
            <p:nvPr/>
          </p:nvCxnSpPr>
          <p:spPr>
            <a:xfrm>
              <a:off x="6111363" y="467100"/>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581" name="Google Shape;581;p46"/>
            <p:cNvCxnSpPr/>
            <p:nvPr/>
          </p:nvCxnSpPr>
          <p:spPr>
            <a:xfrm>
              <a:off x="6282400" y="467100"/>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582" name="Google Shape;582;p46"/>
            <p:cNvCxnSpPr/>
            <p:nvPr/>
          </p:nvCxnSpPr>
          <p:spPr>
            <a:xfrm>
              <a:off x="6453438" y="467100"/>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583" name="Google Shape;583;p46"/>
            <p:cNvCxnSpPr/>
            <p:nvPr/>
          </p:nvCxnSpPr>
          <p:spPr>
            <a:xfrm>
              <a:off x="6624475" y="467100"/>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584" name="Google Shape;584;p46"/>
            <p:cNvCxnSpPr/>
            <p:nvPr/>
          </p:nvCxnSpPr>
          <p:spPr>
            <a:xfrm>
              <a:off x="6795513" y="467100"/>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585" name="Google Shape;585;p46"/>
            <p:cNvCxnSpPr/>
            <p:nvPr/>
          </p:nvCxnSpPr>
          <p:spPr>
            <a:xfrm>
              <a:off x="6966550" y="467100"/>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586" name="Google Shape;586;p46"/>
            <p:cNvCxnSpPr/>
            <p:nvPr/>
          </p:nvCxnSpPr>
          <p:spPr>
            <a:xfrm>
              <a:off x="7137588" y="467100"/>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587" name="Google Shape;587;p46"/>
            <p:cNvCxnSpPr/>
            <p:nvPr/>
          </p:nvCxnSpPr>
          <p:spPr>
            <a:xfrm>
              <a:off x="7308625" y="467100"/>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588" name="Google Shape;588;p46"/>
            <p:cNvCxnSpPr/>
            <p:nvPr/>
          </p:nvCxnSpPr>
          <p:spPr>
            <a:xfrm>
              <a:off x="7479663" y="467100"/>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589" name="Google Shape;589;p46"/>
            <p:cNvCxnSpPr/>
            <p:nvPr/>
          </p:nvCxnSpPr>
          <p:spPr>
            <a:xfrm>
              <a:off x="7650700" y="467100"/>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590" name="Google Shape;590;p46"/>
            <p:cNvCxnSpPr/>
            <p:nvPr/>
          </p:nvCxnSpPr>
          <p:spPr>
            <a:xfrm>
              <a:off x="7821738" y="467100"/>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591" name="Google Shape;591;p46"/>
            <p:cNvCxnSpPr/>
            <p:nvPr/>
          </p:nvCxnSpPr>
          <p:spPr>
            <a:xfrm>
              <a:off x="7992775" y="467100"/>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592" name="Google Shape;592;p46"/>
            <p:cNvCxnSpPr/>
            <p:nvPr/>
          </p:nvCxnSpPr>
          <p:spPr>
            <a:xfrm>
              <a:off x="8163813" y="467100"/>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593" name="Google Shape;593;p46"/>
            <p:cNvCxnSpPr/>
            <p:nvPr/>
          </p:nvCxnSpPr>
          <p:spPr>
            <a:xfrm>
              <a:off x="8334850" y="467100"/>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594" name="Google Shape;594;p46"/>
            <p:cNvCxnSpPr/>
            <p:nvPr/>
          </p:nvCxnSpPr>
          <p:spPr>
            <a:xfrm>
              <a:off x="8505888" y="467100"/>
              <a:ext cx="0" cy="4194000"/>
            </a:xfrm>
            <a:prstGeom prst="straightConnector1">
              <a:avLst/>
            </a:prstGeom>
            <a:noFill/>
            <a:ln w="9525" cap="flat" cmpd="sng">
              <a:solidFill>
                <a:schemeClr val="dk2"/>
              </a:solidFill>
              <a:prstDash val="solid"/>
              <a:round/>
              <a:headEnd type="none" w="med" len="med"/>
              <a:tailEnd type="none" w="med" len="med"/>
            </a:ln>
          </p:spPr>
        </p:cxnSp>
      </p:grpSp>
      <p:grpSp>
        <p:nvGrpSpPr>
          <p:cNvPr id="596" name="Google Shape;596;p46"/>
          <p:cNvGrpSpPr/>
          <p:nvPr/>
        </p:nvGrpSpPr>
        <p:grpSpPr>
          <a:xfrm>
            <a:off x="509191" y="922240"/>
            <a:ext cx="8125456" cy="3818499"/>
            <a:chOff x="467088" y="642474"/>
            <a:chExt cx="4194000" cy="3858239"/>
          </a:xfrm>
        </p:grpSpPr>
        <p:cxnSp>
          <p:nvCxnSpPr>
            <p:cNvPr id="597" name="Google Shape;597;p46"/>
            <p:cNvCxnSpPr/>
            <p:nvPr/>
          </p:nvCxnSpPr>
          <p:spPr>
            <a:xfrm>
              <a:off x="2564088" y="-1454526"/>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598" name="Google Shape;598;p46"/>
            <p:cNvCxnSpPr/>
            <p:nvPr/>
          </p:nvCxnSpPr>
          <p:spPr>
            <a:xfrm>
              <a:off x="2564088" y="-1279151"/>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599" name="Google Shape;599;p46"/>
            <p:cNvCxnSpPr/>
            <p:nvPr/>
          </p:nvCxnSpPr>
          <p:spPr>
            <a:xfrm>
              <a:off x="2564088" y="-1103777"/>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600" name="Google Shape;600;p46"/>
            <p:cNvCxnSpPr/>
            <p:nvPr/>
          </p:nvCxnSpPr>
          <p:spPr>
            <a:xfrm>
              <a:off x="2564088" y="-928402"/>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601" name="Google Shape;601;p46"/>
            <p:cNvCxnSpPr/>
            <p:nvPr/>
          </p:nvCxnSpPr>
          <p:spPr>
            <a:xfrm>
              <a:off x="2564088" y="-753028"/>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602" name="Google Shape;602;p46"/>
            <p:cNvCxnSpPr/>
            <p:nvPr/>
          </p:nvCxnSpPr>
          <p:spPr>
            <a:xfrm>
              <a:off x="2564088" y="-577653"/>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603" name="Google Shape;603;p46"/>
            <p:cNvCxnSpPr/>
            <p:nvPr/>
          </p:nvCxnSpPr>
          <p:spPr>
            <a:xfrm>
              <a:off x="2564088" y="-402279"/>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604" name="Google Shape;604;p46"/>
            <p:cNvCxnSpPr/>
            <p:nvPr/>
          </p:nvCxnSpPr>
          <p:spPr>
            <a:xfrm>
              <a:off x="2564088" y="-226904"/>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605" name="Google Shape;605;p46"/>
            <p:cNvCxnSpPr/>
            <p:nvPr/>
          </p:nvCxnSpPr>
          <p:spPr>
            <a:xfrm>
              <a:off x="2564088" y="-51530"/>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606" name="Google Shape;606;p46"/>
            <p:cNvCxnSpPr/>
            <p:nvPr/>
          </p:nvCxnSpPr>
          <p:spPr>
            <a:xfrm>
              <a:off x="2564088" y="123845"/>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607" name="Google Shape;607;p46"/>
            <p:cNvCxnSpPr/>
            <p:nvPr/>
          </p:nvCxnSpPr>
          <p:spPr>
            <a:xfrm>
              <a:off x="2564088" y="299219"/>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608" name="Google Shape;608;p46"/>
            <p:cNvCxnSpPr/>
            <p:nvPr/>
          </p:nvCxnSpPr>
          <p:spPr>
            <a:xfrm>
              <a:off x="2564088" y="649968"/>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609" name="Google Shape;609;p46"/>
            <p:cNvCxnSpPr/>
            <p:nvPr/>
          </p:nvCxnSpPr>
          <p:spPr>
            <a:xfrm>
              <a:off x="2564088" y="825343"/>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610" name="Google Shape;610;p46"/>
            <p:cNvCxnSpPr/>
            <p:nvPr/>
          </p:nvCxnSpPr>
          <p:spPr>
            <a:xfrm>
              <a:off x="2564088" y="1000717"/>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611" name="Google Shape;611;p46"/>
            <p:cNvCxnSpPr/>
            <p:nvPr/>
          </p:nvCxnSpPr>
          <p:spPr>
            <a:xfrm>
              <a:off x="2564088" y="1176092"/>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612" name="Google Shape;612;p46"/>
            <p:cNvCxnSpPr/>
            <p:nvPr/>
          </p:nvCxnSpPr>
          <p:spPr>
            <a:xfrm>
              <a:off x="2564088" y="1351466"/>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613" name="Google Shape;613;p46"/>
            <p:cNvCxnSpPr/>
            <p:nvPr/>
          </p:nvCxnSpPr>
          <p:spPr>
            <a:xfrm>
              <a:off x="2564088" y="1526841"/>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614" name="Google Shape;614;p46"/>
            <p:cNvCxnSpPr/>
            <p:nvPr/>
          </p:nvCxnSpPr>
          <p:spPr>
            <a:xfrm>
              <a:off x="2564088" y="1702215"/>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615" name="Google Shape;615;p46"/>
            <p:cNvCxnSpPr/>
            <p:nvPr/>
          </p:nvCxnSpPr>
          <p:spPr>
            <a:xfrm>
              <a:off x="2564088" y="1877590"/>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616" name="Google Shape;616;p46"/>
            <p:cNvCxnSpPr/>
            <p:nvPr/>
          </p:nvCxnSpPr>
          <p:spPr>
            <a:xfrm>
              <a:off x="2564088" y="2052964"/>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617" name="Google Shape;617;p46"/>
            <p:cNvCxnSpPr/>
            <p:nvPr/>
          </p:nvCxnSpPr>
          <p:spPr>
            <a:xfrm>
              <a:off x="2564088" y="2228339"/>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618" name="Google Shape;618;p46"/>
            <p:cNvCxnSpPr/>
            <p:nvPr/>
          </p:nvCxnSpPr>
          <p:spPr>
            <a:xfrm>
              <a:off x="2564088" y="2403713"/>
              <a:ext cx="0" cy="4194000"/>
            </a:xfrm>
            <a:prstGeom prst="straightConnector1">
              <a:avLst/>
            </a:prstGeom>
            <a:noFill/>
            <a:ln w="9525" cap="flat" cmpd="sng">
              <a:solidFill>
                <a:schemeClr val="dk2"/>
              </a:solidFill>
              <a:prstDash val="solid"/>
              <a:round/>
              <a:headEnd type="none" w="med" len="med"/>
              <a:tailEnd type="none" w="med" len="med"/>
            </a:ln>
          </p:spPr>
        </p:cxnSp>
      </p:grpSp>
      <p:cxnSp>
        <p:nvCxnSpPr>
          <p:cNvPr id="619" name="Google Shape;619;p46"/>
          <p:cNvCxnSpPr/>
          <p:nvPr/>
        </p:nvCxnSpPr>
        <p:spPr>
          <a:xfrm>
            <a:off x="4571975" y="748691"/>
            <a:ext cx="0" cy="4165800"/>
          </a:xfrm>
          <a:prstGeom prst="straightConnector1">
            <a:avLst/>
          </a:prstGeom>
          <a:noFill/>
          <a:ln w="19050" cap="flat" cmpd="sng">
            <a:solidFill>
              <a:schemeClr val="lt1"/>
            </a:solidFill>
            <a:prstDash val="solid"/>
            <a:round/>
            <a:headEnd type="triangle" w="sm" len="sm"/>
            <a:tailEnd type="triangle" w="sm" len="sm"/>
          </a:ln>
        </p:spPr>
      </p:cxnSp>
      <p:cxnSp>
        <p:nvCxnSpPr>
          <p:cNvPr id="620" name="Google Shape;620;p46"/>
          <p:cNvCxnSpPr/>
          <p:nvPr/>
        </p:nvCxnSpPr>
        <p:spPr>
          <a:xfrm>
            <a:off x="509192" y="2831596"/>
            <a:ext cx="8125500" cy="0"/>
          </a:xfrm>
          <a:prstGeom prst="straightConnector1">
            <a:avLst/>
          </a:prstGeom>
          <a:noFill/>
          <a:ln w="19050" cap="flat" cmpd="sng">
            <a:solidFill>
              <a:schemeClr val="lt1"/>
            </a:solidFill>
            <a:prstDash val="solid"/>
            <a:round/>
            <a:headEnd type="triangle" w="sm" len="sm"/>
            <a:tailEnd type="triangle" w="sm" len="sm"/>
          </a:ln>
        </p:spPr>
      </p:cxnSp>
      <p:sp>
        <p:nvSpPr>
          <p:cNvPr id="621" name="Google Shape;621;p46"/>
          <p:cNvSpPr txBox="1"/>
          <p:nvPr/>
        </p:nvSpPr>
        <p:spPr>
          <a:xfrm rot="-5400000">
            <a:off x="-209262" y="2749834"/>
            <a:ext cx="1273200" cy="1635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 sz="800">
                <a:solidFill>
                  <a:schemeClr val="lt1"/>
                </a:solidFill>
                <a:latin typeface="Roboto"/>
                <a:ea typeface="Roboto"/>
                <a:cs typeface="Roboto"/>
                <a:sym typeface="Roboto"/>
              </a:rPr>
              <a:t>LOW VALUE 1</a:t>
            </a:r>
            <a:endParaRPr sz="800">
              <a:solidFill>
                <a:schemeClr val="lt1"/>
              </a:solidFill>
              <a:latin typeface="Roboto"/>
              <a:ea typeface="Roboto"/>
              <a:cs typeface="Roboto"/>
              <a:sym typeface="Roboto"/>
            </a:endParaRPr>
          </a:p>
        </p:txBody>
      </p:sp>
      <p:sp>
        <p:nvSpPr>
          <p:cNvPr id="622" name="Google Shape;622;p46"/>
          <p:cNvSpPr txBox="1"/>
          <p:nvPr/>
        </p:nvSpPr>
        <p:spPr>
          <a:xfrm rot="5400000">
            <a:off x="8080063" y="2749822"/>
            <a:ext cx="1273200" cy="1635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 sz="800">
                <a:solidFill>
                  <a:schemeClr val="lt1"/>
                </a:solidFill>
                <a:latin typeface="Roboto"/>
                <a:ea typeface="Roboto"/>
                <a:cs typeface="Roboto"/>
                <a:sym typeface="Roboto"/>
              </a:rPr>
              <a:t>HIGH VALUE 1</a:t>
            </a:r>
            <a:endParaRPr sz="800">
              <a:solidFill>
                <a:schemeClr val="lt1"/>
              </a:solidFill>
              <a:latin typeface="Roboto"/>
              <a:ea typeface="Roboto"/>
              <a:cs typeface="Roboto"/>
              <a:sym typeface="Roboto"/>
            </a:endParaRPr>
          </a:p>
        </p:txBody>
      </p:sp>
      <p:sp>
        <p:nvSpPr>
          <p:cNvPr id="623" name="Google Shape;623;p46"/>
          <p:cNvSpPr txBox="1"/>
          <p:nvPr/>
        </p:nvSpPr>
        <p:spPr>
          <a:xfrm>
            <a:off x="3935399" y="4914464"/>
            <a:ext cx="1273200" cy="1635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 sz="800">
                <a:solidFill>
                  <a:schemeClr val="lt1"/>
                </a:solidFill>
                <a:latin typeface="Roboto"/>
                <a:ea typeface="Roboto"/>
                <a:cs typeface="Roboto"/>
                <a:sym typeface="Roboto"/>
              </a:rPr>
              <a:t>LOW VALUE 2</a:t>
            </a:r>
            <a:endParaRPr sz="800">
              <a:solidFill>
                <a:schemeClr val="lt1"/>
              </a:solidFill>
              <a:latin typeface="Roboto"/>
              <a:ea typeface="Roboto"/>
              <a:cs typeface="Roboto"/>
              <a:sym typeface="Roboto"/>
            </a:endParaRPr>
          </a:p>
        </p:txBody>
      </p:sp>
      <p:sp>
        <p:nvSpPr>
          <p:cNvPr id="624" name="Google Shape;624;p46"/>
          <p:cNvSpPr txBox="1"/>
          <p:nvPr/>
        </p:nvSpPr>
        <p:spPr>
          <a:xfrm>
            <a:off x="3935350" y="585075"/>
            <a:ext cx="1273200" cy="1635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 sz="800">
                <a:solidFill>
                  <a:schemeClr val="lt1"/>
                </a:solidFill>
                <a:latin typeface="Roboto"/>
                <a:ea typeface="Roboto"/>
                <a:cs typeface="Roboto"/>
                <a:sym typeface="Roboto"/>
              </a:rPr>
              <a:t>HIGH VALUE 2</a:t>
            </a:r>
            <a:endParaRPr sz="800">
              <a:solidFill>
                <a:schemeClr val="lt1"/>
              </a:solidFill>
              <a:latin typeface="Roboto"/>
              <a:ea typeface="Roboto"/>
              <a:cs typeface="Roboto"/>
              <a:sym typeface="Roboto"/>
            </a:endParaRPr>
          </a:p>
        </p:txBody>
      </p:sp>
      <p:sp>
        <p:nvSpPr>
          <p:cNvPr id="625" name="Google Shape;625;p46"/>
          <p:cNvSpPr/>
          <p:nvPr/>
        </p:nvSpPr>
        <p:spPr>
          <a:xfrm>
            <a:off x="6987733" y="1104156"/>
            <a:ext cx="990000" cy="9900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chemeClr val="accent1"/>
                </a:solidFill>
                <a:latin typeface="Roboto"/>
                <a:ea typeface="Roboto"/>
                <a:cs typeface="Roboto"/>
                <a:sym typeface="Roboto"/>
              </a:rPr>
              <a:t>Our company</a:t>
            </a:r>
            <a:endParaRPr sz="800">
              <a:solidFill>
                <a:schemeClr val="accent1"/>
              </a:solidFill>
              <a:latin typeface="Roboto"/>
              <a:ea typeface="Roboto"/>
              <a:cs typeface="Roboto"/>
              <a:sym typeface="Roboto"/>
            </a:endParaRPr>
          </a:p>
        </p:txBody>
      </p:sp>
      <p:sp>
        <p:nvSpPr>
          <p:cNvPr id="626" name="Google Shape;626;p46"/>
          <p:cNvSpPr/>
          <p:nvPr/>
        </p:nvSpPr>
        <p:spPr>
          <a:xfrm>
            <a:off x="3145191" y="1568220"/>
            <a:ext cx="867000" cy="867000"/>
          </a:xfrm>
          <a:prstGeom prst="ellipse">
            <a:avLst/>
          </a:prstGeom>
          <a:solidFill>
            <a:schemeClr val="accen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chemeClr val="lt1"/>
                </a:solidFill>
                <a:latin typeface="Roboto"/>
                <a:ea typeface="Roboto"/>
                <a:cs typeface="Roboto"/>
                <a:sym typeface="Roboto"/>
              </a:rPr>
              <a:t>Competitor</a:t>
            </a:r>
            <a:endParaRPr sz="800">
              <a:solidFill>
                <a:schemeClr val="lt1"/>
              </a:solidFill>
              <a:latin typeface="Roboto"/>
              <a:ea typeface="Roboto"/>
              <a:cs typeface="Roboto"/>
              <a:sym typeface="Roboto"/>
            </a:endParaRPr>
          </a:p>
        </p:txBody>
      </p:sp>
      <p:sp>
        <p:nvSpPr>
          <p:cNvPr id="627" name="Google Shape;627;p46"/>
          <p:cNvSpPr/>
          <p:nvPr/>
        </p:nvSpPr>
        <p:spPr>
          <a:xfrm>
            <a:off x="1415571" y="3722361"/>
            <a:ext cx="723000" cy="723000"/>
          </a:xfrm>
          <a:prstGeom prst="ellipse">
            <a:avLst/>
          </a:prstGeom>
          <a:solidFill>
            <a:schemeClr val="accent2"/>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chemeClr val="lt1"/>
                </a:solidFill>
                <a:latin typeface="Roboto"/>
                <a:ea typeface="Roboto"/>
                <a:cs typeface="Roboto"/>
                <a:sym typeface="Roboto"/>
              </a:rPr>
              <a:t>Competitor</a:t>
            </a:r>
            <a:endParaRPr sz="800">
              <a:solidFill>
                <a:schemeClr val="lt1"/>
              </a:solidFill>
              <a:latin typeface="Roboto"/>
              <a:ea typeface="Roboto"/>
              <a:cs typeface="Roboto"/>
              <a:sym typeface="Roboto"/>
            </a:endParaRPr>
          </a:p>
        </p:txBody>
      </p:sp>
      <p:sp>
        <p:nvSpPr>
          <p:cNvPr id="628" name="Google Shape;628;p46"/>
          <p:cNvSpPr/>
          <p:nvPr/>
        </p:nvSpPr>
        <p:spPr>
          <a:xfrm>
            <a:off x="5616077" y="3204134"/>
            <a:ext cx="723000" cy="723000"/>
          </a:xfrm>
          <a:prstGeom prst="ellipse">
            <a:avLst/>
          </a:prstGeom>
          <a:solidFill>
            <a:schemeClr val="accent4"/>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chemeClr val="lt1"/>
                </a:solidFill>
                <a:latin typeface="Roboto"/>
                <a:ea typeface="Roboto"/>
                <a:cs typeface="Roboto"/>
                <a:sym typeface="Roboto"/>
              </a:rPr>
              <a:t>Competitor</a:t>
            </a:r>
            <a:endParaRPr sz="800">
              <a:solidFill>
                <a:schemeClr val="lt1"/>
              </a:solidFill>
              <a:latin typeface="Roboto"/>
              <a:ea typeface="Roboto"/>
              <a:cs typeface="Roboto"/>
              <a:sym typeface="Roboto"/>
            </a:endParaRPr>
          </a:p>
        </p:txBody>
      </p:sp>
      <p:sp>
        <p:nvSpPr>
          <p:cNvPr id="629" name="Google Shape;629;p46"/>
          <p:cNvSpPr/>
          <p:nvPr/>
        </p:nvSpPr>
        <p:spPr>
          <a:xfrm>
            <a:off x="6507610" y="3650358"/>
            <a:ext cx="867000" cy="867000"/>
          </a:xfrm>
          <a:prstGeom prst="ellipse">
            <a:avLst/>
          </a:prstGeom>
          <a:solidFill>
            <a:schemeClr val="accent5"/>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chemeClr val="lt1"/>
                </a:solidFill>
                <a:latin typeface="Roboto"/>
                <a:ea typeface="Roboto"/>
                <a:cs typeface="Roboto"/>
                <a:sym typeface="Roboto"/>
              </a:rPr>
              <a:t>Competitor</a:t>
            </a:r>
            <a:endParaRPr sz="800">
              <a:solidFill>
                <a:schemeClr val="lt1"/>
              </a:solidFill>
              <a:latin typeface="Roboto"/>
              <a:ea typeface="Roboto"/>
              <a:cs typeface="Roboto"/>
              <a:sym typeface="Roboto"/>
            </a:endParaRPr>
          </a:p>
        </p:txBody>
      </p:sp>
      <p:sp>
        <p:nvSpPr>
          <p:cNvPr id="630" name="Google Shape;630;p46"/>
          <p:cNvSpPr/>
          <p:nvPr/>
        </p:nvSpPr>
        <p:spPr>
          <a:xfrm>
            <a:off x="4766806" y="845215"/>
            <a:ext cx="723000" cy="723000"/>
          </a:xfrm>
          <a:prstGeom prst="ellipse">
            <a:avLst/>
          </a:prstGeom>
          <a:solidFill>
            <a:schemeClr val="accent2"/>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chemeClr val="lt1"/>
                </a:solidFill>
                <a:latin typeface="Roboto"/>
                <a:ea typeface="Roboto"/>
                <a:cs typeface="Roboto"/>
                <a:sym typeface="Roboto"/>
              </a:rPr>
              <a:t>Competitor</a:t>
            </a:r>
            <a:endParaRPr sz="800">
              <a:solidFill>
                <a:schemeClr val="lt1"/>
              </a:solidFill>
              <a:latin typeface="Roboto"/>
              <a:ea typeface="Roboto"/>
              <a:cs typeface="Roboto"/>
              <a:sym typeface="Roboto"/>
            </a:endParaRPr>
          </a:p>
        </p:txBody>
      </p:sp>
      <p:sp>
        <p:nvSpPr>
          <p:cNvPr id="631" name="Google Shape;631;p46"/>
          <p:cNvSpPr/>
          <p:nvPr/>
        </p:nvSpPr>
        <p:spPr>
          <a:xfrm>
            <a:off x="1149677" y="1224137"/>
            <a:ext cx="462300" cy="462300"/>
          </a:xfrm>
          <a:prstGeom prst="ellipse">
            <a:avLst/>
          </a:prstGeom>
          <a:solidFill>
            <a:schemeClr val="accent6"/>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chemeClr val="lt1"/>
                </a:solidFill>
                <a:latin typeface="Roboto"/>
                <a:ea typeface="Roboto"/>
                <a:cs typeface="Roboto"/>
                <a:sym typeface="Roboto"/>
              </a:rPr>
              <a:t>Competitor</a:t>
            </a:r>
            <a:endParaRPr sz="800">
              <a:solidFill>
                <a:schemeClr val="lt1"/>
              </a:solidFill>
              <a:latin typeface="Roboto"/>
              <a:ea typeface="Roboto"/>
              <a:cs typeface="Roboto"/>
              <a:sym typeface="Roboto"/>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635"/>
        <p:cNvGrpSpPr/>
        <p:nvPr/>
      </p:nvGrpSpPr>
      <p:grpSpPr>
        <a:xfrm>
          <a:off x="0" y="0"/>
          <a:ext cx="0" cy="0"/>
          <a:chOff x="0" y="0"/>
          <a:chExt cx="0" cy="0"/>
        </a:xfrm>
      </p:grpSpPr>
      <p:sp>
        <p:nvSpPr>
          <p:cNvPr id="636" name="Google Shape;636;p47"/>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Weekly Planner</a:t>
            </a:r>
            <a:endParaRPr/>
          </a:p>
        </p:txBody>
      </p:sp>
      <p:sp>
        <p:nvSpPr>
          <p:cNvPr id="637" name="Google Shape;637;p47"/>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71</a:t>
            </a:fld>
            <a:endParaRPr/>
          </a:p>
        </p:txBody>
      </p:sp>
      <p:graphicFrame>
        <p:nvGraphicFramePr>
          <p:cNvPr id="638" name="Google Shape;638;p47"/>
          <p:cNvGraphicFramePr/>
          <p:nvPr/>
        </p:nvGraphicFramePr>
        <p:xfrm>
          <a:off x="1139325" y="1025125"/>
          <a:ext cx="8004700" cy="3894800"/>
        </p:xfrm>
        <a:graphic>
          <a:graphicData uri="http://schemas.openxmlformats.org/drawingml/2006/table">
            <a:tbl>
              <a:tblPr>
                <a:noFill/>
                <a:tableStyleId>{2091BD0C-065F-43EE-8344-79AE29CD5F3C}</a:tableStyleId>
              </a:tblPr>
              <a:tblGrid>
                <a:gridCol w="887100"/>
                <a:gridCol w="1016800"/>
                <a:gridCol w="1016800"/>
                <a:gridCol w="1016800"/>
                <a:gridCol w="1016800"/>
                <a:gridCol w="1016800"/>
                <a:gridCol w="1016800"/>
                <a:gridCol w="1016800"/>
              </a:tblGrid>
              <a:tr h="397425">
                <a:tc>
                  <a:txBody>
                    <a:bodyPr/>
                    <a:lstStyle/>
                    <a:p>
                      <a:pPr marL="0" lvl="0" indent="0" algn="r" rtl="0">
                        <a:spcBef>
                          <a:spcPts val="0"/>
                        </a:spcBef>
                        <a:spcAft>
                          <a:spcPts val="0"/>
                        </a:spcAft>
                        <a:buNone/>
                      </a:pPr>
                      <a:endParaRPr sz="800">
                        <a:solidFill>
                          <a:schemeClr val="dk2"/>
                        </a:solidFill>
                        <a:latin typeface="Roboto"/>
                        <a:ea typeface="Roboto"/>
                        <a:cs typeface="Roboto"/>
                        <a:sym typeface="Robot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accent1">
                          <a:alpha val="0"/>
                        </a:schemeClr>
                      </a:solidFill>
                      <a:prstDash val="solid"/>
                      <a:round/>
                      <a:headEnd type="none" w="sm" len="sm"/>
                      <a:tailEnd type="none" w="sm" len="sm"/>
                    </a:lnR>
                    <a:lnT w="9525" cap="flat" cmpd="sng">
                      <a:solidFill>
                        <a:schemeClr val="lt2">
                          <a:alpha val="0"/>
                        </a:schemeClr>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700">
                          <a:solidFill>
                            <a:schemeClr val="lt1"/>
                          </a:solidFill>
                          <a:latin typeface="Roboto"/>
                          <a:ea typeface="Roboto"/>
                          <a:cs typeface="Roboto"/>
                          <a:sym typeface="Roboto"/>
                        </a:rPr>
                        <a:t>SUNDAY</a:t>
                      </a:r>
                      <a:endParaRPr sz="700">
                        <a:solidFill>
                          <a:schemeClr val="lt1"/>
                        </a:solidFill>
                        <a:latin typeface="Roboto"/>
                        <a:ea typeface="Roboto"/>
                        <a:cs typeface="Roboto"/>
                        <a:sym typeface="Roboto"/>
                      </a:endParaRPr>
                    </a:p>
                  </a:txBody>
                  <a:tcPr marL="91425" marR="91425" marT="91425" marB="91425" anchor="ctr">
                    <a:lnL w="9525" cap="flat" cmpd="sng">
                      <a:solidFill>
                        <a:schemeClr val="accent1">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700">
                          <a:solidFill>
                            <a:schemeClr val="lt1"/>
                          </a:solidFill>
                          <a:latin typeface="Roboto"/>
                          <a:ea typeface="Roboto"/>
                          <a:cs typeface="Roboto"/>
                          <a:sym typeface="Roboto"/>
                        </a:rPr>
                        <a:t>MONDAY</a:t>
                      </a:r>
                      <a:endParaRPr sz="700">
                        <a:solidFill>
                          <a:schemeClr val="lt1"/>
                        </a:solidFill>
                        <a:latin typeface="Roboto"/>
                        <a:ea typeface="Roboto"/>
                        <a:cs typeface="Roboto"/>
                        <a:sym typeface="Robot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700">
                          <a:solidFill>
                            <a:schemeClr val="lt1"/>
                          </a:solidFill>
                          <a:latin typeface="Roboto"/>
                          <a:ea typeface="Roboto"/>
                          <a:cs typeface="Roboto"/>
                          <a:sym typeface="Roboto"/>
                        </a:rPr>
                        <a:t>TUESDAY</a:t>
                      </a:r>
                      <a:endParaRPr sz="700">
                        <a:solidFill>
                          <a:schemeClr val="lt1"/>
                        </a:solidFill>
                        <a:latin typeface="Roboto"/>
                        <a:ea typeface="Roboto"/>
                        <a:cs typeface="Roboto"/>
                        <a:sym typeface="Robot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700">
                          <a:solidFill>
                            <a:schemeClr val="lt1"/>
                          </a:solidFill>
                          <a:latin typeface="Roboto"/>
                          <a:ea typeface="Roboto"/>
                          <a:cs typeface="Roboto"/>
                          <a:sym typeface="Roboto"/>
                        </a:rPr>
                        <a:t>WEDNESDAY</a:t>
                      </a:r>
                      <a:endParaRPr sz="700">
                        <a:solidFill>
                          <a:schemeClr val="lt1"/>
                        </a:solidFill>
                        <a:latin typeface="Roboto"/>
                        <a:ea typeface="Roboto"/>
                        <a:cs typeface="Roboto"/>
                        <a:sym typeface="Robot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700">
                          <a:solidFill>
                            <a:schemeClr val="lt1"/>
                          </a:solidFill>
                          <a:latin typeface="Roboto"/>
                          <a:ea typeface="Roboto"/>
                          <a:cs typeface="Roboto"/>
                          <a:sym typeface="Roboto"/>
                        </a:rPr>
                        <a:t>THURSDAY</a:t>
                      </a:r>
                      <a:endParaRPr sz="700">
                        <a:solidFill>
                          <a:schemeClr val="lt1"/>
                        </a:solidFill>
                        <a:latin typeface="Roboto"/>
                        <a:ea typeface="Roboto"/>
                        <a:cs typeface="Roboto"/>
                        <a:sym typeface="Robot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700">
                          <a:solidFill>
                            <a:schemeClr val="lt1"/>
                          </a:solidFill>
                          <a:latin typeface="Roboto"/>
                          <a:ea typeface="Roboto"/>
                          <a:cs typeface="Roboto"/>
                          <a:sym typeface="Roboto"/>
                        </a:rPr>
                        <a:t>FRIDAY</a:t>
                      </a:r>
                      <a:endParaRPr sz="700">
                        <a:solidFill>
                          <a:schemeClr val="lt1"/>
                        </a:solidFill>
                        <a:latin typeface="Roboto"/>
                        <a:ea typeface="Roboto"/>
                        <a:cs typeface="Roboto"/>
                        <a:sym typeface="Robot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700">
                          <a:solidFill>
                            <a:schemeClr val="lt1"/>
                          </a:solidFill>
                          <a:latin typeface="Roboto"/>
                          <a:ea typeface="Roboto"/>
                          <a:cs typeface="Roboto"/>
                          <a:sym typeface="Roboto"/>
                        </a:rPr>
                        <a:t>SATURDAY</a:t>
                      </a:r>
                      <a:endParaRPr sz="700">
                        <a:solidFill>
                          <a:schemeClr val="lt1"/>
                        </a:solidFill>
                        <a:latin typeface="Roboto"/>
                        <a:ea typeface="Roboto"/>
                        <a:cs typeface="Roboto"/>
                        <a:sym typeface="Robot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accent1">
                          <a:alpha val="0"/>
                        </a:scheme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1"/>
                    </a:solidFill>
                  </a:tcPr>
                </a:tc>
              </a:tr>
              <a:tr h="499625">
                <a:tc>
                  <a:txBody>
                    <a:bodyPr/>
                    <a:lstStyle/>
                    <a:p>
                      <a:pPr marL="0" lvl="0" indent="0" algn="r" rtl="0">
                        <a:spcBef>
                          <a:spcPts val="0"/>
                        </a:spcBef>
                        <a:spcAft>
                          <a:spcPts val="0"/>
                        </a:spcAft>
                        <a:buNone/>
                      </a:pPr>
                      <a:r>
                        <a:rPr lang="en" sz="800">
                          <a:solidFill>
                            <a:schemeClr val="dk2"/>
                          </a:solidFill>
                          <a:latin typeface="Roboto"/>
                          <a:ea typeface="Roboto"/>
                          <a:cs typeface="Roboto"/>
                          <a:sym typeface="Roboto"/>
                        </a:rPr>
                        <a:t>9:00 - 9:45</a:t>
                      </a:r>
                      <a:endParaRPr sz="800">
                        <a:solidFill>
                          <a:schemeClr val="dk2"/>
                        </a:solidFill>
                        <a:latin typeface="Roboto"/>
                        <a:ea typeface="Roboto"/>
                        <a:cs typeface="Roboto"/>
                        <a:sym typeface="Roboto"/>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Roboto"/>
                          <a:ea typeface="Roboto"/>
                          <a:cs typeface="Roboto"/>
                          <a:sym typeface="Roboto"/>
                        </a:rPr>
                        <a:t>Task</a:t>
                      </a:r>
                      <a:endParaRPr sz="800">
                        <a:solidFill>
                          <a:schemeClr val="dk1"/>
                        </a:solidFill>
                        <a:latin typeface="Roboto"/>
                        <a:ea typeface="Roboto"/>
                        <a:cs typeface="Roboto"/>
                        <a:sym typeface="Roboto"/>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Roboto"/>
                          <a:ea typeface="Roboto"/>
                          <a:cs typeface="Roboto"/>
                          <a:sym typeface="Roboto"/>
                        </a:rPr>
                        <a:t>Task</a:t>
                      </a:r>
                      <a:endParaRPr sz="800">
                        <a:solidFill>
                          <a:schemeClr val="dk1"/>
                        </a:solidFill>
                        <a:latin typeface="Roboto"/>
                        <a:ea typeface="Roboto"/>
                        <a:cs typeface="Roboto"/>
                        <a:sym typeface="Robot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Roboto"/>
                          <a:ea typeface="Roboto"/>
                          <a:cs typeface="Roboto"/>
                          <a:sym typeface="Roboto"/>
                        </a:rPr>
                        <a:t>Task</a:t>
                      </a:r>
                      <a:endParaRPr sz="800">
                        <a:solidFill>
                          <a:schemeClr val="dk1"/>
                        </a:solidFill>
                        <a:latin typeface="Roboto"/>
                        <a:ea typeface="Roboto"/>
                        <a:cs typeface="Roboto"/>
                        <a:sym typeface="Robot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Roboto"/>
                          <a:ea typeface="Roboto"/>
                          <a:cs typeface="Roboto"/>
                          <a:sym typeface="Roboto"/>
                        </a:rPr>
                        <a:t>Task</a:t>
                      </a:r>
                      <a:endParaRPr sz="800">
                        <a:solidFill>
                          <a:schemeClr val="dk1"/>
                        </a:solidFill>
                        <a:latin typeface="Roboto"/>
                        <a:ea typeface="Roboto"/>
                        <a:cs typeface="Roboto"/>
                        <a:sym typeface="Robot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Roboto"/>
                          <a:ea typeface="Roboto"/>
                          <a:cs typeface="Roboto"/>
                          <a:sym typeface="Roboto"/>
                        </a:rPr>
                        <a:t>Task</a:t>
                      </a:r>
                      <a:endParaRPr sz="800">
                        <a:solidFill>
                          <a:schemeClr val="dk1"/>
                        </a:solidFill>
                        <a:latin typeface="Roboto"/>
                        <a:ea typeface="Roboto"/>
                        <a:cs typeface="Roboto"/>
                        <a:sym typeface="Robot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Roboto"/>
                          <a:ea typeface="Roboto"/>
                          <a:cs typeface="Roboto"/>
                          <a:sym typeface="Roboto"/>
                        </a:rPr>
                        <a:t>Task</a:t>
                      </a:r>
                      <a:endParaRPr sz="800">
                        <a:solidFill>
                          <a:schemeClr val="dk1"/>
                        </a:solidFill>
                        <a:latin typeface="Roboto"/>
                        <a:ea typeface="Roboto"/>
                        <a:cs typeface="Roboto"/>
                        <a:sym typeface="Robot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Roboto"/>
                          <a:ea typeface="Roboto"/>
                          <a:cs typeface="Roboto"/>
                          <a:sym typeface="Roboto"/>
                        </a:rPr>
                        <a:t>Task</a:t>
                      </a:r>
                      <a:endParaRPr sz="800">
                        <a:solidFill>
                          <a:schemeClr val="dk1"/>
                        </a:solidFill>
                        <a:latin typeface="Roboto"/>
                        <a:ea typeface="Roboto"/>
                        <a:cs typeface="Roboto"/>
                        <a:sym typeface="Robot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r>
              <a:tr h="499625">
                <a:tc>
                  <a:txBody>
                    <a:bodyPr/>
                    <a:lstStyle/>
                    <a:p>
                      <a:pPr marL="0" lvl="0" indent="0" algn="r" rtl="0">
                        <a:spcBef>
                          <a:spcPts val="0"/>
                        </a:spcBef>
                        <a:spcAft>
                          <a:spcPts val="0"/>
                        </a:spcAft>
                        <a:buNone/>
                      </a:pPr>
                      <a:r>
                        <a:rPr lang="en" sz="800">
                          <a:solidFill>
                            <a:schemeClr val="dk2"/>
                          </a:solidFill>
                          <a:latin typeface="Roboto"/>
                          <a:ea typeface="Roboto"/>
                          <a:cs typeface="Roboto"/>
                          <a:sym typeface="Roboto"/>
                        </a:rPr>
                        <a:t>10:00 - 10:45</a:t>
                      </a:r>
                      <a:endParaRPr sz="800">
                        <a:solidFill>
                          <a:schemeClr val="dk2"/>
                        </a:solidFill>
                        <a:latin typeface="Roboto"/>
                        <a:ea typeface="Roboto"/>
                        <a:cs typeface="Roboto"/>
                        <a:sym typeface="Roboto"/>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800">
                          <a:solidFill>
                            <a:schemeClr val="dk1"/>
                          </a:solidFill>
                          <a:latin typeface="Roboto"/>
                          <a:ea typeface="Roboto"/>
                          <a:cs typeface="Roboto"/>
                          <a:sym typeface="Roboto"/>
                        </a:rPr>
                        <a:t>Task</a:t>
                      </a:r>
                      <a:endParaRPr sz="800">
                        <a:solidFill>
                          <a:schemeClr val="dk1"/>
                        </a:solidFill>
                        <a:latin typeface="Roboto"/>
                        <a:ea typeface="Roboto"/>
                        <a:cs typeface="Roboto"/>
                        <a:sym typeface="Roboto"/>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Roboto"/>
                          <a:ea typeface="Roboto"/>
                          <a:cs typeface="Roboto"/>
                          <a:sym typeface="Roboto"/>
                        </a:rPr>
                        <a:t>Task</a:t>
                      </a:r>
                      <a:endParaRPr sz="800">
                        <a:solidFill>
                          <a:schemeClr val="dk1"/>
                        </a:solidFill>
                        <a:latin typeface="Roboto"/>
                        <a:ea typeface="Roboto"/>
                        <a:cs typeface="Roboto"/>
                        <a:sym typeface="Robot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Roboto"/>
                          <a:ea typeface="Roboto"/>
                          <a:cs typeface="Roboto"/>
                          <a:sym typeface="Roboto"/>
                        </a:rPr>
                        <a:t>Task</a:t>
                      </a:r>
                      <a:endParaRPr sz="800">
                        <a:solidFill>
                          <a:schemeClr val="dk1"/>
                        </a:solidFill>
                        <a:latin typeface="Roboto"/>
                        <a:ea typeface="Roboto"/>
                        <a:cs typeface="Roboto"/>
                        <a:sym typeface="Robot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Roboto"/>
                          <a:ea typeface="Roboto"/>
                          <a:cs typeface="Roboto"/>
                          <a:sym typeface="Roboto"/>
                        </a:rPr>
                        <a:t>Task</a:t>
                      </a:r>
                      <a:endParaRPr sz="800">
                        <a:solidFill>
                          <a:schemeClr val="dk1"/>
                        </a:solidFill>
                        <a:latin typeface="Roboto"/>
                        <a:ea typeface="Roboto"/>
                        <a:cs typeface="Roboto"/>
                        <a:sym typeface="Robot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Roboto"/>
                          <a:ea typeface="Roboto"/>
                          <a:cs typeface="Roboto"/>
                          <a:sym typeface="Roboto"/>
                        </a:rPr>
                        <a:t>Task</a:t>
                      </a:r>
                      <a:endParaRPr sz="800">
                        <a:solidFill>
                          <a:schemeClr val="dk1"/>
                        </a:solidFill>
                        <a:latin typeface="Roboto"/>
                        <a:ea typeface="Roboto"/>
                        <a:cs typeface="Roboto"/>
                        <a:sym typeface="Robot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Roboto"/>
                          <a:ea typeface="Roboto"/>
                          <a:cs typeface="Roboto"/>
                          <a:sym typeface="Roboto"/>
                        </a:rPr>
                        <a:t>Task</a:t>
                      </a:r>
                      <a:endParaRPr sz="800">
                        <a:solidFill>
                          <a:schemeClr val="dk1"/>
                        </a:solidFill>
                        <a:latin typeface="Roboto"/>
                        <a:ea typeface="Roboto"/>
                        <a:cs typeface="Roboto"/>
                        <a:sym typeface="Robot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Roboto"/>
                          <a:ea typeface="Roboto"/>
                          <a:cs typeface="Roboto"/>
                          <a:sym typeface="Roboto"/>
                        </a:rPr>
                        <a:t>Task</a:t>
                      </a:r>
                      <a:endParaRPr sz="800">
                        <a:solidFill>
                          <a:schemeClr val="dk1"/>
                        </a:solidFill>
                        <a:latin typeface="Roboto"/>
                        <a:ea typeface="Roboto"/>
                        <a:cs typeface="Roboto"/>
                        <a:sym typeface="Robot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r>
              <a:tr h="499625">
                <a:tc>
                  <a:txBody>
                    <a:bodyPr/>
                    <a:lstStyle/>
                    <a:p>
                      <a:pPr marL="0" lvl="0" indent="0" algn="r" rtl="0">
                        <a:spcBef>
                          <a:spcPts val="0"/>
                        </a:spcBef>
                        <a:spcAft>
                          <a:spcPts val="0"/>
                        </a:spcAft>
                        <a:buNone/>
                      </a:pPr>
                      <a:r>
                        <a:rPr lang="en" sz="800">
                          <a:solidFill>
                            <a:schemeClr val="dk2"/>
                          </a:solidFill>
                          <a:latin typeface="Roboto"/>
                          <a:ea typeface="Roboto"/>
                          <a:cs typeface="Roboto"/>
                          <a:sym typeface="Roboto"/>
                        </a:rPr>
                        <a:t>11:00 - 11:45</a:t>
                      </a:r>
                      <a:endParaRPr sz="800">
                        <a:solidFill>
                          <a:schemeClr val="dk2"/>
                        </a:solidFill>
                        <a:latin typeface="Roboto"/>
                        <a:ea typeface="Roboto"/>
                        <a:cs typeface="Roboto"/>
                        <a:sym typeface="Roboto"/>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800">
                          <a:solidFill>
                            <a:schemeClr val="dk1"/>
                          </a:solidFill>
                          <a:latin typeface="Roboto"/>
                          <a:ea typeface="Roboto"/>
                          <a:cs typeface="Roboto"/>
                          <a:sym typeface="Roboto"/>
                        </a:rPr>
                        <a:t>Task</a:t>
                      </a:r>
                      <a:endParaRPr sz="800">
                        <a:solidFill>
                          <a:schemeClr val="dk1"/>
                        </a:solidFill>
                        <a:latin typeface="Roboto"/>
                        <a:ea typeface="Roboto"/>
                        <a:cs typeface="Roboto"/>
                        <a:sym typeface="Roboto"/>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Roboto"/>
                          <a:ea typeface="Roboto"/>
                          <a:cs typeface="Roboto"/>
                          <a:sym typeface="Roboto"/>
                        </a:rPr>
                        <a:t>Task</a:t>
                      </a:r>
                      <a:endParaRPr sz="800">
                        <a:solidFill>
                          <a:schemeClr val="dk1"/>
                        </a:solidFill>
                        <a:latin typeface="Roboto"/>
                        <a:ea typeface="Roboto"/>
                        <a:cs typeface="Roboto"/>
                        <a:sym typeface="Robot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Roboto"/>
                          <a:ea typeface="Roboto"/>
                          <a:cs typeface="Roboto"/>
                          <a:sym typeface="Roboto"/>
                        </a:rPr>
                        <a:t>Task</a:t>
                      </a:r>
                      <a:endParaRPr sz="800">
                        <a:solidFill>
                          <a:schemeClr val="dk1"/>
                        </a:solidFill>
                        <a:latin typeface="Roboto"/>
                        <a:ea typeface="Roboto"/>
                        <a:cs typeface="Roboto"/>
                        <a:sym typeface="Robot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Roboto"/>
                          <a:ea typeface="Roboto"/>
                          <a:cs typeface="Roboto"/>
                          <a:sym typeface="Roboto"/>
                        </a:rPr>
                        <a:t>Task</a:t>
                      </a:r>
                      <a:endParaRPr sz="800">
                        <a:solidFill>
                          <a:schemeClr val="dk1"/>
                        </a:solidFill>
                        <a:latin typeface="Roboto"/>
                        <a:ea typeface="Roboto"/>
                        <a:cs typeface="Roboto"/>
                        <a:sym typeface="Robot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Roboto"/>
                          <a:ea typeface="Roboto"/>
                          <a:cs typeface="Roboto"/>
                          <a:sym typeface="Roboto"/>
                        </a:rPr>
                        <a:t>Task</a:t>
                      </a:r>
                      <a:endParaRPr sz="800">
                        <a:solidFill>
                          <a:schemeClr val="dk1"/>
                        </a:solidFill>
                        <a:latin typeface="Roboto"/>
                        <a:ea typeface="Roboto"/>
                        <a:cs typeface="Roboto"/>
                        <a:sym typeface="Robot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Roboto"/>
                          <a:ea typeface="Roboto"/>
                          <a:cs typeface="Roboto"/>
                          <a:sym typeface="Roboto"/>
                        </a:rPr>
                        <a:t>Task</a:t>
                      </a:r>
                      <a:endParaRPr sz="800">
                        <a:solidFill>
                          <a:schemeClr val="dk1"/>
                        </a:solidFill>
                        <a:latin typeface="Roboto"/>
                        <a:ea typeface="Roboto"/>
                        <a:cs typeface="Roboto"/>
                        <a:sym typeface="Robot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Roboto"/>
                          <a:ea typeface="Roboto"/>
                          <a:cs typeface="Roboto"/>
                          <a:sym typeface="Roboto"/>
                        </a:rPr>
                        <a:t>Task</a:t>
                      </a:r>
                      <a:endParaRPr sz="800">
                        <a:solidFill>
                          <a:schemeClr val="dk1"/>
                        </a:solidFill>
                        <a:latin typeface="Roboto"/>
                        <a:ea typeface="Roboto"/>
                        <a:cs typeface="Roboto"/>
                        <a:sym typeface="Robot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r>
              <a:tr h="499625">
                <a:tc>
                  <a:txBody>
                    <a:bodyPr/>
                    <a:lstStyle/>
                    <a:p>
                      <a:pPr marL="0" lvl="0" indent="0" algn="r" rtl="0">
                        <a:spcBef>
                          <a:spcPts val="0"/>
                        </a:spcBef>
                        <a:spcAft>
                          <a:spcPts val="0"/>
                        </a:spcAft>
                        <a:buNone/>
                      </a:pPr>
                      <a:r>
                        <a:rPr lang="en" sz="800">
                          <a:solidFill>
                            <a:schemeClr val="dk2"/>
                          </a:solidFill>
                          <a:latin typeface="Roboto"/>
                          <a:ea typeface="Roboto"/>
                          <a:cs typeface="Roboto"/>
                          <a:sym typeface="Roboto"/>
                        </a:rPr>
                        <a:t>12:00 - 13:15</a:t>
                      </a:r>
                      <a:endParaRPr sz="800">
                        <a:solidFill>
                          <a:schemeClr val="dk2"/>
                        </a:solidFill>
                        <a:latin typeface="Roboto"/>
                        <a:ea typeface="Roboto"/>
                        <a:cs typeface="Roboto"/>
                        <a:sym typeface="Roboto"/>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1"/>
                          </a:solidFill>
                          <a:latin typeface="Roboto"/>
                          <a:ea typeface="Roboto"/>
                          <a:cs typeface="Roboto"/>
                          <a:sym typeface="Roboto"/>
                        </a:rPr>
                        <a:t>✔ Free time</a:t>
                      </a:r>
                      <a:endParaRPr sz="800">
                        <a:solidFill>
                          <a:schemeClr val="dk1"/>
                        </a:solidFill>
                        <a:latin typeface="Roboto"/>
                        <a:ea typeface="Roboto"/>
                        <a:cs typeface="Roboto"/>
                        <a:sym typeface="Roboto"/>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1"/>
                          </a:solidFill>
                          <a:latin typeface="Roboto"/>
                          <a:ea typeface="Roboto"/>
                          <a:cs typeface="Roboto"/>
                          <a:sym typeface="Roboto"/>
                        </a:rPr>
                        <a:t>✔ Free time</a:t>
                      </a:r>
                      <a:endParaRPr sz="800">
                        <a:solidFill>
                          <a:schemeClr val="dk1"/>
                        </a:solidFill>
                        <a:latin typeface="Roboto"/>
                        <a:ea typeface="Roboto"/>
                        <a:cs typeface="Roboto"/>
                        <a:sym typeface="Robot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1"/>
                          </a:solidFill>
                          <a:latin typeface="Roboto"/>
                          <a:ea typeface="Roboto"/>
                          <a:cs typeface="Roboto"/>
                          <a:sym typeface="Roboto"/>
                        </a:rPr>
                        <a:t>✔ Free time</a:t>
                      </a:r>
                      <a:endParaRPr sz="800">
                        <a:solidFill>
                          <a:schemeClr val="dk1"/>
                        </a:solidFill>
                        <a:latin typeface="Roboto"/>
                        <a:ea typeface="Roboto"/>
                        <a:cs typeface="Roboto"/>
                        <a:sym typeface="Robot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1"/>
                          </a:solidFill>
                          <a:latin typeface="Roboto"/>
                          <a:ea typeface="Roboto"/>
                          <a:cs typeface="Roboto"/>
                          <a:sym typeface="Roboto"/>
                        </a:rPr>
                        <a:t>✔ Free time</a:t>
                      </a:r>
                      <a:endParaRPr sz="800">
                        <a:solidFill>
                          <a:schemeClr val="dk1"/>
                        </a:solidFill>
                        <a:latin typeface="Roboto"/>
                        <a:ea typeface="Roboto"/>
                        <a:cs typeface="Roboto"/>
                        <a:sym typeface="Robot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1"/>
                          </a:solidFill>
                          <a:latin typeface="Roboto"/>
                          <a:ea typeface="Roboto"/>
                          <a:cs typeface="Roboto"/>
                          <a:sym typeface="Roboto"/>
                        </a:rPr>
                        <a:t>✔ Free time</a:t>
                      </a:r>
                      <a:endParaRPr sz="800">
                        <a:solidFill>
                          <a:schemeClr val="dk1"/>
                        </a:solidFill>
                        <a:latin typeface="Roboto"/>
                        <a:ea typeface="Roboto"/>
                        <a:cs typeface="Roboto"/>
                        <a:sym typeface="Robot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1"/>
                          </a:solidFill>
                          <a:latin typeface="Roboto"/>
                          <a:ea typeface="Roboto"/>
                          <a:cs typeface="Roboto"/>
                          <a:sym typeface="Roboto"/>
                        </a:rPr>
                        <a:t>✔ Free time</a:t>
                      </a:r>
                      <a:endParaRPr sz="800">
                        <a:solidFill>
                          <a:schemeClr val="dk1"/>
                        </a:solidFill>
                        <a:latin typeface="Roboto"/>
                        <a:ea typeface="Roboto"/>
                        <a:cs typeface="Roboto"/>
                        <a:sym typeface="Robot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1"/>
                          </a:solidFill>
                          <a:latin typeface="Roboto"/>
                          <a:ea typeface="Roboto"/>
                          <a:cs typeface="Roboto"/>
                          <a:sym typeface="Roboto"/>
                        </a:rPr>
                        <a:t>✔ Free time</a:t>
                      </a:r>
                      <a:endParaRPr sz="800">
                        <a:solidFill>
                          <a:schemeClr val="dk1"/>
                        </a:solidFill>
                        <a:latin typeface="Roboto"/>
                        <a:ea typeface="Roboto"/>
                        <a:cs typeface="Roboto"/>
                        <a:sym typeface="Robot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2"/>
                    </a:solidFill>
                  </a:tcPr>
                </a:tc>
              </a:tr>
              <a:tr h="499625">
                <a:tc>
                  <a:txBody>
                    <a:bodyPr/>
                    <a:lstStyle/>
                    <a:p>
                      <a:pPr marL="0" lvl="0" indent="0" algn="r" rtl="0">
                        <a:spcBef>
                          <a:spcPts val="0"/>
                        </a:spcBef>
                        <a:spcAft>
                          <a:spcPts val="0"/>
                        </a:spcAft>
                        <a:buNone/>
                      </a:pPr>
                      <a:r>
                        <a:rPr lang="en" sz="800">
                          <a:solidFill>
                            <a:schemeClr val="dk2"/>
                          </a:solidFill>
                          <a:latin typeface="Roboto"/>
                          <a:ea typeface="Roboto"/>
                          <a:cs typeface="Roboto"/>
                          <a:sym typeface="Roboto"/>
                        </a:rPr>
                        <a:t>13:30 - 14:15</a:t>
                      </a:r>
                      <a:endParaRPr sz="800">
                        <a:solidFill>
                          <a:schemeClr val="dk2"/>
                        </a:solidFill>
                        <a:latin typeface="Roboto"/>
                        <a:ea typeface="Roboto"/>
                        <a:cs typeface="Roboto"/>
                        <a:sym typeface="Roboto"/>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800">
                          <a:solidFill>
                            <a:schemeClr val="dk1"/>
                          </a:solidFill>
                          <a:latin typeface="Roboto"/>
                          <a:ea typeface="Roboto"/>
                          <a:cs typeface="Roboto"/>
                          <a:sym typeface="Roboto"/>
                        </a:rPr>
                        <a:t>Task</a:t>
                      </a:r>
                      <a:endParaRPr sz="800">
                        <a:solidFill>
                          <a:schemeClr val="dk1"/>
                        </a:solidFill>
                        <a:latin typeface="Roboto"/>
                        <a:ea typeface="Roboto"/>
                        <a:cs typeface="Roboto"/>
                        <a:sym typeface="Roboto"/>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Roboto"/>
                          <a:ea typeface="Roboto"/>
                          <a:cs typeface="Roboto"/>
                          <a:sym typeface="Roboto"/>
                        </a:rPr>
                        <a:t>Task</a:t>
                      </a:r>
                      <a:endParaRPr sz="800">
                        <a:solidFill>
                          <a:schemeClr val="dk1"/>
                        </a:solidFill>
                        <a:latin typeface="Roboto"/>
                        <a:ea typeface="Roboto"/>
                        <a:cs typeface="Roboto"/>
                        <a:sym typeface="Robot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Roboto"/>
                          <a:ea typeface="Roboto"/>
                          <a:cs typeface="Roboto"/>
                          <a:sym typeface="Roboto"/>
                        </a:rPr>
                        <a:t>Task</a:t>
                      </a:r>
                      <a:endParaRPr sz="800">
                        <a:solidFill>
                          <a:schemeClr val="dk1"/>
                        </a:solidFill>
                        <a:latin typeface="Roboto"/>
                        <a:ea typeface="Roboto"/>
                        <a:cs typeface="Roboto"/>
                        <a:sym typeface="Robot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Roboto"/>
                          <a:ea typeface="Roboto"/>
                          <a:cs typeface="Roboto"/>
                          <a:sym typeface="Roboto"/>
                        </a:rPr>
                        <a:t>Task</a:t>
                      </a:r>
                      <a:endParaRPr sz="800">
                        <a:solidFill>
                          <a:schemeClr val="dk1"/>
                        </a:solidFill>
                        <a:latin typeface="Roboto"/>
                        <a:ea typeface="Roboto"/>
                        <a:cs typeface="Roboto"/>
                        <a:sym typeface="Robot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Roboto"/>
                          <a:ea typeface="Roboto"/>
                          <a:cs typeface="Roboto"/>
                          <a:sym typeface="Roboto"/>
                        </a:rPr>
                        <a:t>Task</a:t>
                      </a:r>
                      <a:endParaRPr sz="800">
                        <a:solidFill>
                          <a:schemeClr val="dk1"/>
                        </a:solidFill>
                        <a:latin typeface="Roboto"/>
                        <a:ea typeface="Roboto"/>
                        <a:cs typeface="Roboto"/>
                        <a:sym typeface="Robot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Roboto"/>
                          <a:ea typeface="Roboto"/>
                          <a:cs typeface="Roboto"/>
                          <a:sym typeface="Roboto"/>
                        </a:rPr>
                        <a:t>Task</a:t>
                      </a:r>
                      <a:endParaRPr sz="800">
                        <a:solidFill>
                          <a:schemeClr val="dk1"/>
                        </a:solidFill>
                        <a:latin typeface="Roboto"/>
                        <a:ea typeface="Roboto"/>
                        <a:cs typeface="Roboto"/>
                        <a:sym typeface="Robot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Roboto"/>
                          <a:ea typeface="Roboto"/>
                          <a:cs typeface="Roboto"/>
                          <a:sym typeface="Roboto"/>
                        </a:rPr>
                        <a:t>Task</a:t>
                      </a:r>
                      <a:endParaRPr sz="800">
                        <a:solidFill>
                          <a:schemeClr val="dk1"/>
                        </a:solidFill>
                        <a:latin typeface="Roboto"/>
                        <a:ea typeface="Roboto"/>
                        <a:cs typeface="Roboto"/>
                        <a:sym typeface="Robot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r>
              <a:tr h="499625">
                <a:tc>
                  <a:txBody>
                    <a:bodyPr/>
                    <a:lstStyle/>
                    <a:p>
                      <a:pPr marL="0" lvl="0" indent="0" algn="r" rtl="0">
                        <a:spcBef>
                          <a:spcPts val="0"/>
                        </a:spcBef>
                        <a:spcAft>
                          <a:spcPts val="0"/>
                        </a:spcAft>
                        <a:buNone/>
                      </a:pPr>
                      <a:r>
                        <a:rPr lang="en" sz="800">
                          <a:solidFill>
                            <a:schemeClr val="dk2"/>
                          </a:solidFill>
                          <a:latin typeface="Roboto"/>
                          <a:ea typeface="Roboto"/>
                          <a:cs typeface="Roboto"/>
                          <a:sym typeface="Roboto"/>
                        </a:rPr>
                        <a:t>14:30 - 15:15</a:t>
                      </a:r>
                      <a:endParaRPr sz="800">
                        <a:solidFill>
                          <a:schemeClr val="dk2"/>
                        </a:solidFill>
                        <a:latin typeface="Roboto"/>
                        <a:ea typeface="Roboto"/>
                        <a:cs typeface="Roboto"/>
                        <a:sym typeface="Roboto"/>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800">
                          <a:solidFill>
                            <a:schemeClr val="dk1"/>
                          </a:solidFill>
                          <a:latin typeface="Roboto"/>
                          <a:ea typeface="Roboto"/>
                          <a:cs typeface="Roboto"/>
                          <a:sym typeface="Roboto"/>
                        </a:rPr>
                        <a:t>Task</a:t>
                      </a:r>
                      <a:endParaRPr sz="800">
                        <a:solidFill>
                          <a:schemeClr val="dk1"/>
                        </a:solidFill>
                        <a:latin typeface="Roboto"/>
                        <a:ea typeface="Roboto"/>
                        <a:cs typeface="Roboto"/>
                        <a:sym typeface="Roboto"/>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Roboto"/>
                          <a:ea typeface="Roboto"/>
                          <a:cs typeface="Roboto"/>
                          <a:sym typeface="Roboto"/>
                        </a:rPr>
                        <a:t>Task</a:t>
                      </a:r>
                      <a:endParaRPr sz="800">
                        <a:solidFill>
                          <a:schemeClr val="dk1"/>
                        </a:solidFill>
                        <a:latin typeface="Roboto"/>
                        <a:ea typeface="Roboto"/>
                        <a:cs typeface="Roboto"/>
                        <a:sym typeface="Robot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Roboto"/>
                          <a:ea typeface="Roboto"/>
                          <a:cs typeface="Roboto"/>
                          <a:sym typeface="Roboto"/>
                        </a:rPr>
                        <a:t>Task</a:t>
                      </a:r>
                      <a:endParaRPr sz="800">
                        <a:solidFill>
                          <a:schemeClr val="dk1"/>
                        </a:solidFill>
                        <a:latin typeface="Roboto"/>
                        <a:ea typeface="Roboto"/>
                        <a:cs typeface="Roboto"/>
                        <a:sym typeface="Robot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Roboto"/>
                          <a:ea typeface="Roboto"/>
                          <a:cs typeface="Roboto"/>
                          <a:sym typeface="Roboto"/>
                        </a:rPr>
                        <a:t>Task</a:t>
                      </a:r>
                      <a:endParaRPr sz="800">
                        <a:solidFill>
                          <a:schemeClr val="dk1"/>
                        </a:solidFill>
                        <a:latin typeface="Roboto"/>
                        <a:ea typeface="Roboto"/>
                        <a:cs typeface="Roboto"/>
                        <a:sym typeface="Robot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Roboto"/>
                          <a:ea typeface="Roboto"/>
                          <a:cs typeface="Roboto"/>
                          <a:sym typeface="Roboto"/>
                        </a:rPr>
                        <a:t>Task</a:t>
                      </a:r>
                      <a:endParaRPr sz="800">
                        <a:solidFill>
                          <a:schemeClr val="dk1"/>
                        </a:solidFill>
                        <a:latin typeface="Roboto"/>
                        <a:ea typeface="Roboto"/>
                        <a:cs typeface="Roboto"/>
                        <a:sym typeface="Robot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Roboto"/>
                          <a:ea typeface="Roboto"/>
                          <a:cs typeface="Roboto"/>
                          <a:sym typeface="Roboto"/>
                        </a:rPr>
                        <a:t>Task</a:t>
                      </a:r>
                      <a:endParaRPr sz="800">
                        <a:solidFill>
                          <a:schemeClr val="dk1"/>
                        </a:solidFill>
                        <a:latin typeface="Roboto"/>
                        <a:ea typeface="Roboto"/>
                        <a:cs typeface="Roboto"/>
                        <a:sym typeface="Robot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Roboto"/>
                          <a:ea typeface="Roboto"/>
                          <a:cs typeface="Roboto"/>
                          <a:sym typeface="Roboto"/>
                        </a:rPr>
                        <a:t>Task</a:t>
                      </a:r>
                      <a:endParaRPr sz="800">
                        <a:solidFill>
                          <a:schemeClr val="dk1"/>
                        </a:solidFill>
                        <a:latin typeface="Roboto"/>
                        <a:ea typeface="Roboto"/>
                        <a:cs typeface="Roboto"/>
                        <a:sym typeface="Robot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r>
              <a:tr h="499625">
                <a:tc>
                  <a:txBody>
                    <a:bodyPr/>
                    <a:lstStyle/>
                    <a:p>
                      <a:pPr marL="0" lvl="0" indent="0" algn="r" rtl="0">
                        <a:spcBef>
                          <a:spcPts val="0"/>
                        </a:spcBef>
                        <a:spcAft>
                          <a:spcPts val="0"/>
                        </a:spcAft>
                        <a:buNone/>
                      </a:pPr>
                      <a:r>
                        <a:rPr lang="en" sz="800">
                          <a:solidFill>
                            <a:schemeClr val="dk2"/>
                          </a:solidFill>
                          <a:latin typeface="Roboto"/>
                          <a:ea typeface="Roboto"/>
                          <a:cs typeface="Roboto"/>
                          <a:sym typeface="Roboto"/>
                        </a:rPr>
                        <a:t>15:30 - 16:15</a:t>
                      </a:r>
                      <a:endParaRPr sz="800">
                        <a:solidFill>
                          <a:schemeClr val="dk2"/>
                        </a:solidFill>
                        <a:latin typeface="Roboto"/>
                        <a:ea typeface="Roboto"/>
                        <a:cs typeface="Roboto"/>
                        <a:sym typeface="Roboto"/>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800">
                          <a:solidFill>
                            <a:schemeClr val="dk1"/>
                          </a:solidFill>
                          <a:latin typeface="Roboto"/>
                          <a:ea typeface="Roboto"/>
                          <a:cs typeface="Roboto"/>
                          <a:sym typeface="Roboto"/>
                        </a:rPr>
                        <a:t>Task</a:t>
                      </a:r>
                      <a:endParaRPr sz="800">
                        <a:solidFill>
                          <a:schemeClr val="dk1"/>
                        </a:solidFill>
                        <a:latin typeface="Roboto"/>
                        <a:ea typeface="Roboto"/>
                        <a:cs typeface="Roboto"/>
                        <a:sym typeface="Roboto"/>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Roboto"/>
                          <a:ea typeface="Roboto"/>
                          <a:cs typeface="Roboto"/>
                          <a:sym typeface="Roboto"/>
                        </a:rPr>
                        <a:t>Task</a:t>
                      </a:r>
                      <a:endParaRPr sz="800">
                        <a:solidFill>
                          <a:schemeClr val="dk1"/>
                        </a:solidFill>
                        <a:latin typeface="Roboto"/>
                        <a:ea typeface="Roboto"/>
                        <a:cs typeface="Roboto"/>
                        <a:sym typeface="Robot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Roboto"/>
                          <a:ea typeface="Roboto"/>
                          <a:cs typeface="Roboto"/>
                          <a:sym typeface="Roboto"/>
                        </a:rPr>
                        <a:t>Task</a:t>
                      </a:r>
                      <a:endParaRPr sz="800">
                        <a:solidFill>
                          <a:schemeClr val="dk1"/>
                        </a:solidFill>
                        <a:latin typeface="Roboto"/>
                        <a:ea typeface="Roboto"/>
                        <a:cs typeface="Roboto"/>
                        <a:sym typeface="Robot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Roboto"/>
                          <a:ea typeface="Roboto"/>
                          <a:cs typeface="Roboto"/>
                          <a:sym typeface="Roboto"/>
                        </a:rPr>
                        <a:t>Task</a:t>
                      </a:r>
                      <a:endParaRPr sz="800">
                        <a:solidFill>
                          <a:schemeClr val="dk1"/>
                        </a:solidFill>
                        <a:latin typeface="Roboto"/>
                        <a:ea typeface="Roboto"/>
                        <a:cs typeface="Roboto"/>
                        <a:sym typeface="Robot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Roboto"/>
                          <a:ea typeface="Roboto"/>
                          <a:cs typeface="Roboto"/>
                          <a:sym typeface="Roboto"/>
                        </a:rPr>
                        <a:t>Task</a:t>
                      </a:r>
                      <a:endParaRPr sz="800">
                        <a:solidFill>
                          <a:schemeClr val="dk1"/>
                        </a:solidFill>
                        <a:latin typeface="Roboto"/>
                        <a:ea typeface="Roboto"/>
                        <a:cs typeface="Roboto"/>
                        <a:sym typeface="Robot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Roboto"/>
                          <a:ea typeface="Roboto"/>
                          <a:cs typeface="Roboto"/>
                          <a:sym typeface="Roboto"/>
                        </a:rPr>
                        <a:t>Task</a:t>
                      </a:r>
                      <a:endParaRPr sz="800">
                        <a:solidFill>
                          <a:schemeClr val="dk1"/>
                        </a:solidFill>
                        <a:latin typeface="Roboto"/>
                        <a:ea typeface="Roboto"/>
                        <a:cs typeface="Roboto"/>
                        <a:sym typeface="Robot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Roboto"/>
                          <a:ea typeface="Roboto"/>
                          <a:cs typeface="Roboto"/>
                          <a:sym typeface="Roboto"/>
                        </a:rPr>
                        <a:t>Task</a:t>
                      </a:r>
                      <a:endParaRPr sz="800">
                        <a:solidFill>
                          <a:schemeClr val="dk1"/>
                        </a:solidFill>
                        <a:latin typeface="Roboto"/>
                        <a:ea typeface="Roboto"/>
                        <a:cs typeface="Roboto"/>
                        <a:sym typeface="Robot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r>
            </a:tbl>
          </a:graphicData>
        </a:graphic>
      </p:graphicFrame>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42"/>
        <p:cNvGrpSpPr/>
        <p:nvPr/>
      </p:nvGrpSpPr>
      <p:grpSpPr>
        <a:xfrm>
          <a:off x="0" y="0"/>
          <a:ext cx="0" cy="0"/>
          <a:chOff x="0" y="0"/>
          <a:chExt cx="0" cy="0"/>
        </a:xfrm>
      </p:grpSpPr>
      <p:grpSp>
        <p:nvGrpSpPr>
          <p:cNvPr id="643" name="Google Shape;643;p48"/>
          <p:cNvGrpSpPr/>
          <p:nvPr/>
        </p:nvGrpSpPr>
        <p:grpSpPr>
          <a:xfrm>
            <a:off x="3303772" y="275619"/>
            <a:ext cx="342903" cy="447293"/>
            <a:chOff x="590250" y="244200"/>
            <a:chExt cx="407975" cy="532175"/>
          </a:xfrm>
        </p:grpSpPr>
        <p:sp>
          <p:nvSpPr>
            <p:cNvPr id="644" name="Google Shape;644;p48"/>
            <p:cNvSpPr/>
            <p:nvPr/>
          </p:nvSpPr>
          <p:spPr>
            <a:xfrm>
              <a:off x="623125" y="313625"/>
              <a:ext cx="375100" cy="462750"/>
            </a:xfrm>
            <a:custGeom>
              <a:avLst/>
              <a:gdLst/>
              <a:ahLst/>
              <a:cxnLst/>
              <a:rect l="l" t="t" r="r" b="b"/>
              <a:pathLst>
                <a:path w="15004" h="18510" fill="none" extrusionOk="0">
                  <a:moveTo>
                    <a:pt x="1" y="17536"/>
                  </a:moveTo>
                  <a:lnTo>
                    <a:pt x="1" y="17536"/>
                  </a:lnTo>
                  <a:lnTo>
                    <a:pt x="1" y="17536"/>
                  </a:lnTo>
                  <a:lnTo>
                    <a:pt x="25" y="17682"/>
                  </a:lnTo>
                  <a:lnTo>
                    <a:pt x="49" y="17852"/>
                  </a:lnTo>
                  <a:lnTo>
                    <a:pt x="123" y="18023"/>
                  </a:lnTo>
                  <a:lnTo>
                    <a:pt x="220" y="18193"/>
                  </a:lnTo>
                  <a:lnTo>
                    <a:pt x="293" y="18291"/>
                  </a:lnTo>
                  <a:lnTo>
                    <a:pt x="390" y="18364"/>
                  </a:lnTo>
                  <a:lnTo>
                    <a:pt x="488" y="18412"/>
                  </a:lnTo>
                  <a:lnTo>
                    <a:pt x="610" y="18461"/>
                  </a:lnTo>
                  <a:lnTo>
                    <a:pt x="756" y="18510"/>
                  </a:lnTo>
                  <a:lnTo>
                    <a:pt x="926" y="18510"/>
                  </a:lnTo>
                  <a:lnTo>
                    <a:pt x="14468" y="18510"/>
                  </a:lnTo>
                  <a:lnTo>
                    <a:pt x="14468" y="18510"/>
                  </a:lnTo>
                  <a:lnTo>
                    <a:pt x="14541" y="18510"/>
                  </a:lnTo>
                  <a:lnTo>
                    <a:pt x="14614" y="18485"/>
                  </a:lnTo>
                  <a:lnTo>
                    <a:pt x="14736" y="18412"/>
                  </a:lnTo>
                  <a:lnTo>
                    <a:pt x="14833" y="18291"/>
                  </a:lnTo>
                  <a:lnTo>
                    <a:pt x="14906" y="18144"/>
                  </a:lnTo>
                  <a:lnTo>
                    <a:pt x="14955" y="17974"/>
                  </a:lnTo>
                  <a:lnTo>
                    <a:pt x="14979" y="17779"/>
                  </a:lnTo>
                  <a:lnTo>
                    <a:pt x="15003" y="17438"/>
                  </a:lnTo>
                  <a:lnTo>
                    <a:pt x="15003" y="487"/>
                  </a:lnTo>
                  <a:lnTo>
                    <a:pt x="15003" y="487"/>
                  </a:lnTo>
                  <a:lnTo>
                    <a:pt x="15003" y="341"/>
                  </a:lnTo>
                  <a:lnTo>
                    <a:pt x="14979" y="219"/>
                  </a:lnTo>
                  <a:lnTo>
                    <a:pt x="14955" y="146"/>
                  </a:lnTo>
                  <a:lnTo>
                    <a:pt x="14906" y="73"/>
                  </a:lnTo>
                  <a:lnTo>
                    <a:pt x="14833" y="49"/>
                  </a:lnTo>
                  <a:lnTo>
                    <a:pt x="14736" y="24"/>
                  </a:lnTo>
                  <a:lnTo>
                    <a:pt x="14468"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48"/>
            <p:cNvSpPr/>
            <p:nvPr/>
          </p:nvSpPr>
          <p:spPr>
            <a:xfrm>
              <a:off x="590250" y="269775"/>
              <a:ext cx="377525" cy="462775"/>
            </a:xfrm>
            <a:custGeom>
              <a:avLst/>
              <a:gdLst/>
              <a:ahLst/>
              <a:cxnLst/>
              <a:rect l="l" t="t" r="r" b="b"/>
              <a:pathLst>
                <a:path w="15101" h="18511" fill="none" extrusionOk="0">
                  <a:moveTo>
                    <a:pt x="14321" y="0"/>
                  </a:moveTo>
                  <a:lnTo>
                    <a:pt x="780" y="0"/>
                  </a:lnTo>
                  <a:lnTo>
                    <a:pt x="780" y="0"/>
                  </a:lnTo>
                  <a:lnTo>
                    <a:pt x="634" y="25"/>
                  </a:lnTo>
                  <a:lnTo>
                    <a:pt x="488" y="74"/>
                  </a:lnTo>
                  <a:lnTo>
                    <a:pt x="342" y="122"/>
                  </a:lnTo>
                  <a:lnTo>
                    <a:pt x="220" y="220"/>
                  </a:lnTo>
                  <a:lnTo>
                    <a:pt x="122" y="341"/>
                  </a:lnTo>
                  <a:lnTo>
                    <a:pt x="74" y="488"/>
                  </a:lnTo>
                  <a:lnTo>
                    <a:pt x="25" y="634"/>
                  </a:lnTo>
                  <a:lnTo>
                    <a:pt x="1" y="780"/>
                  </a:lnTo>
                  <a:lnTo>
                    <a:pt x="1" y="17731"/>
                  </a:lnTo>
                  <a:lnTo>
                    <a:pt x="1" y="17731"/>
                  </a:lnTo>
                  <a:lnTo>
                    <a:pt x="25" y="17877"/>
                  </a:lnTo>
                  <a:lnTo>
                    <a:pt x="74" y="18023"/>
                  </a:lnTo>
                  <a:lnTo>
                    <a:pt x="122" y="18169"/>
                  </a:lnTo>
                  <a:lnTo>
                    <a:pt x="220" y="18291"/>
                  </a:lnTo>
                  <a:lnTo>
                    <a:pt x="342" y="18388"/>
                  </a:lnTo>
                  <a:lnTo>
                    <a:pt x="488" y="18437"/>
                  </a:lnTo>
                  <a:lnTo>
                    <a:pt x="634" y="18486"/>
                  </a:lnTo>
                  <a:lnTo>
                    <a:pt x="780" y="18510"/>
                  </a:lnTo>
                  <a:lnTo>
                    <a:pt x="14321" y="18510"/>
                  </a:lnTo>
                  <a:lnTo>
                    <a:pt x="14321" y="18510"/>
                  </a:lnTo>
                  <a:lnTo>
                    <a:pt x="14467" y="18486"/>
                  </a:lnTo>
                  <a:lnTo>
                    <a:pt x="14614" y="18437"/>
                  </a:lnTo>
                  <a:lnTo>
                    <a:pt x="14760" y="18388"/>
                  </a:lnTo>
                  <a:lnTo>
                    <a:pt x="14881" y="18291"/>
                  </a:lnTo>
                  <a:lnTo>
                    <a:pt x="14979" y="18169"/>
                  </a:lnTo>
                  <a:lnTo>
                    <a:pt x="15028" y="18023"/>
                  </a:lnTo>
                  <a:lnTo>
                    <a:pt x="15076" y="17877"/>
                  </a:lnTo>
                  <a:lnTo>
                    <a:pt x="15101" y="17731"/>
                  </a:lnTo>
                  <a:lnTo>
                    <a:pt x="15101" y="780"/>
                  </a:lnTo>
                  <a:lnTo>
                    <a:pt x="15101" y="780"/>
                  </a:lnTo>
                  <a:lnTo>
                    <a:pt x="15076" y="634"/>
                  </a:lnTo>
                  <a:lnTo>
                    <a:pt x="15028" y="488"/>
                  </a:lnTo>
                  <a:lnTo>
                    <a:pt x="14979" y="341"/>
                  </a:lnTo>
                  <a:lnTo>
                    <a:pt x="14881" y="220"/>
                  </a:lnTo>
                  <a:lnTo>
                    <a:pt x="14760" y="122"/>
                  </a:lnTo>
                  <a:lnTo>
                    <a:pt x="14614" y="74"/>
                  </a:lnTo>
                  <a:lnTo>
                    <a:pt x="14467" y="25"/>
                  </a:lnTo>
                  <a:lnTo>
                    <a:pt x="14321" y="0"/>
                  </a:lnTo>
                  <a:lnTo>
                    <a:pt x="14321"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48"/>
            <p:cNvSpPr/>
            <p:nvPr/>
          </p:nvSpPr>
          <p:spPr>
            <a:xfrm>
              <a:off x="796650" y="274025"/>
              <a:ext cx="45100" cy="45100"/>
            </a:xfrm>
            <a:custGeom>
              <a:avLst/>
              <a:gdLst/>
              <a:ahLst/>
              <a:cxnLst/>
              <a:rect l="l" t="t" r="r" b="b"/>
              <a:pathLst>
                <a:path w="1804" h="1804" fill="none" extrusionOk="0">
                  <a:moveTo>
                    <a:pt x="902" y="1"/>
                  </a:moveTo>
                  <a:lnTo>
                    <a:pt x="902" y="1"/>
                  </a:lnTo>
                  <a:lnTo>
                    <a:pt x="1073" y="25"/>
                  </a:lnTo>
                  <a:lnTo>
                    <a:pt x="1243" y="74"/>
                  </a:lnTo>
                  <a:lnTo>
                    <a:pt x="1414"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4" y="1657"/>
                  </a:lnTo>
                  <a:lnTo>
                    <a:pt x="1243" y="1730"/>
                  </a:lnTo>
                  <a:lnTo>
                    <a:pt x="1073" y="1779"/>
                  </a:lnTo>
                  <a:lnTo>
                    <a:pt x="902" y="1803"/>
                  </a:lnTo>
                  <a:lnTo>
                    <a:pt x="902" y="1803"/>
                  </a:lnTo>
                  <a:lnTo>
                    <a:pt x="732" y="1779"/>
                  </a:lnTo>
                  <a:lnTo>
                    <a:pt x="561" y="1730"/>
                  </a:lnTo>
                  <a:lnTo>
                    <a:pt x="391"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1" y="147"/>
                  </a:lnTo>
                  <a:lnTo>
                    <a:pt x="561" y="74"/>
                  </a:lnTo>
                  <a:lnTo>
                    <a:pt x="732" y="25"/>
                  </a:lnTo>
                  <a:lnTo>
                    <a:pt x="902" y="1"/>
                  </a:lnTo>
                  <a:lnTo>
                    <a:pt x="902"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48"/>
            <p:cNvSpPr/>
            <p:nvPr/>
          </p:nvSpPr>
          <p:spPr>
            <a:xfrm>
              <a:off x="713850" y="274025"/>
              <a:ext cx="45075" cy="45100"/>
            </a:xfrm>
            <a:custGeom>
              <a:avLst/>
              <a:gdLst/>
              <a:ahLst/>
              <a:cxnLst/>
              <a:rect l="l" t="t" r="r" b="b"/>
              <a:pathLst>
                <a:path w="1803" h="1804" fill="none" extrusionOk="0">
                  <a:moveTo>
                    <a:pt x="902" y="1"/>
                  </a:moveTo>
                  <a:lnTo>
                    <a:pt x="902" y="1"/>
                  </a:lnTo>
                  <a:lnTo>
                    <a:pt x="1072" y="25"/>
                  </a:lnTo>
                  <a:lnTo>
                    <a:pt x="1243" y="74"/>
                  </a:lnTo>
                  <a:lnTo>
                    <a:pt x="1413"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0" y="147"/>
                  </a:lnTo>
                  <a:lnTo>
                    <a:pt x="561" y="74"/>
                  </a:lnTo>
                  <a:lnTo>
                    <a:pt x="731" y="25"/>
                  </a:lnTo>
                  <a:lnTo>
                    <a:pt x="902" y="1"/>
                  </a:lnTo>
                  <a:lnTo>
                    <a:pt x="902"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48"/>
            <p:cNvSpPr/>
            <p:nvPr/>
          </p:nvSpPr>
          <p:spPr>
            <a:xfrm>
              <a:off x="631050" y="274025"/>
              <a:ext cx="45075" cy="45100"/>
            </a:xfrm>
            <a:custGeom>
              <a:avLst/>
              <a:gdLst/>
              <a:ahLst/>
              <a:cxnLst/>
              <a:rect l="l" t="t" r="r" b="b"/>
              <a:pathLst>
                <a:path w="1803" h="1804" fill="none" extrusionOk="0">
                  <a:moveTo>
                    <a:pt x="0" y="902"/>
                  </a:moveTo>
                  <a:lnTo>
                    <a:pt x="0" y="902"/>
                  </a:lnTo>
                  <a:lnTo>
                    <a:pt x="25" y="732"/>
                  </a:lnTo>
                  <a:lnTo>
                    <a:pt x="73" y="561"/>
                  </a:lnTo>
                  <a:lnTo>
                    <a:pt x="147" y="391"/>
                  </a:lnTo>
                  <a:lnTo>
                    <a:pt x="268" y="269"/>
                  </a:lnTo>
                  <a:lnTo>
                    <a:pt x="390" y="147"/>
                  </a:lnTo>
                  <a:lnTo>
                    <a:pt x="561" y="74"/>
                  </a:lnTo>
                  <a:lnTo>
                    <a:pt x="731" y="25"/>
                  </a:lnTo>
                  <a:lnTo>
                    <a:pt x="902" y="1"/>
                  </a:lnTo>
                  <a:lnTo>
                    <a:pt x="902" y="1"/>
                  </a:lnTo>
                  <a:lnTo>
                    <a:pt x="1072" y="25"/>
                  </a:lnTo>
                  <a:lnTo>
                    <a:pt x="1243" y="74"/>
                  </a:lnTo>
                  <a:lnTo>
                    <a:pt x="1413" y="147"/>
                  </a:lnTo>
                  <a:lnTo>
                    <a:pt x="1535" y="269"/>
                  </a:lnTo>
                  <a:lnTo>
                    <a:pt x="1657" y="391"/>
                  </a:lnTo>
                  <a:lnTo>
                    <a:pt x="1730" y="561"/>
                  </a:lnTo>
                  <a:lnTo>
                    <a:pt x="1778" y="732"/>
                  </a:lnTo>
                  <a:lnTo>
                    <a:pt x="1803" y="902"/>
                  </a:lnTo>
                  <a:lnTo>
                    <a:pt x="1803" y="902"/>
                  </a:lnTo>
                  <a:lnTo>
                    <a:pt x="1778"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8" y="1535"/>
                  </a:lnTo>
                  <a:lnTo>
                    <a:pt x="147" y="1414"/>
                  </a:lnTo>
                  <a:lnTo>
                    <a:pt x="73" y="1243"/>
                  </a:lnTo>
                  <a:lnTo>
                    <a:pt x="25" y="1073"/>
                  </a:lnTo>
                  <a:lnTo>
                    <a:pt x="0" y="902"/>
                  </a:lnTo>
                  <a:lnTo>
                    <a:pt x="0" y="902"/>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48"/>
            <p:cNvSpPr/>
            <p:nvPr/>
          </p:nvSpPr>
          <p:spPr>
            <a:xfrm>
              <a:off x="649925" y="590050"/>
              <a:ext cx="133975" cy="25"/>
            </a:xfrm>
            <a:custGeom>
              <a:avLst/>
              <a:gdLst/>
              <a:ahLst/>
              <a:cxnLst/>
              <a:rect l="l" t="t" r="r" b="b"/>
              <a:pathLst>
                <a:path w="5359" h="1" fill="none" extrusionOk="0">
                  <a:moveTo>
                    <a:pt x="5358" y="0"/>
                  </a:moveTo>
                  <a:lnTo>
                    <a:pt x="0"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48"/>
            <p:cNvSpPr/>
            <p:nvPr/>
          </p:nvSpPr>
          <p:spPr>
            <a:xfrm>
              <a:off x="649925" y="534625"/>
              <a:ext cx="255750" cy="25"/>
            </a:xfrm>
            <a:custGeom>
              <a:avLst/>
              <a:gdLst/>
              <a:ahLst/>
              <a:cxnLst/>
              <a:rect l="l" t="t" r="r" b="b"/>
              <a:pathLst>
                <a:path w="10230" h="1" fill="none" extrusionOk="0">
                  <a:moveTo>
                    <a:pt x="10229" y="1"/>
                  </a:moveTo>
                  <a:lnTo>
                    <a:pt x="0"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48"/>
            <p:cNvSpPr/>
            <p:nvPr/>
          </p:nvSpPr>
          <p:spPr>
            <a:xfrm>
              <a:off x="649925" y="479825"/>
              <a:ext cx="255750" cy="25"/>
            </a:xfrm>
            <a:custGeom>
              <a:avLst/>
              <a:gdLst/>
              <a:ahLst/>
              <a:cxnLst/>
              <a:rect l="l" t="t" r="r" b="b"/>
              <a:pathLst>
                <a:path w="10230" h="1" fill="none" extrusionOk="0">
                  <a:moveTo>
                    <a:pt x="10229" y="1"/>
                  </a:moveTo>
                  <a:lnTo>
                    <a:pt x="0"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48"/>
            <p:cNvSpPr/>
            <p:nvPr/>
          </p:nvSpPr>
          <p:spPr>
            <a:xfrm>
              <a:off x="649925" y="424425"/>
              <a:ext cx="255750" cy="25"/>
            </a:xfrm>
            <a:custGeom>
              <a:avLst/>
              <a:gdLst/>
              <a:ahLst/>
              <a:cxnLst/>
              <a:rect l="l" t="t" r="r" b="b"/>
              <a:pathLst>
                <a:path w="10230" h="1" fill="none" extrusionOk="0">
                  <a:moveTo>
                    <a:pt x="10229" y="1"/>
                  </a:moveTo>
                  <a:lnTo>
                    <a:pt x="0"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48"/>
            <p:cNvSpPr/>
            <p:nvPr/>
          </p:nvSpPr>
          <p:spPr>
            <a:xfrm>
              <a:off x="879475" y="274025"/>
              <a:ext cx="45075" cy="45100"/>
            </a:xfrm>
            <a:custGeom>
              <a:avLst/>
              <a:gdLst/>
              <a:ahLst/>
              <a:cxnLst/>
              <a:rect l="l" t="t" r="r" b="b"/>
              <a:pathLst>
                <a:path w="1803" h="1804" fill="none" extrusionOk="0">
                  <a:moveTo>
                    <a:pt x="901" y="1803"/>
                  </a:moveTo>
                  <a:lnTo>
                    <a:pt x="901" y="1803"/>
                  </a:lnTo>
                  <a:lnTo>
                    <a:pt x="731" y="1779"/>
                  </a:lnTo>
                  <a:lnTo>
                    <a:pt x="560" y="1730"/>
                  </a:lnTo>
                  <a:lnTo>
                    <a:pt x="390" y="1657"/>
                  </a:lnTo>
                  <a:lnTo>
                    <a:pt x="268" y="1535"/>
                  </a:lnTo>
                  <a:lnTo>
                    <a:pt x="146" y="1414"/>
                  </a:lnTo>
                  <a:lnTo>
                    <a:pt x="73" y="1243"/>
                  </a:lnTo>
                  <a:lnTo>
                    <a:pt x="25" y="1073"/>
                  </a:lnTo>
                  <a:lnTo>
                    <a:pt x="0" y="902"/>
                  </a:lnTo>
                  <a:lnTo>
                    <a:pt x="0" y="902"/>
                  </a:lnTo>
                  <a:lnTo>
                    <a:pt x="25" y="732"/>
                  </a:lnTo>
                  <a:lnTo>
                    <a:pt x="73" y="561"/>
                  </a:lnTo>
                  <a:lnTo>
                    <a:pt x="146" y="391"/>
                  </a:lnTo>
                  <a:lnTo>
                    <a:pt x="268" y="269"/>
                  </a:lnTo>
                  <a:lnTo>
                    <a:pt x="390" y="147"/>
                  </a:lnTo>
                  <a:lnTo>
                    <a:pt x="560" y="74"/>
                  </a:lnTo>
                  <a:lnTo>
                    <a:pt x="731" y="25"/>
                  </a:lnTo>
                  <a:lnTo>
                    <a:pt x="901" y="1"/>
                  </a:lnTo>
                  <a:lnTo>
                    <a:pt x="901" y="1"/>
                  </a:lnTo>
                  <a:lnTo>
                    <a:pt x="1072" y="25"/>
                  </a:lnTo>
                  <a:lnTo>
                    <a:pt x="1242" y="74"/>
                  </a:lnTo>
                  <a:lnTo>
                    <a:pt x="1413" y="147"/>
                  </a:lnTo>
                  <a:lnTo>
                    <a:pt x="1535" y="269"/>
                  </a:lnTo>
                  <a:lnTo>
                    <a:pt x="1656" y="391"/>
                  </a:lnTo>
                  <a:lnTo>
                    <a:pt x="1729" y="561"/>
                  </a:lnTo>
                  <a:lnTo>
                    <a:pt x="1778" y="732"/>
                  </a:lnTo>
                  <a:lnTo>
                    <a:pt x="1802" y="902"/>
                  </a:lnTo>
                  <a:lnTo>
                    <a:pt x="1802" y="902"/>
                  </a:lnTo>
                  <a:lnTo>
                    <a:pt x="1778" y="1073"/>
                  </a:lnTo>
                  <a:lnTo>
                    <a:pt x="1729" y="1243"/>
                  </a:lnTo>
                  <a:lnTo>
                    <a:pt x="1656" y="1414"/>
                  </a:lnTo>
                  <a:lnTo>
                    <a:pt x="1535" y="1535"/>
                  </a:lnTo>
                  <a:lnTo>
                    <a:pt x="1413" y="1657"/>
                  </a:lnTo>
                  <a:lnTo>
                    <a:pt x="1242" y="1730"/>
                  </a:lnTo>
                  <a:lnTo>
                    <a:pt x="1072" y="1779"/>
                  </a:lnTo>
                  <a:lnTo>
                    <a:pt x="901" y="1803"/>
                  </a:lnTo>
                  <a:lnTo>
                    <a:pt x="901" y="1803"/>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48"/>
            <p:cNvSpPr/>
            <p:nvPr/>
          </p:nvSpPr>
          <p:spPr>
            <a:xfrm>
              <a:off x="654800" y="244200"/>
              <a:ext cx="25" cy="51175"/>
            </a:xfrm>
            <a:custGeom>
              <a:avLst/>
              <a:gdLst/>
              <a:ahLst/>
              <a:cxnLst/>
              <a:rect l="l" t="t" r="r" b="b"/>
              <a:pathLst>
                <a:path w="1" h="2047" fill="none" extrusionOk="0">
                  <a:moveTo>
                    <a:pt x="0" y="1"/>
                  </a:moveTo>
                  <a:lnTo>
                    <a:pt x="0" y="2046"/>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48"/>
            <p:cNvSpPr/>
            <p:nvPr/>
          </p:nvSpPr>
          <p:spPr>
            <a:xfrm>
              <a:off x="737600" y="244200"/>
              <a:ext cx="25" cy="51175"/>
            </a:xfrm>
            <a:custGeom>
              <a:avLst/>
              <a:gdLst/>
              <a:ahLst/>
              <a:cxnLst/>
              <a:rect l="l" t="t" r="r" b="b"/>
              <a:pathLst>
                <a:path w="1" h="2047" fill="none" extrusionOk="0">
                  <a:moveTo>
                    <a:pt x="1" y="1"/>
                  </a:moveTo>
                  <a:lnTo>
                    <a:pt x="1" y="2046"/>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48"/>
            <p:cNvSpPr/>
            <p:nvPr/>
          </p:nvSpPr>
          <p:spPr>
            <a:xfrm>
              <a:off x="820400" y="244200"/>
              <a:ext cx="25" cy="51175"/>
            </a:xfrm>
            <a:custGeom>
              <a:avLst/>
              <a:gdLst/>
              <a:ahLst/>
              <a:cxnLst/>
              <a:rect l="l" t="t" r="r" b="b"/>
              <a:pathLst>
                <a:path w="1" h="2047" fill="none" extrusionOk="0">
                  <a:moveTo>
                    <a:pt x="1" y="1"/>
                  </a:moveTo>
                  <a:lnTo>
                    <a:pt x="1" y="2046"/>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48"/>
            <p:cNvSpPr/>
            <p:nvPr/>
          </p:nvSpPr>
          <p:spPr>
            <a:xfrm>
              <a:off x="903225" y="244200"/>
              <a:ext cx="25" cy="51175"/>
            </a:xfrm>
            <a:custGeom>
              <a:avLst/>
              <a:gdLst/>
              <a:ahLst/>
              <a:cxnLst/>
              <a:rect l="l" t="t" r="r" b="b"/>
              <a:pathLst>
                <a:path w="1" h="2047" fill="none" extrusionOk="0">
                  <a:moveTo>
                    <a:pt x="0" y="1"/>
                  </a:moveTo>
                  <a:lnTo>
                    <a:pt x="0" y="2046"/>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 name="Google Shape;658;p48"/>
          <p:cNvGrpSpPr/>
          <p:nvPr/>
        </p:nvGrpSpPr>
        <p:grpSpPr>
          <a:xfrm>
            <a:off x="3856464" y="341641"/>
            <a:ext cx="372594" cy="310145"/>
            <a:chOff x="1247825" y="322750"/>
            <a:chExt cx="443300" cy="369000"/>
          </a:xfrm>
        </p:grpSpPr>
        <p:sp>
          <p:nvSpPr>
            <p:cNvPr id="659" name="Google Shape;659;p48"/>
            <p:cNvSpPr/>
            <p:nvPr/>
          </p:nvSpPr>
          <p:spPr>
            <a:xfrm>
              <a:off x="1247825" y="322750"/>
              <a:ext cx="443300" cy="369000"/>
            </a:xfrm>
            <a:custGeom>
              <a:avLst/>
              <a:gdLst/>
              <a:ahLst/>
              <a:cxnLst/>
              <a:rect l="l" t="t" r="r" b="b"/>
              <a:pathLst>
                <a:path w="17732" h="14760" fill="none" extrusionOk="0">
                  <a:moveTo>
                    <a:pt x="16952" y="2558"/>
                  </a:moveTo>
                  <a:lnTo>
                    <a:pt x="13664" y="2558"/>
                  </a:lnTo>
                  <a:lnTo>
                    <a:pt x="13226" y="755"/>
                  </a:lnTo>
                  <a:lnTo>
                    <a:pt x="13226" y="755"/>
                  </a:lnTo>
                  <a:lnTo>
                    <a:pt x="13177" y="609"/>
                  </a:lnTo>
                  <a:lnTo>
                    <a:pt x="13104" y="463"/>
                  </a:lnTo>
                  <a:lnTo>
                    <a:pt x="13006" y="317"/>
                  </a:lnTo>
                  <a:lnTo>
                    <a:pt x="12885" y="220"/>
                  </a:lnTo>
                  <a:lnTo>
                    <a:pt x="12739" y="122"/>
                  </a:lnTo>
                  <a:lnTo>
                    <a:pt x="12592" y="49"/>
                  </a:lnTo>
                  <a:lnTo>
                    <a:pt x="12446" y="0"/>
                  </a:lnTo>
                  <a:lnTo>
                    <a:pt x="12276" y="0"/>
                  </a:lnTo>
                  <a:lnTo>
                    <a:pt x="5456" y="0"/>
                  </a:lnTo>
                  <a:lnTo>
                    <a:pt x="5456" y="0"/>
                  </a:lnTo>
                  <a:lnTo>
                    <a:pt x="5286" y="0"/>
                  </a:lnTo>
                  <a:lnTo>
                    <a:pt x="5140" y="49"/>
                  </a:lnTo>
                  <a:lnTo>
                    <a:pt x="4994" y="122"/>
                  </a:lnTo>
                  <a:lnTo>
                    <a:pt x="4848" y="220"/>
                  </a:lnTo>
                  <a:lnTo>
                    <a:pt x="4726" y="317"/>
                  </a:lnTo>
                  <a:lnTo>
                    <a:pt x="4628" y="463"/>
                  </a:lnTo>
                  <a:lnTo>
                    <a:pt x="4555" y="609"/>
                  </a:lnTo>
                  <a:lnTo>
                    <a:pt x="4507" y="755"/>
                  </a:lnTo>
                  <a:lnTo>
                    <a:pt x="4068" y="2558"/>
                  </a:lnTo>
                  <a:lnTo>
                    <a:pt x="3240" y="2558"/>
                  </a:lnTo>
                  <a:lnTo>
                    <a:pt x="3240" y="2558"/>
                  </a:lnTo>
                  <a:lnTo>
                    <a:pt x="3240" y="2558"/>
                  </a:lnTo>
                  <a:lnTo>
                    <a:pt x="3240" y="2460"/>
                  </a:lnTo>
                  <a:lnTo>
                    <a:pt x="3216" y="2363"/>
                  </a:lnTo>
                  <a:lnTo>
                    <a:pt x="3167" y="2290"/>
                  </a:lnTo>
                  <a:lnTo>
                    <a:pt x="3094" y="2217"/>
                  </a:lnTo>
                  <a:lnTo>
                    <a:pt x="3045" y="2144"/>
                  </a:lnTo>
                  <a:lnTo>
                    <a:pt x="2948" y="2119"/>
                  </a:lnTo>
                  <a:lnTo>
                    <a:pt x="2850" y="2071"/>
                  </a:lnTo>
                  <a:lnTo>
                    <a:pt x="2753" y="2071"/>
                  </a:lnTo>
                  <a:lnTo>
                    <a:pt x="2047" y="2071"/>
                  </a:lnTo>
                  <a:lnTo>
                    <a:pt x="2047" y="2071"/>
                  </a:lnTo>
                  <a:lnTo>
                    <a:pt x="1949" y="2071"/>
                  </a:lnTo>
                  <a:lnTo>
                    <a:pt x="1852" y="2119"/>
                  </a:lnTo>
                  <a:lnTo>
                    <a:pt x="1779" y="2144"/>
                  </a:lnTo>
                  <a:lnTo>
                    <a:pt x="1706" y="2217"/>
                  </a:lnTo>
                  <a:lnTo>
                    <a:pt x="1633" y="2290"/>
                  </a:lnTo>
                  <a:lnTo>
                    <a:pt x="1608" y="2363"/>
                  </a:lnTo>
                  <a:lnTo>
                    <a:pt x="1560" y="2460"/>
                  </a:lnTo>
                  <a:lnTo>
                    <a:pt x="1560" y="2558"/>
                  </a:lnTo>
                  <a:lnTo>
                    <a:pt x="1560" y="2558"/>
                  </a:lnTo>
                  <a:lnTo>
                    <a:pt x="780" y="2558"/>
                  </a:lnTo>
                  <a:lnTo>
                    <a:pt x="780" y="2558"/>
                  </a:lnTo>
                  <a:lnTo>
                    <a:pt x="634" y="2582"/>
                  </a:lnTo>
                  <a:lnTo>
                    <a:pt x="488" y="2631"/>
                  </a:lnTo>
                  <a:lnTo>
                    <a:pt x="342" y="2679"/>
                  </a:lnTo>
                  <a:lnTo>
                    <a:pt x="220" y="2777"/>
                  </a:lnTo>
                  <a:lnTo>
                    <a:pt x="123" y="2899"/>
                  </a:lnTo>
                  <a:lnTo>
                    <a:pt x="74" y="3045"/>
                  </a:lnTo>
                  <a:lnTo>
                    <a:pt x="25" y="3191"/>
                  </a:lnTo>
                  <a:lnTo>
                    <a:pt x="1" y="3337"/>
                  </a:lnTo>
                  <a:lnTo>
                    <a:pt x="1" y="13980"/>
                  </a:lnTo>
                  <a:lnTo>
                    <a:pt x="1" y="13980"/>
                  </a:lnTo>
                  <a:lnTo>
                    <a:pt x="25" y="14151"/>
                  </a:lnTo>
                  <a:lnTo>
                    <a:pt x="74" y="14297"/>
                  </a:lnTo>
                  <a:lnTo>
                    <a:pt x="123" y="14418"/>
                  </a:lnTo>
                  <a:lnTo>
                    <a:pt x="220" y="14540"/>
                  </a:lnTo>
                  <a:lnTo>
                    <a:pt x="342" y="14638"/>
                  </a:lnTo>
                  <a:lnTo>
                    <a:pt x="488" y="14711"/>
                  </a:lnTo>
                  <a:lnTo>
                    <a:pt x="634" y="14759"/>
                  </a:lnTo>
                  <a:lnTo>
                    <a:pt x="780" y="14759"/>
                  </a:lnTo>
                  <a:lnTo>
                    <a:pt x="16952" y="14759"/>
                  </a:lnTo>
                  <a:lnTo>
                    <a:pt x="16952" y="14759"/>
                  </a:lnTo>
                  <a:lnTo>
                    <a:pt x="17098" y="14759"/>
                  </a:lnTo>
                  <a:lnTo>
                    <a:pt x="17244" y="14711"/>
                  </a:lnTo>
                  <a:lnTo>
                    <a:pt x="17390" y="14638"/>
                  </a:lnTo>
                  <a:lnTo>
                    <a:pt x="17512" y="14540"/>
                  </a:lnTo>
                  <a:lnTo>
                    <a:pt x="17610" y="14418"/>
                  </a:lnTo>
                  <a:lnTo>
                    <a:pt x="17658" y="14297"/>
                  </a:lnTo>
                  <a:lnTo>
                    <a:pt x="17707" y="14151"/>
                  </a:lnTo>
                  <a:lnTo>
                    <a:pt x="17731" y="13980"/>
                  </a:lnTo>
                  <a:lnTo>
                    <a:pt x="17731" y="3337"/>
                  </a:lnTo>
                  <a:lnTo>
                    <a:pt x="17731" y="3337"/>
                  </a:lnTo>
                  <a:lnTo>
                    <a:pt x="17707" y="3191"/>
                  </a:lnTo>
                  <a:lnTo>
                    <a:pt x="17658" y="3045"/>
                  </a:lnTo>
                  <a:lnTo>
                    <a:pt x="17610" y="2899"/>
                  </a:lnTo>
                  <a:lnTo>
                    <a:pt x="17512" y="2777"/>
                  </a:lnTo>
                  <a:lnTo>
                    <a:pt x="17390" y="2679"/>
                  </a:lnTo>
                  <a:lnTo>
                    <a:pt x="17244" y="2631"/>
                  </a:lnTo>
                  <a:lnTo>
                    <a:pt x="17098" y="2582"/>
                  </a:lnTo>
                  <a:lnTo>
                    <a:pt x="16952" y="2558"/>
                  </a:lnTo>
                  <a:lnTo>
                    <a:pt x="16952" y="2558"/>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48"/>
            <p:cNvSpPr/>
            <p:nvPr/>
          </p:nvSpPr>
          <p:spPr>
            <a:xfrm>
              <a:off x="1398225" y="386675"/>
              <a:ext cx="142500" cy="25"/>
            </a:xfrm>
            <a:custGeom>
              <a:avLst/>
              <a:gdLst/>
              <a:ahLst/>
              <a:cxnLst/>
              <a:rect l="l" t="t" r="r" b="b"/>
              <a:pathLst>
                <a:path w="5700" h="1" fill="none" extrusionOk="0">
                  <a:moveTo>
                    <a:pt x="5700" y="1"/>
                  </a:moveTo>
                  <a:lnTo>
                    <a:pt x="1"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48"/>
            <p:cNvSpPr/>
            <p:nvPr/>
          </p:nvSpPr>
          <p:spPr>
            <a:xfrm>
              <a:off x="1370225" y="450000"/>
              <a:ext cx="198500" cy="197900"/>
            </a:xfrm>
            <a:custGeom>
              <a:avLst/>
              <a:gdLst/>
              <a:ahLst/>
              <a:cxnLst/>
              <a:rect l="l" t="t" r="r" b="b"/>
              <a:pathLst>
                <a:path w="7940" h="7916" fill="none" extrusionOk="0">
                  <a:moveTo>
                    <a:pt x="3970" y="7916"/>
                  </a:moveTo>
                  <a:lnTo>
                    <a:pt x="3970" y="7916"/>
                  </a:lnTo>
                  <a:lnTo>
                    <a:pt x="3556" y="7892"/>
                  </a:lnTo>
                  <a:lnTo>
                    <a:pt x="3166" y="7843"/>
                  </a:lnTo>
                  <a:lnTo>
                    <a:pt x="2801" y="7745"/>
                  </a:lnTo>
                  <a:lnTo>
                    <a:pt x="2436" y="7624"/>
                  </a:lnTo>
                  <a:lnTo>
                    <a:pt x="2070" y="7453"/>
                  </a:lnTo>
                  <a:lnTo>
                    <a:pt x="1754" y="7258"/>
                  </a:lnTo>
                  <a:lnTo>
                    <a:pt x="1462" y="7015"/>
                  </a:lnTo>
                  <a:lnTo>
                    <a:pt x="1169" y="6771"/>
                  </a:lnTo>
                  <a:lnTo>
                    <a:pt x="901" y="6479"/>
                  </a:lnTo>
                  <a:lnTo>
                    <a:pt x="682" y="6187"/>
                  </a:lnTo>
                  <a:lnTo>
                    <a:pt x="487" y="5846"/>
                  </a:lnTo>
                  <a:lnTo>
                    <a:pt x="317" y="5505"/>
                  </a:lnTo>
                  <a:lnTo>
                    <a:pt x="195" y="5139"/>
                  </a:lnTo>
                  <a:lnTo>
                    <a:pt x="98" y="4750"/>
                  </a:lnTo>
                  <a:lnTo>
                    <a:pt x="25" y="4360"/>
                  </a:lnTo>
                  <a:lnTo>
                    <a:pt x="0" y="3970"/>
                  </a:lnTo>
                  <a:lnTo>
                    <a:pt x="0" y="3970"/>
                  </a:lnTo>
                  <a:lnTo>
                    <a:pt x="25" y="3556"/>
                  </a:lnTo>
                  <a:lnTo>
                    <a:pt x="98" y="3167"/>
                  </a:lnTo>
                  <a:lnTo>
                    <a:pt x="195" y="2777"/>
                  </a:lnTo>
                  <a:lnTo>
                    <a:pt x="317" y="2412"/>
                  </a:lnTo>
                  <a:lnTo>
                    <a:pt x="487" y="2071"/>
                  </a:lnTo>
                  <a:lnTo>
                    <a:pt x="682" y="1754"/>
                  </a:lnTo>
                  <a:lnTo>
                    <a:pt x="901" y="1437"/>
                  </a:lnTo>
                  <a:lnTo>
                    <a:pt x="1169" y="1170"/>
                  </a:lnTo>
                  <a:lnTo>
                    <a:pt x="1462" y="902"/>
                  </a:lnTo>
                  <a:lnTo>
                    <a:pt x="1754" y="682"/>
                  </a:lnTo>
                  <a:lnTo>
                    <a:pt x="2070" y="488"/>
                  </a:lnTo>
                  <a:lnTo>
                    <a:pt x="2436" y="317"/>
                  </a:lnTo>
                  <a:lnTo>
                    <a:pt x="2801" y="171"/>
                  </a:lnTo>
                  <a:lnTo>
                    <a:pt x="3166" y="74"/>
                  </a:lnTo>
                  <a:lnTo>
                    <a:pt x="3556" y="25"/>
                  </a:lnTo>
                  <a:lnTo>
                    <a:pt x="3970" y="1"/>
                  </a:lnTo>
                  <a:lnTo>
                    <a:pt x="3970" y="1"/>
                  </a:lnTo>
                  <a:lnTo>
                    <a:pt x="4384" y="25"/>
                  </a:lnTo>
                  <a:lnTo>
                    <a:pt x="4774" y="74"/>
                  </a:lnTo>
                  <a:lnTo>
                    <a:pt x="5139" y="171"/>
                  </a:lnTo>
                  <a:lnTo>
                    <a:pt x="5505" y="317"/>
                  </a:lnTo>
                  <a:lnTo>
                    <a:pt x="5870" y="488"/>
                  </a:lnTo>
                  <a:lnTo>
                    <a:pt x="6186" y="682"/>
                  </a:lnTo>
                  <a:lnTo>
                    <a:pt x="6479" y="902"/>
                  </a:lnTo>
                  <a:lnTo>
                    <a:pt x="6771" y="1170"/>
                  </a:lnTo>
                  <a:lnTo>
                    <a:pt x="7039" y="1437"/>
                  </a:lnTo>
                  <a:lnTo>
                    <a:pt x="7258" y="1754"/>
                  </a:lnTo>
                  <a:lnTo>
                    <a:pt x="7453" y="2071"/>
                  </a:lnTo>
                  <a:lnTo>
                    <a:pt x="7623" y="2412"/>
                  </a:lnTo>
                  <a:lnTo>
                    <a:pt x="7745" y="2777"/>
                  </a:lnTo>
                  <a:lnTo>
                    <a:pt x="7843" y="3167"/>
                  </a:lnTo>
                  <a:lnTo>
                    <a:pt x="7916" y="3556"/>
                  </a:lnTo>
                  <a:lnTo>
                    <a:pt x="7940" y="3970"/>
                  </a:lnTo>
                  <a:lnTo>
                    <a:pt x="7940" y="3970"/>
                  </a:lnTo>
                  <a:lnTo>
                    <a:pt x="7916" y="4360"/>
                  </a:lnTo>
                  <a:lnTo>
                    <a:pt x="7843" y="4750"/>
                  </a:lnTo>
                  <a:lnTo>
                    <a:pt x="7745" y="5139"/>
                  </a:lnTo>
                  <a:lnTo>
                    <a:pt x="7623" y="5505"/>
                  </a:lnTo>
                  <a:lnTo>
                    <a:pt x="7453" y="5846"/>
                  </a:lnTo>
                  <a:lnTo>
                    <a:pt x="7258" y="6187"/>
                  </a:lnTo>
                  <a:lnTo>
                    <a:pt x="7039" y="6479"/>
                  </a:lnTo>
                  <a:lnTo>
                    <a:pt x="6771" y="6771"/>
                  </a:lnTo>
                  <a:lnTo>
                    <a:pt x="6479" y="7015"/>
                  </a:lnTo>
                  <a:lnTo>
                    <a:pt x="6186" y="7258"/>
                  </a:lnTo>
                  <a:lnTo>
                    <a:pt x="5870" y="7453"/>
                  </a:lnTo>
                  <a:lnTo>
                    <a:pt x="5505" y="7624"/>
                  </a:lnTo>
                  <a:lnTo>
                    <a:pt x="5139" y="7745"/>
                  </a:lnTo>
                  <a:lnTo>
                    <a:pt x="4774" y="7843"/>
                  </a:lnTo>
                  <a:lnTo>
                    <a:pt x="4384" y="7892"/>
                  </a:lnTo>
                  <a:lnTo>
                    <a:pt x="3970" y="7916"/>
                  </a:lnTo>
                  <a:lnTo>
                    <a:pt x="3970" y="7916"/>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48"/>
            <p:cNvSpPr/>
            <p:nvPr/>
          </p:nvSpPr>
          <p:spPr>
            <a:xfrm>
              <a:off x="1403100" y="482875"/>
              <a:ext cx="132750" cy="132150"/>
            </a:xfrm>
            <a:custGeom>
              <a:avLst/>
              <a:gdLst/>
              <a:ahLst/>
              <a:cxnLst/>
              <a:rect l="l" t="t" r="r" b="b"/>
              <a:pathLst>
                <a:path w="5310" h="5286" fill="none" extrusionOk="0">
                  <a:moveTo>
                    <a:pt x="2655" y="5286"/>
                  </a:moveTo>
                  <a:lnTo>
                    <a:pt x="2655" y="5286"/>
                  </a:lnTo>
                  <a:lnTo>
                    <a:pt x="2387" y="5286"/>
                  </a:lnTo>
                  <a:lnTo>
                    <a:pt x="2119" y="5237"/>
                  </a:lnTo>
                  <a:lnTo>
                    <a:pt x="1876" y="5164"/>
                  </a:lnTo>
                  <a:lnTo>
                    <a:pt x="1632" y="5091"/>
                  </a:lnTo>
                  <a:lnTo>
                    <a:pt x="1389" y="4969"/>
                  </a:lnTo>
                  <a:lnTo>
                    <a:pt x="1169" y="4847"/>
                  </a:lnTo>
                  <a:lnTo>
                    <a:pt x="975" y="4677"/>
                  </a:lnTo>
                  <a:lnTo>
                    <a:pt x="780" y="4506"/>
                  </a:lnTo>
                  <a:lnTo>
                    <a:pt x="609" y="4336"/>
                  </a:lnTo>
                  <a:lnTo>
                    <a:pt x="463" y="4117"/>
                  </a:lnTo>
                  <a:lnTo>
                    <a:pt x="317" y="3897"/>
                  </a:lnTo>
                  <a:lnTo>
                    <a:pt x="220" y="3678"/>
                  </a:lnTo>
                  <a:lnTo>
                    <a:pt x="122" y="3435"/>
                  </a:lnTo>
                  <a:lnTo>
                    <a:pt x="74" y="3191"/>
                  </a:lnTo>
                  <a:lnTo>
                    <a:pt x="25" y="2923"/>
                  </a:lnTo>
                  <a:lnTo>
                    <a:pt x="0" y="2655"/>
                  </a:lnTo>
                  <a:lnTo>
                    <a:pt x="0" y="2655"/>
                  </a:lnTo>
                  <a:lnTo>
                    <a:pt x="25" y="2387"/>
                  </a:lnTo>
                  <a:lnTo>
                    <a:pt x="74" y="2120"/>
                  </a:lnTo>
                  <a:lnTo>
                    <a:pt x="122" y="1852"/>
                  </a:lnTo>
                  <a:lnTo>
                    <a:pt x="220" y="1608"/>
                  </a:lnTo>
                  <a:lnTo>
                    <a:pt x="317" y="1389"/>
                  </a:lnTo>
                  <a:lnTo>
                    <a:pt x="463" y="1170"/>
                  </a:lnTo>
                  <a:lnTo>
                    <a:pt x="609" y="975"/>
                  </a:lnTo>
                  <a:lnTo>
                    <a:pt x="780" y="780"/>
                  </a:lnTo>
                  <a:lnTo>
                    <a:pt x="975" y="610"/>
                  </a:lnTo>
                  <a:lnTo>
                    <a:pt x="1169" y="463"/>
                  </a:lnTo>
                  <a:lnTo>
                    <a:pt x="1389" y="317"/>
                  </a:lnTo>
                  <a:lnTo>
                    <a:pt x="1632" y="220"/>
                  </a:lnTo>
                  <a:lnTo>
                    <a:pt x="1876" y="122"/>
                  </a:lnTo>
                  <a:lnTo>
                    <a:pt x="2119" y="49"/>
                  </a:lnTo>
                  <a:lnTo>
                    <a:pt x="2387" y="25"/>
                  </a:lnTo>
                  <a:lnTo>
                    <a:pt x="2655" y="1"/>
                  </a:lnTo>
                  <a:lnTo>
                    <a:pt x="2655" y="1"/>
                  </a:lnTo>
                  <a:lnTo>
                    <a:pt x="2923" y="25"/>
                  </a:lnTo>
                  <a:lnTo>
                    <a:pt x="3191" y="49"/>
                  </a:lnTo>
                  <a:lnTo>
                    <a:pt x="3435" y="122"/>
                  </a:lnTo>
                  <a:lnTo>
                    <a:pt x="3678" y="220"/>
                  </a:lnTo>
                  <a:lnTo>
                    <a:pt x="3922" y="317"/>
                  </a:lnTo>
                  <a:lnTo>
                    <a:pt x="4141" y="463"/>
                  </a:lnTo>
                  <a:lnTo>
                    <a:pt x="4336" y="610"/>
                  </a:lnTo>
                  <a:lnTo>
                    <a:pt x="4530" y="780"/>
                  </a:lnTo>
                  <a:lnTo>
                    <a:pt x="4701" y="975"/>
                  </a:lnTo>
                  <a:lnTo>
                    <a:pt x="4847" y="1170"/>
                  </a:lnTo>
                  <a:lnTo>
                    <a:pt x="4993" y="1389"/>
                  </a:lnTo>
                  <a:lnTo>
                    <a:pt x="5091" y="1608"/>
                  </a:lnTo>
                  <a:lnTo>
                    <a:pt x="5188" y="1852"/>
                  </a:lnTo>
                  <a:lnTo>
                    <a:pt x="5237" y="2120"/>
                  </a:lnTo>
                  <a:lnTo>
                    <a:pt x="5285" y="2387"/>
                  </a:lnTo>
                  <a:lnTo>
                    <a:pt x="5310" y="2655"/>
                  </a:lnTo>
                  <a:lnTo>
                    <a:pt x="5310" y="2655"/>
                  </a:lnTo>
                  <a:lnTo>
                    <a:pt x="5285" y="2923"/>
                  </a:lnTo>
                  <a:lnTo>
                    <a:pt x="5237" y="3191"/>
                  </a:lnTo>
                  <a:lnTo>
                    <a:pt x="5188" y="3435"/>
                  </a:lnTo>
                  <a:lnTo>
                    <a:pt x="5091" y="3678"/>
                  </a:lnTo>
                  <a:lnTo>
                    <a:pt x="4993" y="3897"/>
                  </a:lnTo>
                  <a:lnTo>
                    <a:pt x="4847" y="4117"/>
                  </a:lnTo>
                  <a:lnTo>
                    <a:pt x="4701" y="4336"/>
                  </a:lnTo>
                  <a:lnTo>
                    <a:pt x="4530" y="4506"/>
                  </a:lnTo>
                  <a:lnTo>
                    <a:pt x="4336" y="4677"/>
                  </a:lnTo>
                  <a:lnTo>
                    <a:pt x="4141" y="4847"/>
                  </a:lnTo>
                  <a:lnTo>
                    <a:pt x="3922" y="4969"/>
                  </a:lnTo>
                  <a:lnTo>
                    <a:pt x="3678" y="5091"/>
                  </a:lnTo>
                  <a:lnTo>
                    <a:pt x="3435" y="5164"/>
                  </a:lnTo>
                  <a:lnTo>
                    <a:pt x="3191" y="5237"/>
                  </a:lnTo>
                  <a:lnTo>
                    <a:pt x="2923" y="5286"/>
                  </a:lnTo>
                  <a:lnTo>
                    <a:pt x="2655" y="5286"/>
                  </a:lnTo>
                  <a:lnTo>
                    <a:pt x="2655" y="5286"/>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48"/>
            <p:cNvSpPr/>
            <p:nvPr/>
          </p:nvSpPr>
          <p:spPr>
            <a:xfrm>
              <a:off x="1588800" y="435400"/>
              <a:ext cx="66400" cy="43850"/>
            </a:xfrm>
            <a:custGeom>
              <a:avLst/>
              <a:gdLst/>
              <a:ahLst/>
              <a:cxnLst/>
              <a:rect l="l" t="t" r="r" b="b"/>
              <a:pathLst>
                <a:path w="2656" h="1754" fill="none" extrusionOk="0">
                  <a:moveTo>
                    <a:pt x="2655" y="1266"/>
                  </a:moveTo>
                  <a:lnTo>
                    <a:pt x="2655" y="1266"/>
                  </a:lnTo>
                  <a:lnTo>
                    <a:pt x="2655" y="1364"/>
                  </a:lnTo>
                  <a:lnTo>
                    <a:pt x="2631" y="1461"/>
                  </a:lnTo>
                  <a:lnTo>
                    <a:pt x="2582" y="1534"/>
                  </a:lnTo>
                  <a:lnTo>
                    <a:pt x="2509" y="1607"/>
                  </a:lnTo>
                  <a:lnTo>
                    <a:pt x="2461" y="1680"/>
                  </a:lnTo>
                  <a:lnTo>
                    <a:pt x="2363" y="1705"/>
                  </a:lnTo>
                  <a:lnTo>
                    <a:pt x="2266" y="1754"/>
                  </a:lnTo>
                  <a:lnTo>
                    <a:pt x="2168" y="1754"/>
                  </a:lnTo>
                  <a:lnTo>
                    <a:pt x="488" y="1754"/>
                  </a:lnTo>
                  <a:lnTo>
                    <a:pt x="488" y="1754"/>
                  </a:lnTo>
                  <a:lnTo>
                    <a:pt x="390" y="1754"/>
                  </a:lnTo>
                  <a:lnTo>
                    <a:pt x="293" y="1705"/>
                  </a:lnTo>
                  <a:lnTo>
                    <a:pt x="220" y="1680"/>
                  </a:lnTo>
                  <a:lnTo>
                    <a:pt x="147" y="1607"/>
                  </a:lnTo>
                  <a:lnTo>
                    <a:pt x="74" y="1534"/>
                  </a:lnTo>
                  <a:lnTo>
                    <a:pt x="49" y="1461"/>
                  </a:lnTo>
                  <a:lnTo>
                    <a:pt x="1" y="1364"/>
                  </a:lnTo>
                  <a:lnTo>
                    <a:pt x="1" y="1266"/>
                  </a:lnTo>
                  <a:lnTo>
                    <a:pt x="1" y="487"/>
                  </a:lnTo>
                  <a:lnTo>
                    <a:pt x="1" y="487"/>
                  </a:lnTo>
                  <a:lnTo>
                    <a:pt x="1" y="390"/>
                  </a:lnTo>
                  <a:lnTo>
                    <a:pt x="49" y="292"/>
                  </a:lnTo>
                  <a:lnTo>
                    <a:pt x="74" y="219"/>
                  </a:lnTo>
                  <a:lnTo>
                    <a:pt x="147" y="146"/>
                  </a:lnTo>
                  <a:lnTo>
                    <a:pt x="220" y="73"/>
                  </a:lnTo>
                  <a:lnTo>
                    <a:pt x="293" y="49"/>
                  </a:lnTo>
                  <a:lnTo>
                    <a:pt x="390" y="0"/>
                  </a:lnTo>
                  <a:lnTo>
                    <a:pt x="488" y="0"/>
                  </a:lnTo>
                  <a:lnTo>
                    <a:pt x="2168" y="0"/>
                  </a:lnTo>
                  <a:lnTo>
                    <a:pt x="2168" y="0"/>
                  </a:lnTo>
                  <a:lnTo>
                    <a:pt x="2266" y="0"/>
                  </a:lnTo>
                  <a:lnTo>
                    <a:pt x="2363" y="49"/>
                  </a:lnTo>
                  <a:lnTo>
                    <a:pt x="2461" y="73"/>
                  </a:lnTo>
                  <a:lnTo>
                    <a:pt x="2509" y="146"/>
                  </a:lnTo>
                  <a:lnTo>
                    <a:pt x="2582" y="219"/>
                  </a:lnTo>
                  <a:lnTo>
                    <a:pt x="2631" y="292"/>
                  </a:lnTo>
                  <a:lnTo>
                    <a:pt x="2655" y="390"/>
                  </a:lnTo>
                  <a:lnTo>
                    <a:pt x="2655" y="487"/>
                  </a:lnTo>
                  <a:lnTo>
                    <a:pt x="2655" y="1266"/>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 name="Google Shape;664;p48"/>
          <p:cNvGrpSpPr/>
          <p:nvPr/>
        </p:nvGrpSpPr>
        <p:grpSpPr>
          <a:xfrm>
            <a:off x="4429643" y="340107"/>
            <a:ext cx="356204" cy="313212"/>
            <a:chOff x="1929775" y="320925"/>
            <a:chExt cx="423800" cy="372650"/>
          </a:xfrm>
        </p:grpSpPr>
        <p:sp>
          <p:nvSpPr>
            <p:cNvPr id="665" name="Google Shape;665;p48"/>
            <p:cNvSpPr/>
            <p:nvPr/>
          </p:nvSpPr>
          <p:spPr>
            <a:xfrm>
              <a:off x="1929775" y="320925"/>
              <a:ext cx="423800" cy="372650"/>
            </a:xfrm>
            <a:custGeom>
              <a:avLst/>
              <a:gdLst/>
              <a:ahLst/>
              <a:cxnLst/>
              <a:rect l="l" t="t" r="r" b="b"/>
              <a:pathLst>
                <a:path w="16952" h="14906" fill="none" extrusionOk="0">
                  <a:moveTo>
                    <a:pt x="16172" y="0"/>
                  </a:moveTo>
                  <a:lnTo>
                    <a:pt x="780" y="0"/>
                  </a:lnTo>
                  <a:lnTo>
                    <a:pt x="780" y="0"/>
                  </a:lnTo>
                  <a:lnTo>
                    <a:pt x="634" y="25"/>
                  </a:lnTo>
                  <a:lnTo>
                    <a:pt x="488" y="73"/>
                  </a:lnTo>
                  <a:lnTo>
                    <a:pt x="341" y="146"/>
                  </a:lnTo>
                  <a:lnTo>
                    <a:pt x="220" y="244"/>
                  </a:lnTo>
                  <a:lnTo>
                    <a:pt x="122" y="341"/>
                  </a:lnTo>
                  <a:lnTo>
                    <a:pt x="74" y="487"/>
                  </a:lnTo>
                  <a:lnTo>
                    <a:pt x="25" y="634"/>
                  </a:lnTo>
                  <a:lnTo>
                    <a:pt x="0" y="780"/>
                  </a:lnTo>
                  <a:lnTo>
                    <a:pt x="0" y="14126"/>
                  </a:lnTo>
                  <a:lnTo>
                    <a:pt x="0" y="14126"/>
                  </a:lnTo>
                  <a:lnTo>
                    <a:pt x="25" y="14272"/>
                  </a:lnTo>
                  <a:lnTo>
                    <a:pt x="74" y="14418"/>
                  </a:lnTo>
                  <a:lnTo>
                    <a:pt x="122" y="14565"/>
                  </a:lnTo>
                  <a:lnTo>
                    <a:pt x="220" y="14662"/>
                  </a:lnTo>
                  <a:lnTo>
                    <a:pt x="341" y="14759"/>
                  </a:lnTo>
                  <a:lnTo>
                    <a:pt x="488" y="14832"/>
                  </a:lnTo>
                  <a:lnTo>
                    <a:pt x="634" y="14881"/>
                  </a:lnTo>
                  <a:lnTo>
                    <a:pt x="780" y="14906"/>
                  </a:lnTo>
                  <a:lnTo>
                    <a:pt x="16172" y="14906"/>
                  </a:lnTo>
                  <a:lnTo>
                    <a:pt x="16172" y="14906"/>
                  </a:lnTo>
                  <a:lnTo>
                    <a:pt x="16318" y="14881"/>
                  </a:lnTo>
                  <a:lnTo>
                    <a:pt x="16464" y="14832"/>
                  </a:lnTo>
                  <a:lnTo>
                    <a:pt x="16611" y="14759"/>
                  </a:lnTo>
                  <a:lnTo>
                    <a:pt x="16732" y="14662"/>
                  </a:lnTo>
                  <a:lnTo>
                    <a:pt x="16830" y="14565"/>
                  </a:lnTo>
                  <a:lnTo>
                    <a:pt x="16878" y="14418"/>
                  </a:lnTo>
                  <a:lnTo>
                    <a:pt x="16927" y="14272"/>
                  </a:lnTo>
                  <a:lnTo>
                    <a:pt x="16952" y="14126"/>
                  </a:lnTo>
                  <a:lnTo>
                    <a:pt x="16952" y="780"/>
                  </a:lnTo>
                  <a:lnTo>
                    <a:pt x="16952" y="780"/>
                  </a:lnTo>
                  <a:lnTo>
                    <a:pt x="16927" y="634"/>
                  </a:lnTo>
                  <a:lnTo>
                    <a:pt x="16878" y="487"/>
                  </a:lnTo>
                  <a:lnTo>
                    <a:pt x="16830" y="341"/>
                  </a:lnTo>
                  <a:lnTo>
                    <a:pt x="16732" y="244"/>
                  </a:lnTo>
                  <a:lnTo>
                    <a:pt x="16611" y="146"/>
                  </a:lnTo>
                  <a:lnTo>
                    <a:pt x="16464" y="73"/>
                  </a:lnTo>
                  <a:lnTo>
                    <a:pt x="16318" y="25"/>
                  </a:lnTo>
                  <a:lnTo>
                    <a:pt x="16172" y="0"/>
                  </a:lnTo>
                  <a:lnTo>
                    <a:pt x="16172" y="0"/>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48"/>
            <p:cNvSpPr/>
            <p:nvPr/>
          </p:nvSpPr>
          <p:spPr>
            <a:xfrm>
              <a:off x="1954125" y="345275"/>
              <a:ext cx="375100" cy="323950"/>
            </a:xfrm>
            <a:custGeom>
              <a:avLst/>
              <a:gdLst/>
              <a:ahLst/>
              <a:cxnLst/>
              <a:rect l="l" t="t" r="r" b="b"/>
              <a:pathLst>
                <a:path w="15004" h="12958" fill="none" extrusionOk="0">
                  <a:moveTo>
                    <a:pt x="15003" y="12957"/>
                  </a:moveTo>
                  <a:lnTo>
                    <a:pt x="1" y="12957"/>
                  </a:lnTo>
                  <a:lnTo>
                    <a:pt x="1" y="0"/>
                  </a:lnTo>
                  <a:lnTo>
                    <a:pt x="15003" y="0"/>
                  </a:lnTo>
                  <a:lnTo>
                    <a:pt x="15003" y="12957"/>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48"/>
            <p:cNvSpPr/>
            <p:nvPr/>
          </p:nvSpPr>
          <p:spPr>
            <a:xfrm>
              <a:off x="2162375" y="534625"/>
              <a:ext cx="146750" cy="113275"/>
            </a:xfrm>
            <a:custGeom>
              <a:avLst/>
              <a:gdLst/>
              <a:ahLst/>
              <a:cxnLst/>
              <a:rect l="l" t="t" r="r" b="b"/>
              <a:pathLst>
                <a:path w="5870" h="4531" fill="none" extrusionOk="0">
                  <a:moveTo>
                    <a:pt x="0" y="2266"/>
                  </a:moveTo>
                  <a:lnTo>
                    <a:pt x="1534" y="244"/>
                  </a:lnTo>
                  <a:lnTo>
                    <a:pt x="1534" y="244"/>
                  </a:lnTo>
                  <a:lnTo>
                    <a:pt x="1632" y="147"/>
                  </a:lnTo>
                  <a:lnTo>
                    <a:pt x="1754" y="50"/>
                  </a:lnTo>
                  <a:lnTo>
                    <a:pt x="1875" y="1"/>
                  </a:lnTo>
                  <a:lnTo>
                    <a:pt x="2022" y="1"/>
                  </a:lnTo>
                  <a:lnTo>
                    <a:pt x="2143" y="1"/>
                  </a:lnTo>
                  <a:lnTo>
                    <a:pt x="2289" y="50"/>
                  </a:lnTo>
                  <a:lnTo>
                    <a:pt x="2411" y="147"/>
                  </a:lnTo>
                  <a:lnTo>
                    <a:pt x="2509" y="244"/>
                  </a:lnTo>
                  <a:lnTo>
                    <a:pt x="5870" y="453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48"/>
            <p:cNvSpPr/>
            <p:nvPr/>
          </p:nvSpPr>
          <p:spPr>
            <a:xfrm>
              <a:off x="1974225" y="468875"/>
              <a:ext cx="232600" cy="179025"/>
            </a:xfrm>
            <a:custGeom>
              <a:avLst/>
              <a:gdLst/>
              <a:ahLst/>
              <a:cxnLst/>
              <a:rect l="l" t="t" r="r" b="b"/>
              <a:pathLst>
                <a:path w="9304" h="7161" fill="none" extrusionOk="0">
                  <a:moveTo>
                    <a:pt x="0" y="3995"/>
                  </a:moveTo>
                  <a:lnTo>
                    <a:pt x="2923" y="244"/>
                  </a:lnTo>
                  <a:lnTo>
                    <a:pt x="2923" y="244"/>
                  </a:lnTo>
                  <a:lnTo>
                    <a:pt x="3020" y="147"/>
                  </a:lnTo>
                  <a:lnTo>
                    <a:pt x="3142" y="49"/>
                  </a:lnTo>
                  <a:lnTo>
                    <a:pt x="3264" y="1"/>
                  </a:lnTo>
                  <a:lnTo>
                    <a:pt x="3410" y="1"/>
                  </a:lnTo>
                  <a:lnTo>
                    <a:pt x="3532" y="1"/>
                  </a:lnTo>
                  <a:lnTo>
                    <a:pt x="3678" y="49"/>
                  </a:lnTo>
                  <a:lnTo>
                    <a:pt x="3800" y="147"/>
                  </a:lnTo>
                  <a:lnTo>
                    <a:pt x="3897" y="244"/>
                  </a:lnTo>
                  <a:lnTo>
                    <a:pt x="9304" y="716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48"/>
            <p:cNvSpPr/>
            <p:nvPr/>
          </p:nvSpPr>
          <p:spPr>
            <a:xfrm>
              <a:off x="2169675" y="396425"/>
              <a:ext cx="97450" cy="97450"/>
            </a:xfrm>
            <a:custGeom>
              <a:avLst/>
              <a:gdLst/>
              <a:ahLst/>
              <a:cxnLst/>
              <a:rect l="l" t="t" r="r" b="b"/>
              <a:pathLst>
                <a:path w="3898" h="3898" fill="none" extrusionOk="0">
                  <a:moveTo>
                    <a:pt x="1949" y="3897"/>
                  </a:moveTo>
                  <a:lnTo>
                    <a:pt x="1949" y="3897"/>
                  </a:lnTo>
                  <a:lnTo>
                    <a:pt x="1754" y="3897"/>
                  </a:lnTo>
                  <a:lnTo>
                    <a:pt x="1559" y="3873"/>
                  </a:lnTo>
                  <a:lnTo>
                    <a:pt x="1364" y="3824"/>
                  </a:lnTo>
                  <a:lnTo>
                    <a:pt x="1194" y="3751"/>
                  </a:lnTo>
                  <a:lnTo>
                    <a:pt x="1023" y="3678"/>
                  </a:lnTo>
                  <a:lnTo>
                    <a:pt x="853" y="3580"/>
                  </a:lnTo>
                  <a:lnTo>
                    <a:pt x="707" y="3459"/>
                  </a:lnTo>
                  <a:lnTo>
                    <a:pt x="560" y="3337"/>
                  </a:lnTo>
                  <a:lnTo>
                    <a:pt x="439" y="3191"/>
                  </a:lnTo>
                  <a:lnTo>
                    <a:pt x="317" y="3045"/>
                  </a:lnTo>
                  <a:lnTo>
                    <a:pt x="220" y="2874"/>
                  </a:lnTo>
                  <a:lnTo>
                    <a:pt x="146" y="2704"/>
                  </a:lnTo>
                  <a:lnTo>
                    <a:pt x="73" y="2533"/>
                  </a:lnTo>
                  <a:lnTo>
                    <a:pt x="25" y="2338"/>
                  </a:lnTo>
                  <a:lnTo>
                    <a:pt x="0" y="2168"/>
                  </a:lnTo>
                  <a:lnTo>
                    <a:pt x="0" y="1949"/>
                  </a:lnTo>
                  <a:lnTo>
                    <a:pt x="0" y="1949"/>
                  </a:lnTo>
                  <a:lnTo>
                    <a:pt x="0" y="1754"/>
                  </a:lnTo>
                  <a:lnTo>
                    <a:pt x="25" y="1559"/>
                  </a:lnTo>
                  <a:lnTo>
                    <a:pt x="73" y="1389"/>
                  </a:lnTo>
                  <a:lnTo>
                    <a:pt x="146" y="1194"/>
                  </a:lnTo>
                  <a:lnTo>
                    <a:pt x="220" y="1023"/>
                  </a:lnTo>
                  <a:lnTo>
                    <a:pt x="317" y="877"/>
                  </a:lnTo>
                  <a:lnTo>
                    <a:pt x="439" y="707"/>
                  </a:lnTo>
                  <a:lnTo>
                    <a:pt x="560" y="585"/>
                  </a:lnTo>
                  <a:lnTo>
                    <a:pt x="707" y="463"/>
                  </a:lnTo>
                  <a:lnTo>
                    <a:pt x="853" y="341"/>
                  </a:lnTo>
                  <a:lnTo>
                    <a:pt x="1023" y="244"/>
                  </a:lnTo>
                  <a:lnTo>
                    <a:pt x="1194" y="171"/>
                  </a:lnTo>
                  <a:lnTo>
                    <a:pt x="1364" y="98"/>
                  </a:lnTo>
                  <a:lnTo>
                    <a:pt x="1559" y="49"/>
                  </a:lnTo>
                  <a:lnTo>
                    <a:pt x="1754" y="25"/>
                  </a:lnTo>
                  <a:lnTo>
                    <a:pt x="1949" y="0"/>
                  </a:lnTo>
                  <a:lnTo>
                    <a:pt x="1949" y="0"/>
                  </a:lnTo>
                  <a:lnTo>
                    <a:pt x="2144" y="25"/>
                  </a:lnTo>
                  <a:lnTo>
                    <a:pt x="2338" y="49"/>
                  </a:lnTo>
                  <a:lnTo>
                    <a:pt x="2533" y="98"/>
                  </a:lnTo>
                  <a:lnTo>
                    <a:pt x="2704" y="171"/>
                  </a:lnTo>
                  <a:lnTo>
                    <a:pt x="2874" y="244"/>
                  </a:lnTo>
                  <a:lnTo>
                    <a:pt x="3020" y="341"/>
                  </a:lnTo>
                  <a:lnTo>
                    <a:pt x="3191" y="463"/>
                  </a:lnTo>
                  <a:lnTo>
                    <a:pt x="3313" y="585"/>
                  </a:lnTo>
                  <a:lnTo>
                    <a:pt x="3459" y="707"/>
                  </a:lnTo>
                  <a:lnTo>
                    <a:pt x="3556" y="877"/>
                  </a:lnTo>
                  <a:lnTo>
                    <a:pt x="3654" y="1023"/>
                  </a:lnTo>
                  <a:lnTo>
                    <a:pt x="3727" y="1194"/>
                  </a:lnTo>
                  <a:lnTo>
                    <a:pt x="3800" y="1389"/>
                  </a:lnTo>
                  <a:lnTo>
                    <a:pt x="3848" y="1559"/>
                  </a:lnTo>
                  <a:lnTo>
                    <a:pt x="3873" y="1754"/>
                  </a:lnTo>
                  <a:lnTo>
                    <a:pt x="3897" y="1949"/>
                  </a:lnTo>
                  <a:lnTo>
                    <a:pt x="3897" y="1949"/>
                  </a:lnTo>
                  <a:lnTo>
                    <a:pt x="3873" y="2168"/>
                  </a:lnTo>
                  <a:lnTo>
                    <a:pt x="3848" y="2338"/>
                  </a:lnTo>
                  <a:lnTo>
                    <a:pt x="3800" y="2533"/>
                  </a:lnTo>
                  <a:lnTo>
                    <a:pt x="3727" y="2704"/>
                  </a:lnTo>
                  <a:lnTo>
                    <a:pt x="3654" y="2874"/>
                  </a:lnTo>
                  <a:lnTo>
                    <a:pt x="3556" y="3045"/>
                  </a:lnTo>
                  <a:lnTo>
                    <a:pt x="3459" y="3191"/>
                  </a:lnTo>
                  <a:lnTo>
                    <a:pt x="3313" y="3337"/>
                  </a:lnTo>
                  <a:lnTo>
                    <a:pt x="3191" y="3459"/>
                  </a:lnTo>
                  <a:lnTo>
                    <a:pt x="3020" y="3580"/>
                  </a:lnTo>
                  <a:lnTo>
                    <a:pt x="2874" y="3678"/>
                  </a:lnTo>
                  <a:lnTo>
                    <a:pt x="2704" y="3751"/>
                  </a:lnTo>
                  <a:lnTo>
                    <a:pt x="2533" y="3824"/>
                  </a:lnTo>
                  <a:lnTo>
                    <a:pt x="2338" y="3873"/>
                  </a:lnTo>
                  <a:lnTo>
                    <a:pt x="2144" y="3897"/>
                  </a:lnTo>
                  <a:lnTo>
                    <a:pt x="1949" y="3897"/>
                  </a:lnTo>
                  <a:lnTo>
                    <a:pt x="1949" y="3897"/>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0" name="Google Shape;670;p48"/>
          <p:cNvSpPr/>
          <p:nvPr/>
        </p:nvSpPr>
        <p:spPr>
          <a:xfrm>
            <a:off x="5026945" y="328854"/>
            <a:ext cx="291717" cy="335738"/>
          </a:xfrm>
          <a:custGeom>
            <a:avLst/>
            <a:gdLst/>
            <a:ahLst/>
            <a:cxnLst/>
            <a:rect l="l" t="t" r="r" b="b"/>
            <a:pathLst>
              <a:path w="13883" h="15978" fill="none" extrusionOk="0">
                <a:moveTo>
                  <a:pt x="3240" y="3240"/>
                </a:moveTo>
                <a:lnTo>
                  <a:pt x="3240" y="12616"/>
                </a:lnTo>
                <a:lnTo>
                  <a:pt x="3240" y="12616"/>
                </a:lnTo>
                <a:lnTo>
                  <a:pt x="2899" y="12592"/>
                </a:lnTo>
                <a:lnTo>
                  <a:pt x="2558" y="12592"/>
                </a:lnTo>
                <a:lnTo>
                  <a:pt x="2193" y="12641"/>
                </a:lnTo>
                <a:lnTo>
                  <a:pt x="1827" y="12738"/>
                </a:lnTo>
                <a:lnTo>
                  <a:pt x="1827" y="12738"/>
                </a:lnTo>
                <a:lnTo>
                  <a:pt x="1608" y="12811"/>
                </a:lnTo>
                <a:lnTo>
                  <a:pt x="1389" y="12909"/>
                </a:lnTo>
                <a:lnTo>
                  <a:pt x="1194" y="13030"/>
                </a:lnTo>
                <a:lnTo>
                  <a:pt x="999" y="13128"/>
                </a:lnTo>
                <a:lnTo>
                  <a:pt x="804" y="13274"/>
                </a:lnTo>
                <a:lnTo>
                  <a:pt x="658" y="13396"/>
                </a:lnTo>
                <a:lnTo>
                  <a:pt x="512" y="13542"/>
                </a:lnTo>
                <a:lnTo>
                  <a:pt x="390" y="13688"/>
                </a:lnTo>
                <a:lnTo>
                  <a:pt x="269" y="13858"/>
                </a:lnTo>
                <a:lnTo>
                  <a:pt x="171" y="14005"/>
                </a:lnTo>
                <a:lnTo>
                  <a:pt x="98" y="14175"/>
                </a:lnTo>
                <a:lnTo>
                  <a:pt x="49" y="14346"/>
                </a:lnTo>
                <a:lnTo>
                  <a:pt x="25" y="14492"/>
                </a:lnTo>
                <a:lnTo>
                  <a:pt x="1" y="14662"/>
                </a:lnTo>
                <a:lnTo>
                  <a:pt x="25" y="14833"/>
                </a:lnTo>
                <a:lnTo>
                  <a:pt x="49" y="14979"/>
                </a:lnTo>
                <a:lnTo>
                  <a:pt x="49" y="14979"/>
                </a:lnTo>
                <a:lnTo>
                  <a:pt x="122" y="15149"/>
                </a:lnTo>
                <a:lnTo>
                  <a:pt x="196" y="15295"/>
                </a:lnTo>
                <a:lnTo>
                  <a:pt x="293" y="15417"/>
                </a:lnTo>
                <a:lnTo>
                  <a:pt x="415" y="15539"/>
                </a:lnTo>
                <a:lnTo>
                  <a:pt x="561" y="15636"/>
                </a:lnTo>
                <a:lnTo>
                  <a:pt x="707" y="15734"/>
                </a:lnTo>
                <a:lnTo>
                  <a:pt x="877" y="15807"/>
                </a:lnTo>
                <a:lnTo>
                  <a:pt x="1072" y="15880"/>
                </a:lnTo>
                <a:lnTo>
                  <a:pt x="1243" y="15929"/>
                </a:lnTo>
                <a:lnTo>
                  <a:pt x="1462" y="15953"/>
                </a:lnTo>
                <a:lnTo>
                  <a:pt x="1657" y="15977"/>
                </a:lnTo>
                <a:lnTo>
                  <a:pt x="1876" y="15977"/>
                </a:lnTo>
                <a:lnTo>
                  <a:pt x="2095" y="15953"/>
                </a:lnTo>
                <a:lnTo>
                  <a:pt x="2339" y="15929"/>
                </a:lnTo>
                <a:lnTo>
                  <a:pt x="2558" y="15880"/>
                </a:lnTo>
                <a:lnTo>
                  <a:pt x="2801" y="15831"/>
                </a:lnTo>
                <a:lnTo>
                  <a:pt x="2801" y="15831"/>
                </a:lnTo>
                <a:lnTo>
                  <a:pt x="3216" y="15661"/>
                </a:lnTo>
                <a:lnTo>
                  <a:pt x="3581" y="15466"/>
                </a:lnTo>
                <a:lnTo>
                  <a:pt x="3897" y="15247"/>
                </a:lnTo>
                <a:lnTo>
                  <a:pt x="4165" y="14979"/>
                </a:lnTo>
                <a:lnTo>
                  <a:pt x="4360" y="14711"/>
                </a:lnTo>
                <a:lnTo>
                  <a:pt x="4458" y="14565"/>
                </a:lnTo>
                <a:lnTo>
                  <a:pt x="4531" y="14419"/>
                </a:lnTo>
                <a:lnTo>
                  <a:pt x="4579" y="14272"/>
                </a:lnTo>
                <a:lnTo>
                  <a:pt x="4604" y="14126"/>
                </a:lnTo>
                <a:lnTo>
                  <a:pt x="4628" y="13980"/>
                </a:lnTo>
                <a:lnTo>
                  <a:pt x="4628" y="13834"/>
                </a:lnTo>
                <a:lnTo>
                  <a:pt x="4628" y="6187"/>
                </a:lnTo>
                <a:lnTo>
                  <a:pt x="12470" y="3727"/>
                </a:lnTo>
                <a:lnTo>
                  <a:pt x="12470" y="10108"/>
                </a:lnTo>
                <a:lnTo>
                  <a:pt x="12470" y="10108"/>
                </a:lnTo>
                <a:lnTo>
                  <a:pt x="12154" y="10083"/>
                </a:lnTo>
                <a:lnTo>
                  <a:pt x="11813" y="10083"/>
                </a:lnTo>
                <a:lnTo>
                  <a:pt x="11447" y="10132"/>
                </a:lnTo>
                <a:lnTo>
                  <a:pt x="11082" y="10230"/>
                </a:lnTo>
                <a:lnTo>
                  <a:pt x="11082" y="10230"/>
                </a:lnTo>
                <a:lnTo>
                  <a:pt x="10863" y="10303"/>
                </a:lnTo>
                <a:lnTo>
                  <a:pt x="10644" y="10400"/>
                </a:lnTo>
                <a:lnTo>
                  <a:pt x="10425" y="10522"/>
                </a:lnTo>
                <a:lnTo>
                  <a:pt x="10254" y="10619"/>
                </a:lnTo>
                <a:lnTo>
                  <a:pt x="10059" y="10765"/>
                </a:lnTo>
                <a:lnTo>
                  <a:pt x="9913" y="10887"/>
                </a:lnTo>
                <a:lnTo>
                  <a:pt x="9767" y="11033"/>
                </a:lnTo>
                <a:lnTo>
                  <a:pt x="9621" y="11179"/>
                </a:lnTo>
                <a:lnTo>
                  <a:pt x="9523" y="11350"/>
                </a:lnTo>
                <a:lnTo>
                  <a:pt x="9426" y="11496"/>
                </a:lnTo>
                <a:lnTo>
                  <a:pt x="9353" y="11666"/>
                </a:lnTo>
                <a:lnTo>
                  <a:pt x="9304" y="11837"/>
                </a:lnTo>
                <a:lnTo>
                  <a:pt x="9280" y="11983"/>
                </a:lnTo>
                <a:lnTo>
                  <a:pt x="9256" y="12154"/>
                </a:lnTo>
                <a:lnTo>
                  <a:pt x="9280" y="12324"/>
                </a:lnTo>
                <a:lnTo>
                  <a:pt x="9304" y="12470"/>
                </a:lnTo>
                <a:lnTo>
                  <a:pt x="9304" y="12470"/>
                </a:lnTo>
                <a:lnTo>
                  <a:pt x="9377" y="12641"/>
                </a:lnTo>
                <a:lnTo>
                  <a:pt x="9450" y="12787"/>
                </a:lnTo>
                <a:lnTo>
                  <a:pt x="9548" y="12909"/>
                </a:lnTo>
                <a:lnTo>
                  <a:pt x="9670" y="13030"/>
                </a:lnTo>
                <a:lnTo>
                  <a:pt x="9816" y="13128"/>
                </a:lnTo>
                <a:lnTo>
                  <a:pt x="9962" y="13225"/>
                </a:lnTo>
                <a:lnTo>
                  <a:pt x="10132" y="13298"/>
                </a:lnTo>
                <a:lnTo>
                  <a:pt x="10303" y="13371"/>
                </a:lnTo>
                <a:lnTo>
                  <a:pt x="10498" y="13420"/>
                </a:lnTo>
                <a:lnTo>
                  <a:pt x="10717" y="13444"/>
                </a:lnTo>
                <a:lnTo>
                  <a:pt x="10912" y="13469"/>
                </a:lnTo>
                <a:lnTo>
                  <a:pt x="11131" y="13469"/>
                </a:lnTo>
                <a:lnTo>
                  <a:pt x="11350" y="13444"/>
                </a:lnTo>
                <a:lnTo>
                  <a:pt x="11594" y="13420"/>
                </a:lnTo>
                <a:lnTo>
                  <a:pt x="11813" y="13371"/>
                </a:lnTo>
                <a:lnTo>
                  <a:pt x="12056" y="13323"/>
                </a:lnTo>
                <a:lnTo>
                  <a:pt x="12056" y="13323"/>
                </a:lnTo>
                <a:lnTo>
                  <a:pt x="12422" y="13176"/>
                </a:lnTo>
                <a:lnTo>
                  <a:pt x="12763" y="13006"/>
                </a:lnTo>
                <a:lnTo>
                  <a:pt x="13055" y="12787"/>
                </a:lnTo>
                <a:lnTo>
                  <a:pt x="13323" y="12568"/>
                </a:lnTo>
                <a:lnTo>
                  <a:pt x="13542" y="12324"/>
                </a:lnTo>
                <a:lnTo>
                  <a:pt x="13713" y="12056"/>
                </a:lnTo>
                <a:lnTo>
                  <a:pt x="13810" y="11788"/>
                </a:lnTo>
                <a:lnTo>
                  <a:pt x="13859" y="11642"/>
                </a:lnTo>
                <a:lnTo>
                  <a:pt x="13883" y="11520"/>
                </a:lnTo>
                <a:lnTo>
                  <a:pt x="13883" y="0"/>
                </a:lnTo>
                <a:lnTo>
                  <a:pt x="3240" y="3240"/>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48"/>
          <p:cNvSpPr/>
          <p:nvPr/>
        </p:nvSpPr>
        <p:spPr>
          <a:xfrm>
            <a:off x="5611913" y="329884"/>
            <a:ext cx="251793" cy="333679"/>
          </a:xfrm>
          <a:custGeom>
            <a:avLst/>
            <a:gdLst/>
            <a:ahLst/>
            <a:cxnLst/>
            <a:rect l="l" t="t" r="r" b="b"/>
            <a:pathLst>
              <a:path w="11983" h="15880" fill="none" extrusionOk="0">
                <a:moveTo>
                  <a:pt x="5992" y="0"/>
                </a:moveTo>
                <a:lnTo>
                  <a:pt x="5992" y="0"/>
                </a:lnTo>
                <a:lnTo>
                  <a:pt x="5675" y="0"/>
                </a:lnTo>
                <a:lnTo>
                  <a:pt x="5383" y="25"/>
                </a:lnTo>
                <a:lnTo>
                  <a:pt x="5091" y="73"/>
                </a:lnTo>
                <a:lnTo>
                  <a:pt x="4774" y="122"/>
                </a:lnTo>
                <a:lnTo>
                  <a:pt x="4506" y="195"/>
                </a:lnTo>
                <a:lnTo>
                  <a:pt x="4214" y="268"/>
                </a:lnTo>
                <a:lnTo>
                  <a:pt x="3654" y="463"/>
                </a:lnTo>
                <a:lnTo>
                  <a:pt x="3142" y="731"/>
                </a:lnTo>
                <a:lnTo>
                  <a:pt x="2631" y="1023"/>
                </a:lnTo>
                <a:lnTo>
                  <a:pt x="2192" y="1364"/>
                </a:lnTo>
                <a:lnTo>
                  <a:pt x="1754" y="1754"/>
                </a:lnTo>
                <a:lnTo>
                  <a:pt x="1364" y="2192"/>
                </a:lnTo>
                <a:lnTo>
                  <a:pt x="1023" y="2631"/>
                </a:lnTo>
                <a:lnTo>
                  <a:pt x="731" y="3142"/>
                </a:lnTo>
                <a:lnTo>
                  <a:pt x="463" y="3653"/>
                </a:lnTo>
                <a:lnTo>
                  <a:pt x="268" y="4214"/>
                </a:lnTo>
                <a:lnTo>
                  <a:pt x="195" y="4506"/>
                </a:lnTo>
                <a:lnTo>
                  <a:pt x="122" y="4774"/>
                </a:lnTo>
                <a:lnTo>
                  <a:pt x="73" y="5090"/>
                </a:lnTo>
                <a:lnTo>
                  <a:pt x="25" y="5383"/>
                </a:lnTo>
                <a:lnTo>
                  <a:pt x="0" y="5675"/>
                </a:lnTo>
                <a:lnTo>
                  <a:pt x="0" y="5991"/>
                </a:lnTo>
                <a:lnTo>
                  <a:pt x="0" y="5991"/>
                </a:lnTo>
                <a:lnTo>
                  <a:pt x="25" y="6430"/>
                </a:lnTo>
                <a:lnTo>
                  <a:pt x="73" y="6868"/>
                </a:lnTo>
                <a:lnTo>
                  <a:pt x="147" y="7331"/>
                </a:lnTo>
                <a:lnTo>
                  <a:pt x="268" y="7769"/>
                </a:lnTo>
                <a:lnTo>
                  <a:pt x="390" y="8208"/>
                </a:lnTo>
                <a:lnTo>
                  <a:pt x="561" y="8646"/>
                </a:lnTo>
                <a:lnTo>
                  <a:pt x="731" y="9085"/>
                </a:lnTo>
                <a:lnTo>
                  <a:pt x="926" y="9523"/>
                </a:lnTo>
                <a:lnTo>
                  <a:pt x="1145" y="9937"/>
                </a:lnTo>
                <a:lnTo>
                  <a:pt x="1389" y="10375"/>
                </a:lnTo>
                <a:lnTo>
                  <a:pt x="1900" y="11179"/>
                </a:lnTo>
                <a:lnTo>
                  <a:pt x="2436" y="11958"/>
                </a:lnTo>
                <a:lnTo>
                  <a:pt x="2996" y="12689"/>
                </a:lnTo>
                <a:lnTo>
                  <a:pt x="3556" y="13371"/>
                </a:lnTo>
                <a:lnTo>
                  <a:pt x="4092" y="13980"/>
                </a:lnTo>
                <a:lnTo>
                  <a:pt x="4603" y="14540"/>
                </a:lnTo>
                <a:lnTo>
                  <a:pt x="5066" y="15003"/>
                </a:lnTo>
                <a:lnTo>
                  <a:pt x="5724" y="15636"/>
                </a:lnTo>
                <a:lnTo>
                  <a:pt x="5992" y="15880"/>
                </a:lnTo>
                <a:lnTo>
                  <a:pt x="5992" y="15880"/>
                </a:lnTo>
                <a:lnTo>
                  <a:pt x="6260" y="15636"/>
                </a:lnTo>
                <a:lnTo>
                  <a:pt x="6917" y="15003"/>
                </a:lnTo>
                <a:lnTo>
                  <a:pt x="7380" y="14540"/>
                </a:lnTo>
                <a:lnTo>
                  <a:pt x="7891" y="13980"/>
                </a:lnTo>
                <a:lnTo>
                  <a:pt x="8427" y="13371"/>
                </a:lnTo>
                <a:lnTo>
                  <a:pt x="8987" y="12689"/>
                </a:lnTo>
                <a:lnTo>
                  <a:pt x="9548" y="11958"/>
                </a:lnTo>
                <a:lnTo>
                  <a:pt x="10083" y="11179"/>
                </a:lnTo>
                <a:lnTo>
                  <a:pt x="10595" y="10375"/>
                </a:lnTo>
                <a:lnTo>
                  <a:pt x="10838" y="9937"/>
                </a:lnTo>
                <a:lnTo>
                  <a:pt x="11058" y="9523"/>
                </a:lnTo>
                <a:lnTo>
                  <a:pt x="11252" y="9085"/>
                </a:lnTo>
                <a:lnTo>
                  <a:pt x="11423" y="8646"/>
                </a:lnTo>
                <a:lnTo>
                  <a:pt x="11593" y="8208"/>
                </a:lnTo>
                <a:lnTo>
                  <a:pt x="11715" y="7769"/>
                </a:lnTo>
                <a:lnTo>
                  <a:pt x="11837" y="7331"/>
                </a:lnTo>
                <a:lnTo>
                  <a:pt x="11910" y="6868"/>
                </a:lnTo>
                <a:lnTo>
                  <a:pt x="11959" y="6430"/>
                </a:lnTo>
                <a:lnTo>
                  <a:pt x="11983" y="5991"/>
                </a:lnTo>
                <a:lnTo>
                  <a:pt x="11983" y="5991"/>
                </a:lnTo>
                <a:lnTo>
                  <a:pt x="11983" y="5675"/>
                </a:lnTo>
                <a:lnTo>
                  <a:pt x="11959" y="5383"/>
                </a:lnTo>
                <a:lnTo>
                  <a:pt x="11910" y="5090"/>
                </a:lnTo>
                <a:lnTo>
                  <a:pt x="11861" y="4774"/>
                </a:lnTo>
                <a:lnTo>
                  <a:pt x="11788" y="4506"/>
                </a:lnTo>
                <a:lnTo>
                  <a:pt x="11715" y="4214"/>
                </a:lnTo>
                <a:lnTo>
                  <a:pt x="11520" y="3653"/>
                </a:lnTo>
                <a:lnTo>
                  <a:pt x="11252" y="3142"/>
                </a:lnTo>
                <a:lnTo>
                  <a:pt x="10960" y="2631"/>
                </a:lnTo>
                <a:lnTo>
                  <a:pt x="10619" y="2192"/>
                </a:lnTo>
                <a:lnTo>
                  <a:pt x="10229" y="1754"/>
                </a:lnTo>
                <a:lnTo>
                  <a:pt x="9791" y="1364"/>
                </a:lnTo>
                <a:lnTo>
                  <a:pt x="9353" y="1023"/>
                </a:lnTo>
                <a:lnTo>
                  <a:pt x="8841" y="731"/>
                </a:lnTo>
                <a:lnTo>
                  <a:pt x="8330" y="463"/>
                </a:lnTo>
                <a:lnTo>
                  <a:pt x="7770" y="268"/>
                </a:lnTo>
                <a:lnTo>
                  <a:pt x="7477" y="195"/>
                </a:lnTo>
                <a:lnTo>
                  <a:pt x="7209" y="122"/>
                </a:lnTo>
                <a:lnTo>
                  <a:pt x="6893" y="73"/>
                </a:lnTo>
                <a:lnTo>
                  <a:pt x="6601" y="25"/>
                </a:lnTo>
                <a:lnTo>
                  <a:pt x="6308" y="0"/>
                </a:lnTo>
                <a:lnTo>
                  <a:pt x="5992" y="0"/>
                </a:lnTo>
                <a:lnTo>
                  <a:pt x="5992" y="0"/>
                </a:lnTo>
                <a:close/>
                <a:moveTo>
                  <a:pt x="5992" y="8549"/>
                </a:moveTo>
                <a:lnTo>
                  <a:pt x="5992" y="8549"/>
                </a:lnTo>
                <a:lnTo>
                  <a:pt x="5724" y="8549"/>
                </a:lnTo>
                <a:lnTo>
                  <a:pt x="5480" y="8500"/>
                </a:lnTo>
                <a:lnTo>
                  <a:pt x="5237" y="8451"/>
                </a:lnTo>
                <a:lnTo>
                  <a:pt x="4993" y="8354"/>
                </a:lnTo>
                <a:lnTo>
                  <a:pt x="4774" y="8257"/>
                </a:lnTo>
                <a:lnTo>
                  <a:pt x="4555" y="8110"/>
                </a:lnTo>
                <a:lnTo>
                  <a:pt x="4360" y="7964"/>
                </a:lnTo>
                <a:lnTo>
                  <a:pt x="4189" y="7794"/>
                </a:lnTo>
                <a:lnTo>
                  <a:pt x="4019" y="7623"/>
                </a:lnTo>
                <a:lnTo>
                  <a:pt x="3873" y="7428"/>
                </a:lnTo>
                <a:lnTo>
                  <a:pt x="3727" y="7209"/>
                </a:lnTo>
                <a:lnTo>
                  <a:pt x="3629" y="6990"/>
                </a:lnTo>
                <a:lnTo>
                  <a:pt x="3532" y="6746"/>
                </a:lnTo>
                <a:lnTo>
                  <a:pt x="3483" y="6503"/>
                </a:lnTo>
                <a:lnTo>
                  <a:pt x="3434" y="6259"/>
                </a:lnTo>
                <a:lnTo>
                  <a:pt x="3434" y="5991"/>
                </a:lnTo>
                <a:lnTo>
                  <a:pt x="3434" y="5991"/>
                </a:lnTo>
                <a:lnTo>
                  <a:pt x="3434" y="5724"/>
                </a:lnTo>
                <a:lnTo>
                  <a:pt x="3483" y="5480"/>
                </a:lnTo>
                <a:lnTo>
                  <a:pt x="3532" y="5236"/>
                </a:lnTo>
                <a:lnTo>
                  <a:pt x="3629" y="4993"/>
                </a:lnTo>
                <a:lnTo>
                  <a:pt x="3727" y="4774"/>
                </a:lnTo>
                <a:lnTo>
                  <a:pt x="3873" y="4555"/>
                </a:lnTo>
                <a:lnTo>
                  <a:pt x="4019" y="4360"/>
                </a:lnTo>
                <a:lnTo>
                  <a:pt x="4189" y="4189"/>
                </a:lnTo>
                <a:lnTo>
                  <a:pt x="4360" y="4019"/>
                </a:lnTo>
                <a:lnTo>
                  <a:pt x="4555" y="3873"/>
                </a:lnTo>
                <a:lnTo>
                  <a:pt x="4774" y="3726"/>
                </a:lnTo>
                <a:lnTo>
                  <a:pt x="4993" y="3629"/>
                </a:lnTo>
                <a:lnTo>
                  <a:pt x="5237" y="3532"/>
                </a:lnTo>
                <a:lnTo>
                  <a:pt x="5480" y="3483"/>
                </a:lnTo>
                <a:lnTo>
                  <a:pt x="5724" y="3434"/>
                </a:lnTo>
                <a:lnTo>
                  <a:pt x="5992" y="3434"/>
                </a:lnTo>
                <a:lnTo>
                  <a:pt x="5992" y="3434"/>
                </a:lnTo>
                <a:lnTo>
                  <a:pt x="6260" y="3434"/>
                </a:lnTo>
                <a:lnTo>
                  <a:pt x="6503" y="3483"/>
                </a:lnTo>
                <a:lnTo>
                  <a:pt x="6747" y="3532"/>
                </a:lnTo>
                <a:lnTo>
                  <a:pt x="6990" y="3629"/>
                </a:lnTo>
                <a:lnTo>
                  <a:pt x="7209" y="3726"/>
                </a:lnTo>
                <a:lnTo>
                  <a:pt x="7429" y="3873"/>
                </a:lnTo>
                <a:lnTo>
                  <a:pt x="7623" y="4019"/>
                </a:lnTo>
                <a:lnTo>
                  <a:pt x="7794" y="4189"/>
                </a:lnTo>
                <a:lnTo>
                  <a:pt x="7964" y="4360"/>
                </a:lnTo>
                <a:lnTo>
                  <a:pt x="8111" y="4555"/>
                </a:lnTo>
                <a:lnTo>
                  <a:pt x="8257" y="4774"/>
                </a:lnTo>
                <a:lnTo>
                  <a:pt x="8354" y="4993"/>
                </a:lnTo>
                <a:lnTo>
                  <a:pt x="8452" y="5236"/>
                </a:lnTo>
                <a:lnTo>
                  <a:pt x="8500" y="5480"/>
                </a:lnTo>
                <a:lnTo>
                  <a:pt x="8549" y="5724"/>
                </a:lnTo>
                <a:lnTo>
                  <a:pt x="8549" y="5991"/>
                </a:lnTo>
                <a:lnTo>
                  <a:pt x="8549" y="5991"/>
                </a:lnTo>
                <a:lnTo>
                  <a:pt x="8549" y="6259"/>
                </a:lnTo>
                <a:lnTo>
                  <a:pt x="8500" y="6503"/>
                </a:lnTo>
                <a:lnTo>
                  <a:pt x="8452" y="6746"/>
                </a:lnTo>
                <a:lnTo>
                  <a:pt x="8354" y="6990"/>
                </a:lnTo>
                <a:lnTo>
                  <a:pt x="8257" y="7209"/>
                </a:lnTo>
                <a:lnTo>
                  <a:pt x="8111" y="7428"/>
                </a:lnTo>
                <a:lnTo>
                  <a:pt x="7964" y="7623"/>
                </a:lnTo>
                <a:lnTo>
                  <a:pt x="7794" y="7794"/>
                </a:lnTo>
                <a:lnTo>
                  <a:pt x="7623" y="7964"/>
                </a:lnTo>
                <a:lnTo>
                  <a:pt x="7429" y="8110"/>
                </a:lnTo>
                <a:lnTo>
                  <a:pt x="7209" y="8257"/>
                </a:lnTo>
                <a:lnTo>
                  <a:pt x="6990" y="8354"/>
                </a:lnTo>
                <a:lnTo>
                  <a:pt x="6747" y="8451"/>
                </a:lnTo>
                <a:lnTo>
                  <a:pt x="6503" y="8500"/>
                </a:lnTo>
                <a:lnTo>
                  <a:pt x="6260" y="8549"/>
                </a:lnTo>
                <a:lnTo>
                  <a:pt x="5992" y="8549"/>
                </a:lnTo>
                <a:lnTo>
                  <a:pt x="5992" y="8549"/>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2" name="Google Shape;672;p48"/>
          <p:cNvGrpSpPr/>
          <p:nvPr/>
        </p:nvGrpSpPr>
        <p:grpSpPr>
          <a:xfrm>
            <a:off x="6699287" y="304785"/>
            <a:ext cx="336767" cy="383835"/>
            <a:chOff x="4630125" y="278900"/>
            <a:chExt cx="400675" cy="456675"/>
          </a:xfrm>
        </p:grpSpPr>
        <p:sp>
          <p:nvSpPr>
            <p:cNvPr id="673" name="Google Shape;673;p48"/>
            <p:cNvSpPr/>
            <p:nvPr/>
          </p:nvSpPr>
          <p:spPr>
            <a:xfrm>
              <a:off x="4659350" y="328825"/>
              <a:ext cx="371450" cy="96850"/>
            </a:xfrm>
            <a:custGeom>
              <a:avLst/>
              <a:gdLst/>
              <a:ahLst/>
              <a:cxnLst/>
              <a:rect l="l" t="t" r="r" b="b"/>
              <a:pathLst>
                <a:path w="14858" h="3874" fill="none" extrusionOk="0">
                  <a:moveTo>
                    <a:pt x="12763" y="1"/>
                  </a:moveTo>
                  <a:lnTo>
                    <a:pt x="926" y="1"/>
                  </a:lnTo>
                  <a:lnTo>
                    <a:pt x="926" y="1"/>
                  </a:lnTo>
                  <a:lnTo>
                    <a:pt x="731" y="25"/>
                  </a:lnTo>
                  <a:lnTo>
                    <a:pt x="561" y="74"/>
                  </a:lnTo>
                  <a:lnTo>
                    <a:pt x="390" y="171"/>
                  </a:lnTo>
                  <a:lnTo>
                    <a:pt x="269" y="269"/>
                  </a:lnTo>
                  <a:lnTo>
                    <a:pt x="147" y="415"/>
                  </a:lnTo>
                  <a:lnTo>
                    <a:pt x="74" y="561"/>
                  </a:lnTo>
                  <a:lnTo>
                    <a:pt x="1" y="732"/>
                  </a:lnTo>
                  <a:lnTo>
                    <a:pt x="1" y="926"/>
                  </a:lnTo>
                  <a:lnTo>
                    <a:pt x="1" y="2948"/>
                  </a:lnTo>
                  <a:lnTo>
                    <a:pt x="1" y="2948"/>
                  </a:lnTo>
                  <a:lnTo>
                    <a:pt x="1" y="3143"/>
                  </a:lnTo>
                  <a:lnTo>
                    <a:pt x="74" y="3313"/>
                  </a:lnTo>
                  <a:lnTo>
                    <a:pt x="147" y="3459"/>
                  </a:lnTo>
                  <a:lnTo>
                    <a:pt x="269" y="3605"/>
                  </a:lnTo>
                  <a:lnTo>
                    <a:pt x="390" y="3727"/>
                  </a:lnTo>
                  <a:lnTo>
                    <a:pt x="561" y="3800"/>
                  </a:lnTo>
                  <a:lnTo>
                    <a:pt x="731" y="3849"/>
                  </a:lnTo>
                  <a:lnTo>
                    <a:pt x="926" y="3873"/>
                  </a:lnTo>
                  <a:lnTo>
                    <a:pt x="12763" y="3873"/>
                  </a:lnTo>
                  <a:lnTo>
                    <a:pt x="14857" y="1949"/>
                  </a:lnTo>
                  <a:lnTo>
                    <a:pt x="12763" y="1"/>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48"/>
            <p:cNvSpPr/>
            <p:nvPr/>
          </p:nvSpPr>
          <p:spPr>
            <a:xfrm>
              <a:off x="4630125" y="452425"/>
              <a:ext cx="371450" cy="96850"/>
            </a:xfrm>
            <a:custGeom>
              <a:avLst/>
              <a:gdLst/>
              <a:ahLst/>
              <a:cxnLst/>
              <a:rect l="l" t="t" r="r" b="b"/>
              <a:pathLst>
                <a:path w="14858" h="3874" fill="none" extrusionOk="0">
                  <a:moveTo>
                    <a:pt x="2095" y="1"/>
                  </a:moveTo>
                  <a:lnTo>
                    <a:pt x="13932" y="1"/>
                  </a:lnTo>
                  <a:lnTo>
                    <a:pt x="13932" y="1"/>
                  </a:lnTo>
                  <a:lnTo>
                    <a:pt x="14126" y="25"/>
                  </a:lnTo>
                  <a:lnTo>
                    <a:pt x="14297" y="74"/>
                  </a:lnTo>
                  <a:lnTo>
                    <a:pt x="14467" y="147"/>
                  </a:lnTo>
                  <a:lnTo>
                    <a:pt x="14589" y="269"/>
                  </a:lnTo>
                  <a:lnTo>
                    <a:pt x="14711" y="415"/>
                  </a:lnTo>
                  <a:lnTo>
                    <a:pt x="14784" y="561"/>
                  </a:lnTo>
                  <a:lnTo>
                    <a:pt x="14857" y="732"/>
                  </a:lnTo>
                  <a:lnTo>
                    <a:pt x="14857" y="926"/>
                  </a:lnTo>
                  <a:lnTo>
                    <a:pt x="14857" y="2948"/>
                  </a:lnTo>
                  <a:lnTo>
                    <a:pt x="14857" y="2948"/>
                  </a:lnTo>
                  <a:lnTo>
                    <a:pt x="14857" y="3143"/>
                  </a:lnTo>
                  <a:lnTo>
                    <a:pt x="14784" y="3313"/>
                  </a:lnTo>
                  <a:lnTo>
                    <a:pt x="14711" y="3459"/>
                  </a:lnTo>
                  <a:lnTo>
                    <a:pt x="14589" y="3605"/>
                  </a:lnTo>
                  <a:lnTo>
                    <a:pt x="14467" y="3703"/>
                  </a:lnTo>
                  <a:lnTo>
                    <a:pt x="14297" y="3800"/>
                  </a:lnTo>
                  <a:lnTo>
                    <a:pt x="14126" y="3849"/>
                  </a:lnTo>
                  <a:lnTo>
                    <a:pt x="13932" y="3873"/>
                  </a:lnTo>
                  <a:lnTo>
                    <a:pt x="2095" y="3873"/>
                  </a:lnTo>
                  <a:lnTo>
                    <a:pt x="1" y="1925"/>
                  </a:lnTo>
                  <a:lnTo>
                    <a:pt x="2095" y="1"/>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48"/>
            <p:cNvSpPr/>
            <p:nvPr/>
          </p:nvSpPr>
          <p:spPr>
            <a:xfrm>
              <a:off x="4808525" y="278900"/>
              <a:ext cx="43875" cy="49950"/>
            </a:xfrm>
            <a:custGeom>
              <a:avLst/>
              <a:gdLst/>
              <a:ahLst/>
              <a:cxnLst/>
              <a:rect l="l" t="t" r="r" b="b"/>
              <a:pathLst>
                <a:path w="1755" h="1998" fill="none" extrusionOk="0">
                  <a:moveTo>
                    <a:pt x="1754" y="1998"/>
                  </a:moveTo>
                  <a:lnTo>
                    <a:pt x="1754" y="585"/>
                  </a:lnTo>
                  <a:lnTo>
                    <a:pt x="1754" y="585"/>
                  </a:lnTo>
                  <a:lnTo>
                    <a:pt x="1754" y="464"/>
                  </a:lnTo>
                  <a:lnTo>
                    <a:pt x="1730" y="366"/>
                  </a:lnTo>
                  <a:lnTo>
                    <a:pt x="1657" y="269"/>
                  </a:lnTo>
                  <a:lnTo>
                    <a:pt x="1584" y="171"/>
                  </a:lnTo>
                  <a:lnTo>
                    <a:pt x="1511" y="98"/>
                  </a:lnTo>
                  <a:lnTo>
                    <a:pt x="1413" y="49"/>
                  </a:lnTo>
                  <a:lnTo>
                    <a:pt x="1291" y="25"/>
                  </a:lnTo>
                  <a:lnTo>
                    <a:pt x="1194" y="1"/>
                  </a:lnTo>
                  <a:lnTo>
                    <a:pt x="561" y="1"/>
                  </a:lnTo>
                  <a:lnTo>
                    <a:pt x="561" y="1"/>
                  </a:lnTo>
                  <a:lnTo>
                    <a:pt x="463" y="25"/>
                  </a:lnTo>
                  <a:lnTo>
                    <a:pt x="342" y="49"/>
                  </a:lnTo>
                  <a:lnTo>
                    <a:pt x="244" y="98"/>
                  </a:lnTo>
                  <a:lnTo>
                    <a:pt x="171" y="171"/>
                  </a:lnTo>
                  <a:lnTo>
                    <a:pt x="98" y="269"/>
                  </a:lnTo>
                  <a:lnTo>
                    <a:pt x="25" y="366"/>
                  </a:lnTo>
                  <a:lnTo>
                    <a:pt x="1" y="464"/>
                  </a:lnTo>
                  <a:lnTo>
                    <a:pt x="1" y="585"/>
                  </a:lnTo>
                  <a:lnTo>
                    <a:pt x="1" y="1998"/>
                  </a:lnTo>
                  <a:lnTo>
                    <a:pt x="1754" y="1998"/>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48"/>
            <p:cNvSpPr/>
            <p:nvPr/>
          </p:nvSpPr>
          <p:spPr>
            <a:xfrm>
              <a:off x="4808525" y="549250"/>
              <a:ext cx="43875" cy="186325"/>
            </a:xfrm>
            <a:custGeom>
              <a:avLst/>
              <a:gdLst/>
              <a:ahLst/>
              <a:cxnLst/>
              <a:rect l="l" t="t" r="r" b="b"/>
              <a:pathLst>
                <a:path w="1755" h="7453" fill="none" extrusionOk="0">
                  <a:moveTo>
                    <a:pt x="1" y="0"/>
                  </a:moveTo>
                  <a:lnTo>
                    <a:pt x="1" y="7453"/>
                  </a:lnTo>
                  <a:lnTo>
                    <a:pt x="1754" y="7453"/>
                  </a:lnTo>
                  <a:lnTo>
                    <a:pt x="1754" y="0"/>
                  </a:lnTo>
                  <a:lnTo>
                    <a:pt x="1" y="0"/>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7" name="Google Shape;677;p48"/>
          <p:cNvSpPr/>
          <p:nvPr/>
        </p:nvSpPr>
        <p:spPr>
          <a:xfrm>
            <a:off x="7239876" y="328350"/>
            <a:ext cx="385895" cy="336746"/>
          </a:xfrm>
          <a:custGeom>
            <a:avLst/>
            <a:gdLst/>
            <a:ahLst/>
            <a:cxnLst/>
            <a:rect l="l" t="t" r="r" b="b"/>
            <a:pathLst>
              <a:path w="18365" h="16026" fill="none" extrusionOk="0">
                <a:moveTo>
                  <a:pt x="9182" y="0"/>
                </a:moveTo>
                <a:lnTo>
                  <a:pt x="0" y="8841"/>
                </a:lnTo>
                <a:lnTo>
                  <a:pt x="2874" y="8841"/>
                </a:lnTo>
                <a:lnTo>
                  <a:pt x="2874" y="15246"/>
                </a:lnTo>
                <a:lnTo>
                  <a:pt x="2874" y="15246"/>
                </a:lnTo>
                <a:lnTo>
                  <a:pt x="2899" y="15417"/>
                </a:lnTo>
                <a:lnTo>
                  <a:pt x="2947" y="15563"/>
                </a:lnTo>
                <a:lnTo>
                  <a:pt x="3020" y="15685"/>
                </a:lnTo>
                <a:lnTo>
                  <a:pt x="3093" y="15806"/>
                </a:lnTo>
                <a:lnTo>
                  <a:pt x="3215" y="15904"/>
                </a:lnTo>
                <a:lnTo>
                  <a:pt x="3361" y="15977"/>
                </a:lnTo>
                <a:lnTo>
                  <a:pt x="3508" y="16026"/>
                </a:lnTo>
                <a:lnTo>
                  <a:pt x="3654" y="16026"/>
                </a:lnTo>
                <a:lnTo>
                  <a:pt x="7404" y="16026"/>
                </a:lnTo>
                <a:lnTo>
                  <a:pt x="7404" y="13420"/>
                </a:lnTo>
                <a:lnTo>
                  <a:pt x="7404" y="13420"/>
                </a:lnTo>
                <a:lnTo>
                  <a:pt x="7429" y="13127"/>
                </a:lnTo>
                <a:lnTo>
                  <a:pt x="7526" y="12860"/>
                </a:lnTo>
                <a:lnTo>
                  <a:pt x="7648" y="12616"/>
                </a:lnTo>
                <a:lnTo>
                  <a:pt x="7818" y="12421"/>
                </a:lnTo>
                <a:lnTo>
                  <a:pt x="8038" y="12251"/>
                </a:lnTo>
                <a:lnTo>
                  <a:pt x="8257" y="12129"/>
                </a:lnTo>
                <a:lnTo>
                  <a:pt x="8525" y="12031"/>
                </a:lnTo>
                <a:lnTo>
                  <a:pt x="8817" y="12007"/>
                </a:lnTo>
                <a:lnTo>
                  <a:pt x="9548" y="12007"/>
                </a:lnTo>
                <a:lnTo>
                  <a:pt x="9548" y="12007"/>
                </a:lnTo>
                <a:lnTo>
                  <a:pt x="9840" y="12031"/>
                </a:lnTo>
                <a:lnTo>
                  <a:pt x="10108" y="12129"/>
                </a:lnTo>
                <a:lnTo>
                  <a:pt x="10327" y="12251"/>
                </a:lnTo>
                <a:lnTo>
                  <a:pt x="10546" y="12421"/>
                </a:lnTo>
                <a:lnTo>
                  <a:pt x="10717" y="12616"/>
                </a:lnTo>
                <a:lnTo>
                  <a:pt x="10838" y="12860"/>
                </a:lnTo>
                <a:lnTo>
                  <a:pt x="10936" y="13127"/>
                </a:lnTo>
                <a:lnTo>
                  <a:pt x="10960" y="13420"/>
                </a:lnTo>
                <a:lnTo>
                  <a:pt x="10960" y="16026"/>
                </a:lnTo>
                <a:lnTo>
                  <a:pt x="14711" y="16026"/>
                </a:lnTo>
                <a:lnTo>
                  <a:pt x="14711" y="16026"/>
                </a:lnTo>
                <a:lnTo>
                  <a:pt x="14857" y="16026"/>
                </a:lnTo>
                <a:lnTo>
                  <a:pt x="15003" y="15977"/>
                </a:lnTo>
                <a:lnTo>
                  <a:pt x="15149" y="15904"/>
                </a:lnTo>
                <a:lnTo>
                  <a:pt x="15271" y="15806"/>
                </a:lnTo>
                <a:lnTo>
                  <a:pt x="15344" y="15685"/>
                </a:lnTo>
                <a:lnTo>
                  <a:pt x="15417" y="15563"/>
                </a:lnTo>
                <a:lnTo>
                  <a:pt x="15466" y="15417"/>
                </a:lnTo>
                <a:lnTo>
                  <a:pt x="15490" y="15246"/>
                </a:lnTo>
                <a:lnTo>
                  <a:pt x="15490" y="8841"/>
                </a:lnTo>
                <a:lnTo>
                  <a:pt x="18364" y="8841"/>
                </a:lnTo>
                <a:lnTo>
                  <a:pt x="9182" y="0"/>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8" name="Google Shape;678;p48"/>
          <p:cNvGrpSpPr/>
          <p:nvPr/>
        </p:nvGrpSpPr>
        <p:grpSpPr>
          <a:xfrm>
            <a:off x="3308899" y="851341"/>
            <a:ext cx="342882" cy="418128"/>
            <a:chOff x="596350" y="929175"/>
            <a:chExt cx="407950" cy="497475"/>
          </a:xfrm>
        </p:grpSpPr>
        <p:sp>
          <p:nvSpPr>
            <p:cNvPr id="679" name="Google Shape;679;p48"/>
            <p:cNvSpPr/>
            <p:nvPr/>
          </p:nvSpPr>
          <p:spPr>
            <a:xfrm>
              <a:off x="596350" y="953550"/>
              <a:ext cx="387250" cy="473100"/>
            </a:xfrm>
            <a:custGeom>
              <a:avLst/>
              <a:gdLst/>
              <a:ahLst/>
              <a:cxnLst/>
              <a:rect l="l" t="t" r="r" b="b"/>
              <a:pathLst>
                <a:path w="15490" h="18924" fill="none" extrusionOk="0">
                  <a:moveTo>
                    <a:pt x="15490" y="17828"/>
                  </a:moveTo>
                  <a:lnTo>
                    <a:pt x="15490" y="17828"/>
                  </a:lnTo>
                  <a:lnTo>
                    <a:pt x="15466" y="17998"/>
                  </a:lnTo>
                  <a:lnTo>
                    <a:pt x="15417" y="18169"/>
                  </a:lnTo>
                  <a:lnTo>
                    <a:pt x="15319" y="18364"/>
                  </a:lnTo>
                  <a:lnTo>
                    <a:pt x="15198" y="18534"/>
                  </a:lnTo>
                  <a:lnTo>
                    <a:pt x="15052" y="18680"/>
                  </a:lnTo>
                  <a:lnTo>
                    <a:pt x="14881" y="18802"/>
                  </a:lnTo>
                  <a:lnTo>
                    <a:pt x="14735" y="18900"/>
                  </a:lnTo>
                  <a:lnTo>
                    <a:pt x="14564" y="18924"/>
                  </a:lnTo>
                  <a:lnTo>
                    <a:pt x="1023" y="18924"/>
                  </a:lnTo>
                  <a:lnTo>
                    <a:pt x="1023" y="18924"/>
                  </a:lnTo>
                  <a:lnTo>
                    <a:pt x="853" y="18900"/>
                  </a:lnTo>
                  <a:lnTo>
                    <a:pt x="682" y="18802"/>
                  </a:lnTo>
                  <a:lnTo>
                    <a:pt x="512" y="18680"/>
                  </a:lnTo>
                  <a:lnTo>
                    <a:pt x="341" y="18534"/>
                  </a:lnTo>
                  <a:lnTo>
                    <a:pt x="219" y="18364"/>
                  </a:lnTo>
                  <a:lnTo>
                    <a:pt x="98" y="18169"/>
                  </a:lnTo>
                  <a:lnTo>
                    <a:pt x="25" y="17998"/>
                  </a:lnTo>
                  <a:lnTo>
                    <a:pt x="0" y="17828"/>
                  </a:lnTo>
                  <a:lnTo>
                    <a:pt x="0" y="877"/>
                  </a:lnTo>
                  <a:lnTo>
                    <a:pt x="0" y="877"/>
                  </a:lnTo>
                  <a:lnTo>
                    <a:pt x="25" y="706"/>
                  </a:lnTo>
                  <a:lnTo>
                    <a:pt x="98" y="560"/>
                  </a:lnTo>
                  <a:lnTo>
                    <a:pt x="195" y="414"/>
                  </a:lnTo>
                  <a:lnTo>
                    <a:pt x="341" y="268"/>
                  </a:lnTo>
                  <a:lnTo>
                    <a:pt x="487" y="171"/>
                  </a:lnTo>
                  <a:lnTo>
                    <a:pt x="658" y="73"/>
                  </a:lnTo>
                  <a:lnTo>
                    <a:pt x="828" y="24"/>
                  </a:lnTo>
                  <a:lnTo>
                    <a:pt x="974"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48"/>
            <p:cNvSpPr/>
            <p:nvPr/>
          </p:nvSpPr>
          <p:spPr>
            <a:xfrm>
              <a:off x="626775" y="929175"/>
              <a:ext cx="377525" cy="462775"/>
            </a:xfrm>
            <a:custGeom>
              <a:avLst/>
              <a:gdLst/>
              <a:ahLst/>
              <a:cxnLst/>
              <a:rect l="l" t="t" r="r" b="b"/>
              <a:pathLst>
                <a:path w="15101" h="18511" fill="none" extrusionOk="0">
                  <a:moveTo>
                    <a:pt x="15101" y="3362"/>
                  </a:moveTo>
                  <a:lnTo>
                    <a:pt x="15101" y="17731"/>
                  </a:lnTo>
                  <a:lnTo>
                    <a:pt x="15101" y="17731"/>
                  </a:lnTo>
                  <a:lnTo>
                    <a:pt x="15077" y="17877"/>
                  </a:lnTo>
                  <a:lnTo>
                    <a:pt x="15028" y="18024"/>
                  </a:lnTo>
                  <a:lnTo>
                    <a:pt x="14979" y="18145"/>
                  </a:lnTo>
                  <a:lnTo>
                    <a:pt x="14882" y="18267"/>
                  </a:lnTo>
                  <a:lnTo>
                    <a:pt x="14760" y="18365"/>
                  </a:lnTo>
                  <a:lnTo>
                    <a:pt x="14614" y="18438"/>
                  </a:lnTo>
                  <a:lnTo>
                    <a:pt x="14468" y="18486"/>
                  </a:lnTo>
                  <a:lnTo>
                    <a:pt x="14322" y="18511"/>
                  </a:lnTo>
                  <a:lnTo>
                    <a:pt x="780" y="18511"/>
                  </a:lnTo>
                  <a:lnTo>
                    <a:pt x="780" y="18511"/>
                  </a:lnTo>
                  <a:lnTo>
                    <a:pt x="634" y="18486"/>
                  </a:lnTo>
                  <a:lnTo>
                    <a:pt x="488" y="18438"/>
                  </a:lnTo>
                  <a:lnTo>
                    <a:pt x="342" y="18365"/>
                  </a:lnTo>
                  <a:lnTo>
                    <a:pt x="220" y="18267"/>
                  </a:lnTo>
                  <a:lnTo>
                    <a:pt x="123" y="18145"/>
                  </a:lnTo>
                  <a:lnTo>
                    <a:pt x="74" y="18024"/>
                  </a:lnTo>
                  <a:lnTo>
                    <a:pt x="25" y="17877"/>
                  </a:lnTo>
                  <a:lnTo>
                    <a:pt x="1" y="17731"/>
                  </a:lnTo>
                  <a:lnTo>
                    <a:pt x="1" y="780"/>
                  </a:lnTo>
                  <a:lnTo>
                    <a:pt x="1" y="780"/>
                  </a:lnTo>
                  <a:lnTo>
                    <a:pt x="25" y="610"/>
                  </a:lnTo>
                  <a:lnTo>
                    <a:pt x="74" y="464"/>
                  </a:lnTo>
                  <a:lnTo>
                    <a:pt x="123" y="342"/>
                  </a:lnTo>
                  <a:lnTo>
                    <a:pt x="220" y="220"/>
                  </a:lnTo>
                  <a:lnTo>
                    <a:pt x="342" y="123"/>
                  </a:lnTo>
                  <a:lnTo>
                    <a:pt x="488" y="50"/>
                  </a:lnTo>
                  <a:lnTo>
                    <a:pt x="634" y="1"/>
                  </a:lnTo>
                  <a:lnTo>
                    <a:pt x="780" y="1"/>
                  </a:lnTo>
                  <a:lnTo>
                    <a:pt x="11740"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48"/>
            <p:cNvSpPr/>
            <p:nvPr/>
          </p:nvSpPr>
          <p:spPr>
            <a:xfrm>
              <a:off x="688900" y="1256150"/>
              <a:ext cx="133975" cy="25"/>
            </a:xfrm>
            <a:custGeom>
              <a:avLst/>
              <a:gdLst/>
              <a:ahLst/>
              <a:cxnLst/>
              <a:rect l="l" t="t" r="r" b="b"/>
              <a:pathLst>
                <a:path w="5359" h="1" fill="none" extrusionOk="0">
                  <a:moveTo>
                    <a:pt x="5358" y="0"/>
                  </a:moveTo>
                  <a:lnTo>
                    <a:pt x="0"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48"/>
            <p:cNvSpPr/>
            <p:nvPr/>
          </p:nvSpPr>
          <p:spPr>
            <a:xfrm>
              <a:off x="688900" y="1201350"/>
              <a:ext cx="255750" cy="25"/>
            </a:xfrm>
            <a:custGeom>
              <a:avLst/>
              <a:gdLst/>
              <a:ahLst/>
              <a:cxnLst/>
              <a:rect l="l" t="t" r="r" b="b"/>
              <a:pathLst>
                <a:path w="10230" h="1" fill="none" extrusionOk="0">
                  <a:moveTo>
                    <a:pt x="10229" y="1"/>
                  </a:moveTo>
                  <a:lnTo>
                    <a:pt x="0"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48"/>
            <p:cNvSpPr/>
            <p:nvPr/>
          </p:nvSpPr>
          <p:spPr>
            <a:xfrm>
              <a:off x="688900" y="1145950"/>
              <a:ext cx="255750" cy="25"/>
            </a:xfrm>
            <a:custGeom>
              <a:avLst/>
              <a:gdLst/>
              <a:ahLst/>
              <a:cxnLst/>
              <a:rect l="l" t="t" r="r" b="b"/>
              <a:pathLst>
                <a:path w="10230" h="1" fill="none" extrusionOk="0">
                  <a:moveTo>
                    <a:pt x="10229" y="0"/>
                  </a:moveTo>
                  <a:lnTo>
                    <a:pt x="0"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48"/>
            <p:cNvSpPr/>
            <p:nvPr/>
          </p:nvSpPr>
          <p:spPr>
            <a:xfrm>
              <a:off x="688900" y="1090525"/>
              <a:ext cx="255750" cy="25"/>
            </a:xfrm>
            <a:custGeom>
              <a:avLst/>
              <a:gdLst/>
              <a:ahLst/>
              <a:cxnLst/>
              <a:rect l="l" t="t" r="r" b="b"/>
              <a:pathLst>
                <a:path w="10230" h="1" fill="none" extrusionOk="0">
                  <a:moveTo>
                    <a:pt x="10229" y="1"/>
                  </a:moveTo>
                  <a:lnTo>
                    <a:pt x="0"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48"/>
            <p:cNvSpPr/>
            <p:nvPr/>
          </p:nvSpPr>
          <p:spPr>
            <a:xfrm>
              <a:off x="920250" y="929175"/>
              <a:ext cx="84050" cy="84050"/>
            </a:xfrm>
            <a:custGeom>
              <a:avLst/>
              <a:gdLst/>
              <a:ahLst/>
              <a:cxnLst/>
              <a:rect l="l" t="t" r="r" b="b"/>
              <a:pathLst>
                <a:path w="3362" h="3362" fill="none" extrusionOk="0">
                  <a:moveTo>
                    <a:pt x="1" y="2582"/>
                  </a:moveTo>
                  <a:lnTo>
                    <a:pt x="1" y="1"/>
                  </a:lnTo>
                  <a:lnTo>
                    <a:pt x="3362" y="3362"/>
                  </a:lnTo>
                  <a:lnTo>
                    <a:pt x="780" y="3362"/>
                  </a:lnTo>
                  <a:lnTo>
                    <a:pt x="780" y="3362"/>
                  </a:lnTo>
                  <a:lnTo>
                    <a:pt x="610" y="3337"/>
                  </a:lnTo>
                  <a:lnTo>
                    <a:pt x="464" y="3289"/>
                  </a:lnTo>
                  <a:lnTo>
                    <a:pt x="342" y="3216"/>
                  </a:lnTo>
                  <a:lnTo>
                    <a:pt x="220" y="3118"/>
                  </a:lnTo>
                  <a:lnTo>
                    <a:pt x="123" y="3021"/>
                  </a:lnTo>
                  <a:lnTo>
                    <a:pt x="50" y="2875"/>
                  </a:lnTo>
                  <a:lnTo>
                    <a:pt x="1" y="2729"/>
                  </a:lnTo>
                  <a:lnTo>
                    <a:pt x="1" y="2582"/>
                  </a:lnTo>
                  <a:lnTo>
                    <a:pt x="1" y="2582"/>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 name="Google Shape;686;p48"/>
          <p:cNvGrpSpPr/>
          <p:nvPr/>
        </p:nvGrpSpPr>
        <p:grpSpPr>
          <a:xfrm>
            <a:off x="4433215" y="912256"/>
            <a:ext cx="349060" cy="298882"/>
            <a:chOff x="1934025" y="1001650"/>
            <a:chExt cx="415300" cy="355600"/>
          </a:xfrm>
        </p:grpSpPr>
        <p:sp>
          <p:nvSpPr>
            <p:cNvPr id="687" name="Google Shape;687;p48"/>
            <p:cNvSpPr/>
            <p:nvPr/>
          </p:nvSpPr>
          <p:spPr>
            <a:xfrm>
              <a:off x="1934025" y="1303650"/>
              <a:ext cx="207650" cy="53600"/>
            </a:xfrm>
            <a:custGeom>
              <a:avLst/>
              <a:gdLst/>
              <a:ahLst/>
              <a:cxnLst/>
              <a:rect l="l" t="t" r="r" b="b"/>
              <a:pathLst>
                <a:path w="8306" h="2144" fill="none" extrusionOk="0">
                  <a:moveTo>
                    <a:pt x="1" y="0"/>
                  </a:moveTo>
                  <a:lnTo>
                    <a:pt x="1" y="487"/>
                  </a:lnTo>
                  <a:lnTo>
                    <a:pt x="1" y="487"/>
                  </a:lnTo>
                  <a:lnTo>
                    <a:pt x="25" y="633"/>
                  </a:lnTo>
                  <a:lnTo>
                    <a:pt x="74" y="755"/>
                  </a:lnTo>
                  <a:lnTo>
                    <a:pt x="147" y="853"/>
                  </a:lnTo>
                  <a:lnTo>
                    <a:pt x="245" y="950"/>
                  </a:lnTo>
                  <a:lnTo>
                    <a:pt x="245" y="950"/>
                  </a:lnTo>
                  <a:lnTo>
                    <a:pt x="391" y="1023"/>
                  </a:lnTo>
                  <a:lnTo>
                    <a:pt x="561" y="1047"/>
                  </a:lnTo>
                  <a:lnTo>
                    <a:pt x="561" y="1047"/>
                  </a:lnTo>
                  <a:lnTo>
                    <a:pt x="732" y="1023"/>
                  </a:lnTo>
                  <a:lnTo>
                    <a:pt x="732" y="1023"/>
                  </a:lnTo>
                  <a:lnTo>
                    <a:pt x="1292" y="853"/>
                  </a:lnTo>
                  <a:lnTo>
                    <a:pt x="1657" y="780"/>
                  </a:lnTo>
                  <a:lnTo>
                    <a:pt x="2071" y="682"/>
                  </a:lnTo>
                  <a:lnTo>
                    <a:pt x="2534" y="609"/>
                  </a:lnTo>
                  <a:lnTo>
                    <a:pt x="3021" y="560"/>
                  </a:lnTo>
                  <a:lnTo>
                    <a:pt x="3581" y="512"/>
                  </a:lnTo>
                  <a:lnTo>
                    <a:pt x="4166" y="487"/>
                  </a:lnTo>
                  <a:lnTo>
                    <a:pt x="4166" y="487"/>
                  </a:lnTo>
                  <a:lnTo>
                    <a:pt x="4604" y="512"/>
                  </a:lnTo>
                  <a:lnTo>
                    <a:pt x="5018" y="536"/>
                  </a:lnTo>
                  <a:lnTo>
                    <a:pt x="5408" y="609"/>
                  </a:lnTo>
                  <a:lnTo>
                    <a:pt x="5773" y="682"/>
                  </a:lnTo>
                  <a:lnTo>
                    <a:pt x="6114" y="780"/>
                  </a:lnTo>
                  <a:lnTo>
                    <a:pt x="6431" y="877"/>
                  </a:lnTo>
                  <a:lnTo>
                    <a:pt x="6699" y="999"/>
                  </a:lnTo>
                  <a:lnTo>
                    <a:pt x="6966" y="1120"/>
                  </a:lnTo>
                  <a:lnTo>
                    <a:pt x="7186" y="1242"/>
                  </a:lnTo>
                  <a:lnTo>
                    <a:pt x="7405" y="1388"/>
                  </a:lnTo>
                  <a:lnTo>
                    <a:pt x="7770" y="1656"/>
                  </a:lnTo>
                  <a:lnTo>
                    <a:pt x="8062" y="1924"/>
                  </a:lnTo>
                  <a:lnTo>
                    <a:pt x="8306" y="2143"/>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48"/>
            <p:cNvSpPr/>
            <p:nvPr/>
          </p:nvSpPr>
          <p:spPr>
            <a:xfrm>
              <a:off x="2141650" y="1303650"/>
              <a:ext cx="207675" cy="53600"/>
            </a:xfrm>
            <a:custGeom>
              <a:avLst/>
              <a:gdLst/>
              <a:ahLst/>
              <a:cxnLst/>
              <a:rect l="l" t="t" r="r" b="b"/>
              <a:pathLst>
                <a:path w="8307" h="2144" fill="none" extrusionOk="0">
                  <a:moveTo>
                    <a:pt x="1" y="2143"/>
                  </a:moveTo>
                  <a:lnTo>
                    <a:pt x="1" y="2143"/>
                  </a:lnTo>
                  <a:lnTo>
                    <a:pt x="245" y="1924"/>
                  </a:lnTo>
                  <a:lnTo>
                    <a:pt x="537" y="1656"/>
                  </a:lnTo>
                  <a:lnTo>
                    <a:pt x="902" y="1388"/>
                  </a:lnTo>
                  <a:lnTo>
                    <a:pt x="1121" y="1242"/>
                  </a:lnTo>
                  <a:lnTo>
                    <a:pt x="1341" y="1120"/>
                  </a:lnTo>
                  <a:lnTo>
                    <a:pt x="1608" y="999"/>
                  </a:lnTo>
                  <a:lnTo>
                    <a:pt x="1876" y="877"/>
                  </a:lnTo>
                  <a:lnTo>
                    <a:pt x="2193" y="780"/>
                  </a:lnTo>
                  <a:lnTo>
                    <a:pt x="2534" y="682"/>
                  </a:lnTo>
                  <a:lnTo>
                    <a:pt x="2899" y="609"/>
                  </a:lnTo>
                  <a:lnTo>
                    <a:pt x="3289" y="536"/>
                  </a:lnTo>
                  <a:lnTo>
                    <a:pt x="3703" y="512"/>
                  </a:lnTo>
                  <a:lnTo>
                    <a:pt x="4141" y="487"/>
                  </a:lnTo>
                  <a:lnTo>
                    <a:pt x="4141" y="487"/>
                  </a:lnTo>
                  <a:lnTo>
                    <a:pt x="4726" y="512"/>
                  </a:lnTo>
                  <a:lnTo>
                    <a:pt x="5286" y="560"/>
                  </a:lnTo>
                  <a:lnTo>
                    <a:pt x="5773" y="609"/>
                  </a:lnTo>
                  <a:lnTo>
                    <a:pt x="6236" y="682"/>
                  </a:lnTo>
                  <a:lnTo>
                    <a:pt x="6650" y="780"/>
                  </a:lnTo>
                  <a:lnTo>
                    <a:pt x="7015" y="853"/>
                  </a:lnTo>
                  <a:lnTo>
                    <a:pt x="7575" y="1023"/>
                  </a:lnTo>
                  <a:lnTo>
                    <a:pt x="7575" y="1023"/>
                  </a:lnTo>
                  <a:lnTo>
                    <a:pt x="7746" y="1047"/>
                  </a:lnTo>
                  <a:lnTo>
                    <a:pt x="7746" y="1047"/>
                  </a:lnTo>
                  <a:lnTo>
                    <a:pt x="7916" y="1023"/>
                  </a:lnTo>
                  <a:lnTo>
                    <a:pt x="8062" y="950"/>
                  </a:lnTo>
                  <a:lnTo>
                    <a:pt x="8062" y="950"/>
                  </a:lnTo>
                  <a:lnTo>
                    <a:pt x="8160" y="853"/>
                  </a:lnTo>
                  <a:lnTo>
                    <a:pt x="8233" y="755"/>
                  </a:lnTo>
                  <a:lnTo>
                    <a:pt x="8282" y="633"/>
                  </a:lnTo>
                  <a:lnTo>
                    <a:pt x="8306" y="487"/>
                  </a:lnTo>
                  <a:lnTo>
                    <a:pt x="8306"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48"/>
            <p:cNvSpPr/>
            <p:nvPr/>
          </p:nvSpPr>
          <p:spPr>
            <a:xfrm>
              <a:off x="1934025" y="1001650"/>
              <a:ext cx="207650" cy="331250"/>
            </a:xfrm>
            <a:custGeom>
              <a:avLst/>
              <a:gdLst/>
              <a:ahLst/>
              <a:cxnLst/>
              <a:rect l="l" t="t" r="r" b="b"/>
              <a:pathLst>
                <a:path w="8306" h="13250" fill="none" extrusionOk="0">
                  <a:moveTo>
                    <a:pt x="8306" y="2192"/>
                  </a:moveTo>
                  <a:lnTo>
                    <a:pt x="8306" y="13249"/>
                  </a:lnTo>
                  <a:lnTo>
                    <a:pt x="8306" y="13249"/>
                  </a:lnTo>
                  <a:lnTo>
                    <a:pt x="8062" y="13030"/>
                  </a:lnTo>
                  <a:lnTo>
                    <a:pt x="7770" y="12762"/>
                  </a:lnTo>
                  <a:lnTo>
                    <a:pt x="7405" y="12494"/>
                  </a:lnTo>
                  <a:lnTo>
                    <a:pt x="7186" y="12348"/>
                  </a:lnTo>
                  <a:lnTo>
                    <a:pt x="6966" y="12226"/>
                  </a:lnTo>
                  <a:lnTo>
                    <a:pt x="6699" y="12105"/>
                  </a:lnTo>
                  <a:lnTo>
                    <a:pt x="6431" y="11983"/>
                  </a:lnTo>
                  <a:lnTo>
                    <a:pt x="6114" y="11885"/>
                  </a:lnTo>
                  <a:lnTo>
                    <a:pt x="5773" y="11788"/>
                  </a:lnTo>
                  <a:lnTo>
                    <a:pt x="5408" y="11715"/>
                  </a:lnTo>
                  <a:lnTo>
                    <a:pt x="5018" y="11642"/>
                  </a:lnTo>
                  <a:lnTo>
                    <a:pt x="4604" y="11617"/>
                  </a:lnTo>
                  <a:lnTo>
                    <a:pt x="4166" y="11593"/>
                  </a:lnTo>
                  <a:lnTo>
                    <a:pt x="4166" y="11593"/>
                  </a:lnTo>
                  <a:lnTo>
                    <a:pt x="3581" y="11617"/>
                  </a:lnTo>
                  <a:lnTo>
                    <a:pt x="3021" y="11666"/>
                  </a:lnTo>
                  <a:lnTo>
                    <a:pt x="2534" y="11715"/>
                  </a:lnTo>
                  <a:lnTo>
                    <a:pt x="2071" y="11788"/>
                  </a:lnTo>
                  <a:lnTo>
                    <a:pt x="1657" y="11885"/>
                  </a:lnTo>
                  <a:lnTo>
                    <a:pt x="1292" y="11958"/>
                  </a:lnTo>
                  <a:lnTo>
                    <a:pt x="732" y="12129"/>
                  </a:lnTo>
                  <a:lnTo>
                    <a:pt x="732" y="12129"/>
                  </a:lnTo>
                  <a:lnTo>
                    <a:pt x="561" y="12153"/>
                  </a:lnTo>
                  <a:lnTo>
                    <a:pt x="561" y="12153"/>
                  </a:lnTo>
                  <a:lnTo>
                    <a:pt x="391" y="12129"/>
                  </a:lnTo>
                  <a:lnTo>
                    <a:pt x="245" y="12056"/>
                  </a:lnTo>
                  <a:lnTo>
                    <a:pt x="245" y="12056"/>
                  </a:lnTo>
                  <a:lnTo>
                    <a:pt x="147" y="11958"/>
                  </a:lnTo>
                  <a:lnTo>
                    <a:pt x="74" y="11861"/>
                  </a:lnTo>
                  <a:lnTo>
                    <a:pt x="25" y="11739"/>
                  </a:lnTo>
                  <a:lnTo>
                    <a:pt x="1" y="11593"/>
                  </a:lnTo>
                  <a:lnTo>
                    <a:pt x="1" y="1656"/>
                  </a:lnTo>
                  <a:lnTo>
                    <a:pt x="1" y="1656"/>
                  </a:lnTo>
                  <a:lnTo>
                    <a:pt x="25" y="1534"/>
                  </a:lnTo>
                  <a:lnTo>
                    <a:pt x="50" y="1437"/>
                  </a:lnTo>
                  <a:lnTo>
                    <a:pt x="123" y="1315"/>
                  </a:lnTo>
                  <a:lnTo>
                    <a:pt x="196" y="1242"/>
                  </a:lnTo>
                  <a:lnTo>
                    <a:pt x="196" y="1242"/>
                  </a:lnTo>
                  <a:lnTo>
                    <a:pt x="342" y="1120"/>
                  </a:lnTo>
                  <a:lnTo>
                    <a:pt x="512" y="974"/>
                  </a:lnTo>
                  <a:lnTo>
                    <a:pt x="926" y="755"/>
                  </a:lnTo>
                  <a:lnTo>
                    <a:pt x="1389" y="536"/>
                  </a:lnTo>
                  <a:lnTo>
                    <a:pt x="1901" y="341"/>
                  </a:lnTo>
                  <a:lnTo>
                    <a:pt x="2461" y="195"/>
                  </a:lnTo>
                  <a:lnTo>
                    <a:pt x="3021" y="73"/>
                  </a:lnTo>
                  <a:lnTo>
                    <a:pt x="3581" y="24"/>
                  </a:lnTo>
                  <a:lnTo>
                    <a:pt x="4166" y="0"/>
                  </a:lnTo>
                  <a:lnTo>
                    <a:pt x="4166" y="0"/>
                  </a:lnTo>
                  <a:lnTo>
                    <a:pt x="4531" y="0"/>
                  </a:lnTo>
                  <a:lnTo>
                    <a:pt x="4872" y="49"/>
                  </a:lnTo>
                  <a:lnTo>
                    <a:pt x="5213" y="98"/>
                  </a:lnTo>
                  <a:lnTo>
                    <a:pt x="5530" y="171"/>
                  </a:lnTo>
                  <a:lnTo>
                    <a:pt x="5822" y="268"/>
                  </a:lnTo>
                  <a:lnTo>
                    <a:pt x="6114" y="365"/>
                  </a:lnTo>
                  <a:lnTo>
                    <a:pt x="6358" y="487"/>
                  </a:lnTo>
                  <a:lnTo>
                    <a:pt x="6626" y="609"/>
                  </a:lnTo>
                  <a:lnTo>
                    <a:pt x="7064" y="901"/>
                  </a:lnTo>
                  <a:lnTo>
                    <a:pt x="7429" y="1169"/>
                  </a:lnTo>
                  <a:lnTo>
                    <a:pt x="7746" y="1437"/>
                  </a:lnTo>
                  <a:lnTo>
                    <a:pt x="8014" y="1681"/>
                  </a:lnTo>
                  <a:lnTo>
                    <a:pt x="8014" y="1681"/>
                  </a:lnTo>
                  <a:lnTo>
                    <a:pt x="8136" y="1802"/>
                  </a:lnTo>
                  <a:lnTo>
                    <a:pt x="8136" y="1802"/>
                  </a:lnTo>
                  <a:lnTo>
                    <a:pt x="8209" y="1875"/>
                  </a:lnTo>
                  <a:lnTo>
                    <a:pt x="8257" y="1973"/>
                  </a:lnTo>
                  <a:lnTo>
                    <a:pt x="8306" y="2095"/>
                  </a:lnTo>
                  <a:lnTo>
                    <a:pt x="8306" y="2192"/>
                  </a:lnTo>
                  <a:lnTo>
                    <a:pt x="8306" y="2192"/>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48"/>
            <p:cNvSpPr/>
            <p:nvPr/>
          </p:nvSpPr>
          <p:spPr>
            <a:xfrm>
              <a:off x="2141650" y="1001650"/>
              <a:ext cx="207675" cy="331250"/>
            </a:xfrm>
            <a:custGeom>
              <a:avLst/>
              <a:gdLst/>
              <a:ahLst/>
              <a:cxnLst/>
              <a:rect l="l" t="t" r="r" b="b"/>
              <a:pathLst>
                <a:path w="8307" h="13250" fill="none" extrusionOk="0">
                  <a:moveTo>
                    <a:pt x="1" y="2192"/>
                  </a:moveTo>
                  <a:lnTo>
                    <a:pt x="1" y="13249"/>
                  </a:lnTo>
                  <a:lnTo>
                    <a:pt x="1" y="13249"/>
                  </a:lnTo>
                  <a:lnTo>
                    <a:pt x="245" y="13030"/>
                  </a:lnTo>
                  <a:lnTo>
                    <a:pt x="537" y="12762"/>
                  </a:lnTo>
                  <a:lnTo>
                    <a:pt x="902" y="12494"/>
                  </a:lnTo>
                  <a:lnTo>
                    <a:pt x="1121" y="12348"/>
                  </a:lnTo>
                  <a:lnTo>
                    <a:pt x="1341" y="12226"/>
                  </a:lnTo>
                  <a:lnTo>
                    <a:pt x="1608" y="12105"/>
                  </a:lnTo>
                  <a:lnTo>
                    <a:pt x="1876" y="11983"/>
                  </a:lnTo>
                  <a:lnTo>
                    <a:pt x="2193" y="11885"/>
                  </a:lnTo>
                  <a:lnTo>
                    <a:pt x="2534" y="11788"/>
                  </a:lnTo>
                  <a:lnTo>
                    <a:pt x="2899" y="11715"/>
                  </a:lnTo>
                  <a:lnTo>
                    <a:pt x="3289" y="11642"/>
                  </a:lnTo>
                  <a:lnTo>
                    <a:pt x="3703" y="11617"/>
                  </a:lnTo>
                  <a:lnTo>
                    <a:pt x="4141" y="11593"/>
                  </a:lnTo>
                  <a:lnTo>
                    <a:pt x="4141" y="11593"/>
                  </a:lnTo>
                  <a:lnTo>
                    <a:pt x="4726" y="11617"/>
                  </a:lnTo>
                  <a:lnTo>
                    <a:pt x="5286" y="11666"/>
                  </a:lnTo>
                  <a:lnTo>
                    <a:pt x="5773" y="11715"/>
                  </a:lnTo>
                  <a:lnTo>
                    <a:pt x="6236" y="11788"/>
                  </a:lnTo>
                  <a:lnTo>
                    <a:pt x="6650" y="11885"/>
                  </a:lnTo>
                  <a:lnTo>
                    <a:pt x="7015" y="11958"/>
                  </a:lnTo>
                  <a:lnTo>
                    <a:pt x="7575" y="12129"/>
                  </a:lnTo>
                  <a:lnTo>
                    <a:pt x="7575" y="12129"/>
                  </a:lnTo>
                  <a:lnTo>
                    <a:pt x="7746" y="12153"/>
                  </a:lnTo>
                  <a:lnTo>
                    <a:pt x="7746" y="12153"/>
                  </a:lnTo>
                  <a:lnTo>
                    <a:pt x="7916" y="12129"/>
                  </a:lnTo>
                  <a:lnTo>
                    <a:pt x="8062" y="12056"/>
                  </a:lnTo>
                  <a:lnTo>
                    <a:pt x="8062" y="12056"/>
                  </a:lnTo>
                  <a:lnTo>
                    <a:pt x="8160" y="11958"/>
                  </a:lnTo>
                  <a:lnTo>
                    <a:pt x="8233" y="11861"/>
                  </a:lnTo>
                  <a:lnTo>
                    <a:pt x="8282" y="11739"/>
                  </a:lnTo>
                  <a:lnTo>
                    <a:pt x="8306" y="11593"/>
                  </a:lnTo>
                  <a:lnTo>
                    <a:pt x="8306" y="1656"/>
                  </a:lnTo>
                  <a:lnTo>
                    <a:pt x="8306" y="1656"/>
                  </a:lnTo>
                  <a:lnTo>
                    <a:pt x="8282" y="1534"/>
                  </a:lnTo>
                  <a:lnTo>
                    <a:pt x="8257" y="1437"/>
                  </a:lnTo>
                  <a:lnTo>
                    <a:pt x="8184" y="1315"/>
                  </a:lnTo>
                  <a:lnTo>
                    <a:pt x="8111" y="1242"/>
                  </a:lnTo>
                  <a:lnTo>
                    <a:pt x="8111" y="1242"/>
                  </a:lnTo>
                  <a:lnTo>
                    <a:pt x="7965" y="1120"/>
                  </a:lnTo>
                  <a:lnTo>
                    <a:pt x="7795" y="974"/>
                  </a:lnTo>
                  <a:lnTo>
                    <a:pt x="7381" y="755"/>
                  </a:lnTo>
                  <a:lnTo>
                    <a:pt x="6918" y="536"/>
                  </a:lnTo>
                  <a:lnTo>
                    <a:pt x="6406" y="341"/>
                  </a:lnTo>
                  <a:lnTo>
                    <a:pt x="5846" y="195"/>
                  </a:lnTo>
                  <a:lnTo>
                    <a:pt x="5286" y="73"/>
                  </a:lnTo>
                  <a:lnTo>
                    <a:pt x="4726" y="24"/>
                  </a:lnTo>
                  <a:lnTo>
                    <a:pt x="4141" y="0"/>
                  </a:lnTo>
                  <a:lnTo>
                    <a:pt x="4141" y="0"/>
                  </a:lnTo>
                  <a:lnTo>
                    <a:pt x="3776" y="0"/>
                  </a:lnTo>
                  <a:lnTo>
                    <a:pt x="3435" y="49"/>
                  </a:lnTo>
                  <a:lnTo>
                    <a:pt x="3094" y="98"/>
                  </a:lnTo>
                  <a:lnTo>
                    <a:pt x="2777" y="171"/>
                  </a:lnTo>
                  <a:lnTo>
                    <a:pt x="2485" y="268"/>
                  </a:lnTo>
                  <a:lnTo>
                    <a:pt x="2193" y="365"/>
                  </a:lnTo>
                  <a:lnTo>
                    <a:pt x="1949" y="487"/>
                  </a:lnTo>
                  <a:lnTo>
                    <a:pt x="1681" y="609"/>
                  </a:lnTo>
                  <a:lnTo>
                    <a:pt x="1243" y="901"/>
                  </a:lnTo>
                  <a:lnTo>
                    <a:pt x="878" y="1169"/>
                  </a:lnTo>
                  <a:lnTo>
                    <a:pt x="561" y="1437"/>
                  </a:lnTo>
                  <a:lnTo>
                    <a:pt x="293" y="1681"/>
                  </a:lnTo>
                  <a:lnTo>
                    <a:pt x="293" y="1681"/>
                  </a:lnTo>
                  <a:lnTo>
                    <a:pt x="171" y="1802"/>
                  </a:lnTo>
                  <a:lnTo>
                    <a:pt x="171" y="1802"/>
                  </a:lnTo>
                  <a:lnTo>
                    <a:pt x="98" y="1875"/>
                  </a:lnTo>
                  <a:lnTo>
                    <a:pt x="50" y="1973"/>
                  </a:lnTo>
                  <a:lnTo>
                    <a:pt x="1" y="2095"/>
                  </a:lnTo>
                  <a:lnTo>
                    <a:pt x="1" y="2192"/>
                  </a:lnTo>
                  <a:lnTo>
                    <a:pt x="1" y="2192"/>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1" name="Google Shape;691;p48"/>
          <p:cNvSpPr/>
          <p:nvPr/>
        </p:nvSpPr>
        <p:spPr>
          <a:xfrm>
            <a:off x="4997274" y="887198"/>
            <a:ext cx="351077" cy="349039"/>
          </a:xfrm>
          <a:custGeom>
            <a:avLst/>
            <a:gdLst/>
            <a:ahLst/>
            <a:cxnLst/>
            <a:rect l="l" t="t" r="r" b="b"/>
            <a:pathLst>
              <a:path w="16708" h="16611" fill="none" extrusionOk="0">
                <a:moveTo>
                  <a:pt x="414" y="8842"/>
                </a:moveTo>
                <a:lnTo>
                  <a:pt x="8403" y="1048"/>
                </a:lnTo>
                <a:lnTo>
                  <a:pt x="8403" y="1048"/>
                </a:lnTo>
                <a:lnTo>
                  <a:pt x="8500" y="951"/>
                </a:lnTo>
                <a:lnTo>
                  <a:pt x="8597" y="829"/>
                </a:lnTo>
                <a:lnTo>
                  <a:pt x="8865" y="658"/>
                </a:lnTo>
                <a:lnTo>
                  <a:pt x="9158" y="488"/>
                </a:lnTo>
                <a:lnTo>
                  <a:pt x="9450" y="317"/>
                </a:lnTo>
                <a:lnTo>
                  <a:pt x="9450" y="317"/>
                </a:lnTo>
                <a:lnTo>
                  <a:pt x="9839" y="171"/>
                </a:lnTo>
                <a:lnTo>
                  <a:pt x="10180" y="74"/>
                </a:lnTo>
                <a:lnTo>
                  <a:pt x="10497" y="25"/>
                </a:lnTo>
                <a:lnTo>
                  <a:pt x="10814" y="1"/>
                </a:lnTo>
                <a:lnTo>
                  <a:pt x="15344" y="1"/>
                </a:lnTo>
                <a:lnTo>
                  <a:pt x="15344" y="1"/>
                </a:lnTo>
                <a:lnTo>
                  <a:pt x="15465" y="1"/>
                </a:lnTo>
                <a:lnTo>
                  <a:pt x="15587" y="49"/>
                </a:lnTo>
                <a:lnTo>
                  <a:pt x="15855" y="122"/>
                </a:lnTo>
                <a:lnTo>
                  <a:pt x="16099" y="269"/>
                </a:lnTo>
                <a:lnTo>
                  <a:pt x="16294" y="415"/>
                </a:lnTo>
                <a:lnTo>
                  <a:pt x="16294" y="415"/>
                </a:lnTo>
                <a:lnTo>
                  <a:pt x="16391" y="537"/>
                </a:lnTo>
                <a:lnTo>
                  <a:pt x="16488" y="658"/>
                </a:lnTo>
                <a:lnTo>
                  <a:pt x="16561" y="780"/>
                </a:lnTo>
                <a:lnTo>
                  <a:pt x="16610" y="902"/>
                </a:lnTo>
                <a:lnTo>
                  <a:pt x="16659" y="1048"/>
                </a:lnTo>
                <a:lnTo>
                  <a:pt x="16683" y="1170"/>
                </a:lnTo>
                <a:lnTo>
                  <a:pt x="16708" y="1486"/>
                </a:lnTo>
                <a:lnTo>
                  <a:pt x="16708" y="5992"/>
                </a:lnTo>
                <a:lnTo>
                  <a:pt x="16708" y="5992"/>
                </a:lnTo>
                <a:lnTo>
                  <a:pt x="16683" y="6309"/>
                </a:lnTo>
                <a:lnTo>
                  <a:pt x="16635" y="6625"/>
                </a:lnTo>
                <a:lnTo>
                  <a:pt x="16537" y="6942"/>
                </a:lnTo>
                <a:lnTo>
                  <a:pt x="16391" y="7258"/>
                </a:lnTo>
                <a:lnTo>
                  <a:pt x="16391" y="7258"/>
                </a:lnTo>
                <a:lnTo>
                  <a:pt x="16342" y="7453"/>
                </a:lnTo>
                <a:lnTo>
                  <a:pt x="16294" y="7624"/>
                </a:lnTo>
                <a:lnTo>
                  <a:pt x="16196" y="7770"/>
                </a:lnTo>
                <a:lnTo>
                  <a:pt x="16123" y="7916"/>
                </a:lnTo>
                <a:lnTo>
                  <a:pt x="15928" y="8160"/>
                </a:lnTo>
                <a:lnTo>
                  <a:pt x="15758" y="8403"/>
                </a:lnTo>
                <a:lnTo>
                  <a:pt x="7891" y="16197"/>
                </a:lnTo>
                <a:lnTo>
                  <a:pt x="7891" y="16197"/>
                </a:lnTo>
                <a:lnTo>
                  <a:pt x="7794" y="16294"/>
                </a:lnTo>
                <a:lnTo>
                  <a:pt x="7696" y="16392"/>
                </a:lnTo>
                <a:lnTo>
                  <a:pt x="7574" y="16465"/>
                </a:lnTo>
                <a:lnTo>
                  <a:pt x="7453" y="16513"/>
                </a:lnTo>
                <a:lnTo>
                  <a:pt x="7185" y="16586"/>
                </a:lnTo>
                <a:lnTo>
                  <a:pt x="6941" y="16611"/>
                </a:lnTo>
                <a:lnTo>
                  <a:pt x="6941" y="16611"/>
                </a:lnTo>
                <a:lnTo>
                  <a:pt x="6649" y="16586"/>
                </a:lnTo>
                <a:lnTo>
                  <a:pt x="6503" y="16562"/>
                </a:lnTo>
                <a:lnTo>
                  <a:pt x="6381" y="16513"/>
                </a:lnTo>
                <a:lnTo>
                  <a:pt x="6235" y="16465"/>
                </a:lnTo>
                <a:lnTo>
                  <a:pt x="6113" y="16392"/>
                </a:lnTo>
                <a:lnTo>
                  <a:pt x="5991" y="16294"/>
                </a:lnTo>
                <a:lnTo>
                  <a:pt x="5894" y="16197"/>
                </a:lnTo>
                <a:lnTo>
                  <a:pt x="414" y="10839"/>
                </a:lnTo>
                <a:lnTo>
                  <a:pt x="414" y="10839"/>
                </a:lnTo>
                <a:lnTo>
                  <a:pt x="268" y="10595"/>
                </a:lnTo>
                <a:lnTo>
                  <a:pt x="122" y="10352"/>
                </a:lnTo>
                <a:lnTo>
                  <a:pt x="24" y="10108"/>
                </a:lnTo>
                <a:lnTo>
                  <a:pt x="0" y="10011"/>
                </a:lnTo>
                <a:lnTo>
                  <a:pt x="0" y="9889"/>
                </a:lnTo>
                <a:lnTo>
                  <a:pt x="0" y="9889"/>
                </a:lnTo>
                <a:lnTo>
                  <a:pt x="0" y="9718"/>
                </a:lnTo>
                <a:lnTo>
                  <a:pt x="24" y="9597"/>
                </a:lnTo>
                <a:lnTo>
                  <a:pt x="122" y="9329"/>
                </a:lnTo>
                <a:lnTo>
                  <a:pt x="268" y="9061"/>
                </a:lnTo>
                <a:lnTo>
                  <a:pt x="414" y="8842"/>
                </a:lnTo>
                <a:lnTo>
                  <a:pt x="414" y="8842"/>
                </a:lnTo>
                <a:close/>
                <a:moveTo>
                  <a:pt x="12519" y="4190"/>
                </a:moveTo>
                <a:lnTo>
                  <a:pt x="12519" y="4190"/>
                </a:lnTo>
                <a:lnTo>
                  <a:pt x="12689" y="4336"/>
                </a:lnTo>
                <a:lnTo>
                  <a:pt x="12859" y="4433"/>
                </a:lnTo>
                <a:lnTo>
                  <a:pt x="13030" y="4482"/>
                </a:lnTo>
                <a:lnTo>
                  <a:pt x="13249" y="4482"/>
                </a:lnTo>
                <a:lnTo>
                  <a:pt x="13249" y="4482"/>
                </a:lnTo>
                <a:lnTo>
                  <a:pt x="13444" y="4482"/>
                </a:lnTo>
                <a:lnTo>
                  <a:pt x="13615" y="4433"/>
                </a:lnTo>
                <a:lnTo>
                  <a:pt x="13761" y="4336"/>
                </a:lnTo>
                <a:lnTo>
                  <a:pt x="13882" y="4190"/>
                </a:lnTo>
                <a:lnTo>
                  <a:pt x="13882" y="4190"/>
                </a:lnTo>
                <a:lnTo>
                  <a:pt x="14029" y="4044"/>
                </a:lnTo>
                <a:lnTo>
                  <a:pt x="14102" y="3873"/>
                </a:lnTo>
                <a:lnTo>
                  <a:pt x="14150" y="3727"/>
                </a:lnTo>
                <a:lnTo>
                  <a:pt x="14175" y="3557"/>
                </a:lnTo>
                <a:lnTo>
                  <a:pt x="14175" y="3557"/>
                </a:lnTo>
                <a:lnTo>
                  <a:pt x="14150" y="3362"/>
                </a:lnTo>
                <a:lnTo>
                  <a:pt x="14102" y="3167"/>
                </a:lnTo>
                <a:lnTo>
                  <a:pt x="14029" y="2996"/>
                </a:lnTo>
                <a:lnTo>
                  <a:pt x="13882" y="2850"/>
                </a:lnTo>
                <a:lnTo>
                  <a:pt x="13882" y="2850"/>
                </a:lnTo>
                <a:lnTo>
                  <a:pt x="13761" y="2728"/>
                </a:lnTo>
                <a:lnTo>
                  <a:pt x="13615" y="2655"/>
                </a:lnTo>
                <a:lnTo>
                  <a:pt x="13444" y="2582"/>
                </a:lnTo>
                <a:lnTo>
                  <a:pt x="13249" y="2558"/>
                </a:lnTo>
                <a:lnTo>
                  <a:pt x="13249" y="2558"/>
                </a:lnTo>
                <a:lnTo>
                  <a:pt x="13030" y="2582"/>
                </a:lnTo>
                <a:lnTo>
                  <a:pt x="12859" y="2655"/>
                </a:lnTo>
                <a:lnTo>
                  <a:pt x="12689" y="2728"/>
                </a:lnTo>
                <a:lnTo>
                  <a:pt x="12519" y="2850"/>
                </a:lnTo>
                <a:lnTo>
                  <a:pt x="12519" y="2850"/>
                </a:lnTo>
                <a:lnTo>
                  <a:pt x="12445" y="2996"/>
                </a:lnTo>
                <a:lnTo>
                  <a:pt x="12372" y="3167"/>
                </a:lnTo>
                <a:lnTo>
                  <a:pt x="12324" y="3362"/>
                </a:lnTo>
                <a:lnTo>
                  <a:pt x="12324" y="3557"/>
                </a:lnTo>
                <a:lnTo>
                  <a:pt x="12324" y="3557"/>
                </a:lnTo>
                <a:lnTo>
                  <a:pt x="12324" y="3727"/>
                </a:lnTo>
                <a:lnTo>
                  <a:pt x="12372" y="3873"/>
                </a:lnTo>
                <a:lnTo>
                  <a:pt x="12445" y="4044"/>
                </a:lnTo>
                <a:lnTo>
                  <a:pt x="12519" y="4190"/>
                </a:lnTo>
                <a:lnTo>
                  <a:pt x="12519" y="4190"/>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48"/>
          <p:cNvSpPr/>
          <p:nvPr/>
        </p:nvSpPr>
        <p:spPr>
          <a:xfrm>
            <a:off x="5562784" y="904597"/>
            <a:ext cx="350068" cy="314242"/>
          </a:xfrm>
          <a:custGeom>
            <a:avLst/>
            <a:gdLst/>
            <a:ahLst/>
            <a:cxnLst/>
            <a:rect l="l" t="t" r="r" b="b"/>
            <a:pathLst>
              <a:path w="16660" h="14955" fill="none" extrusionOk="0">
                <a:moveTo>
                  <a:pt x="12373" y="1"/>
                </a:moveTo>
                <a:lnTo>
                  <a:pt x="12373" y="1"/>
                </a:lnTo>
                <a:lnTo>
                  <a:pt x="12032" y="1"/>
                </a:lnTo>
                <a:lnTo>
                  <a:pt x="11691" y="49"/>
                </a:lnTo>
                <a:lnTo>
                  <a:pt x="11350" y="123"/>
                </a:lnTo>
                <a:lnTo>
                  <a:pt x="11033" y="196"/>
                </a:lnTo>
                <a:lnTo>
                  <a:pt x="10716" y="317"/>
                </a:lnTo>
                <a:lnTo>
                  <a:pt x="10424" y="464"/>
                </a:lnTo>
                <a:lnTo>
                  <a:pt x="10132" y="610"/>
                </a:lnTo>
                <a:lnTo>
                  <a:pt x="9864" y="804"/>
                </a:lnTo>
                <a:lnTo>
                  <a:pt x="9620" y="999"/>
                </a:lnTo>
                <a:lnTo>
                  <a:pt x="9377" y="1219"/>
                </a:lnTo>
                <a:lnTo>
                  <a:pt x="9158" y="1462"/>
                </a:lnTo>
                <a:lnTo>
                  <a:pt x="8939" y="1706"/>
                </a:lnTo>
                <a:lnTo>
                  <a:pt x="8768" y="1974"/>
                </a:lnTo>
                <a:lnTo>
                  <a:pt x="8598" y="2266"/>
                </a:lnTo>
                <a:lnTo>
                  <a:pt x="8451" y="2558"/>
                </a:lnTo>
                <a:lnTo>
                  <a:pt x="8330" y="2850"/>
                </a:lnTo>
                <a:lnTo>
                  <a:pt x="8330" y="2850"/>
                </a:lnTo>
                <a:lnTo>
                  <a:pt x="8208" y="2558"/>
                </a:lnTo>
                <a:lnTo>
                  <a:pt x="8062" y="2266"/>
                </a:lnTo>
                <a:lnTo>
                  <a:pt x="7891" y="1974"/>
                </a:lnTo>
                <a:lnTo>
                  <a:pt x="7721" y="1706"/>
                </a:lnTo>
                <a:lnTo>
                  <a:pt x="7502" y="1462"/>
                </a:lnTo>
                <a:lnTo>
                  <a:pt x="7282" y="1219"/>
                </a:lnTo>
                <a:lnTo>
                  <a:pt x="7039" y="999"/>
                </a:lnTo>
                <a:lnTo>
                  <a:pt x="6795" y="804"/>
                </a:lnTo>
                <a:lnTo>
                  <a:pt x="6527" y="610"/>
                </a:lnTo>
                <a:lnTo>
                  <a:pt x="6235" y="464"/>
                </a:lnTo>
                <a:lnTo>
                  <a:pt x="5943" y="317"/>
                </a:lnTo>
                <a:lnTo>
                  <a:pt x="5626" y="196"/>
                </a:lnTo>
                <a:lnTo>
                  <a:pt x="5310" y="123"/>
                </a:lnTo>
                <a:lnTo>
                  <a:pt x="4969" y="49"/>
                </a:lnTo>
                <a:lnTo>
                  <a:pt x="4628" y="1"/>
                </a:lnTo>
                <a:lnTo>
                  <a:pt x="4287" y="1"/>
                </a:lnTo>
                <a:lnTo>
                  <a:pt x="4287" y="1"/>
                </a:lnTo>
                <a:lnTo>
                  <a:pt x="3848" y="25"/>
                </a:lnTo>
                <a:lnTo>
                  <a:pt x="3434" y="74"/>
                </a:lnTo>
                <a:lnTo>
                  <a:pt x="3020" y="196"/>
                </a:lnTo>
                <a:lnTo>
                  <a:pt x="2606" y="342"/>
                </a:lnTo>
                <a:lnTo>
                  <a:pt x="2241" y="512"/>
                </a:lnTo>
                <a:lnTo>
                  <a:pt x="1900" y="731"/>
                </a:lnTo>
                <a:lnTo>
                  <a:pt x="1559" y="975"/>
                </a:lnTo>
                <a:lnTo>
                  <a:pt x="1267" y="1243"/>
                </a:lnTo>
                <a:lnTo>
                  <a:pt x="974" y="1560"/>
                </a:lnTo>
                <a:lnTo>
                  <a:pt x="731" y="1876"/>
                </a:lnTo>
                <a:lnTo>
                  <a:pt x="512" y="2241"/>
                </a:lnTo>
                <a:lnTo>
                  <a:pt x="341" y="2607"/>
                </a:lnTo>
                <a:lnTo>
                  <a:pt x="195" y="2996"/>
                </a:lnTo>
                <a:lnTo>
                  <a:pt x="98" y="3410"/>
                </a:lnTo>
                <a:lnTo>
                  <a:pt x="25" y="3849"/>
                </a:lnTo>
                <a:lnTo>
                  <a:pt x="0" y="4287"/>
                </a:lnTo>
                <a:lnTo>
                  <a:pt x="0" y="4287"/>
                </a:lnTo>
                <a:lnTo>
                  <a:pt x="0" y="4580"/>
                </a:lnTo>
                <a:lnTo>
                  <a:pt x="25" y="4872"/>
                </a:lnTo>
                <a:lnTo>
                  <a:pt x="122" y="5432"/>
                </a:lnTo>
                <a:lnTo>
                  <a:pt x="244" y="5992"/>
                </a:lnTo>
                <a:lnTo>
                  <a:pt x="439" y="6528"/>
                </a:lnTo>
                <a:lnTo>
                  <a:pt x="658" y="7039"/>
                </a:lnTo>
                <a:lnTo>
                  <a:pt x="926" y="7526"/>
                </a:lnTo>
                <a:lnTo>
                  <a:pt x="1194" y="7989"/>
                </a:lnTo>
                <a:lnTo>
                  <a:pt x="1510" y="8452"/>
                </a:lnTo>
                <a:lnTo>
                  <a:pt x="1851" y="8890"/>
                </a:lnTo>
                <a:lnTo>
                  <a:pt x="2192" y="9304"/>
                </a:lnTo>
                <a:lnTo>
                  <a:pt x="2558" y="9718"/>
                </a:lnTo>
                <a:lnTo>
                  <a:pt x="2923" y="10108"/>
                </a:lnTo>
                <a:lnTo>
                  <a:pt x="3629" y="10839"/>
                </a:lnTo>
                <a:lnTo>
                  <a:pt x="4287" y="11496"/>
                </a:lnTo>
                <a:lnTo>
                  <a:pt x="4287" y="11496"/>
                </a:lnTo>
                <a:lnTo>
                  <a:pt x="4847" y="12032"/>
                </a:lnTo>
                <a:lnTo>
                  <a:pt x="5480" y="12592"/>
                </a:lnTo>
                <a:lnTo>
                  <a:pt x="6820" y="13737"/>
                </a:lnTo>
                <a:lnTo>
                  <a:pt x="7891" y="14614"/>
                </a:lnTo>
                <a:lnTo>
                  <a:pt x="8330" y="14955"/>
                </a:lnTo>
                <a:lnTo>
                  <a:pt x="8330" y="14955"/>
                </a:lnTo>
                <a:lnTo>
                  <a:pt x="8768" y="14614"/>
                </a:lnTo>
                <a:lnTo>
                  <a:pt x="9815" y="13761"/>
                </a:lnTo>
                <a:lnTo>
                  <a:pt x="11155" y="12617"/>
                </a:lnTo>
                <a:lnTo>
                  <a:pt x="11788" y="12056"/>
                </a:lnTo>
                <a:lnTo>
                  <a:pt x="12373" y="11496"/>
                </a:lnTo>
                <a:lnTo>
                  <a:pt x="12373" y="11496"/>
                </a:lnTo>
                <a:lnTo>
                  <a:pt x="13030" y="10839"/>
                </a:lnTo>
                <a:lnTo>
                  <a:pt x="13736" y="10108"/>
                </a:lnTo>
                <a:lnTo>
                  <a:pt x="14102" y="9718"/>
                </a:lnTo>
                <a:lnTo>
                  <a:pt x="14467" y="9304"/>
                </a:lnTo>
                <a:lnTo>
                  <a:pt x="14808" y="8890"/>
                </a:lnTo>
                <a:lnTo>
                  <a:pt x="15149" y="8452"/>
                </a:lnTo>
                <a:lnTo>
                  <a:pt x="15466" y="7989"/>
                </a:lnTo>
                <a:lnTo>
                  <a:pt x="15734" y="7526"/>
                </a:lnTo>
                <a:lnTo>
                  <a:pt x="16001" y="7039"/>
                </a:lnTo>
                <a:lnTo>
                  <a:pt x="16221" y="6528"/>
                </a:lnTo>
                <a:lnTo>
                  <a:pt x="16416" y="5992"/>
                </a:lnTo>
                <a:lnTo>
                  <a:pt x="16537" y="5432"/>
                </a:lnTo>
                <a:lnTo>
                  <a:pt x="16635" y="4872"/>
                </a:lnTo>
                <a:lnTo>
                  <a:pt x="16659" y="4580"/>
                </a:lnTo>
                <a:lnTo>
                  <a:pt x="16659" y="4287"/>
                </a:lnTo>
                <a:lnTo>
                  <a:pt x="16659" y="4287"/>
                </a:lnTo>
                <a:lnTo>
                  <a:pt x="16635" y="3849"/>
                </a:lnTo>
                <a:lnTo>
                  <a:pt x="16562" y="3410"/>
                </a:lnTo>
                <a:lnTo>
                  <a:pt x="16464" y="2996"/>
                </a:lnTo>
                <a:lnTo>
                  <a:pt x="16318" y="2607"/>
                </a:lnTo>
                <a:lnTo>
                  <a:pt x="16148" y="2241"/>
                </a:lnTo>
                <a:lnTo>
                  <a:pt x="15928" y="1876"/>
                </a:lnTo>
                <a:lnTo>
                  <a:pt x="15685" y="1560"/>
                </a:lnTo>
                <a:lnTo>
                  <a:pt x="15393" y="1243"/>
                </a:lnTo>
                <a:lnTo>
                  <a:pt x="15100" y="975"/>
                </a:lnTo>
                <a:lnTo>
                  <a:pt x="14759" y="731"/>
                </a:lnTo>
                <a:lnTo>
                  <a:pt x="14418" y="512"/>
                </a:lnTo>
                <a:lnTo>
                  <a:pt x="14053" y="342"/>
                </a:lnTo>
                <a:lnTo>
                  <a:pt x="13639" y="196"/>
                </a:lnTo>
                <a:lnTo>
                  <a:pt x="13225" y="74"/>
                </a:lnTo>
                <a:lnTo>
                  <a:pt x="12811" y="25"/>
                </a:lnTo>
                <a:lnTo>
                  <a:pt x="12373" y="1"/>
                </a:lnTo>
                <a:lnTo>
                  <a:pt x="12373" y="1"/>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48"/>
          <p:cNvSpPr/>
          <p:nvPr/>
        </p:nvSpPr>
        <p:spPr>
          <a:xfrm>
            <a:off x="6132896" y="907161"/>
            <a:ext cx="339835" cy="309115"/>
          </a:xfrm>
          <a:custGeom>
            <a:avLst/>
            <a:gdLst/>
            <a:ahLst/>
            <a:cxnLst/>
            <a:rect l="l" t="t" r="r" b="b"/>
            <a:pathLst>
              <a:path w="16173" h="14711" fill="none" extrusionOk="0">
                <a:moveTo>
                  <a:pt x="8087" y="1"/>
                </a:moveTo>
                <a:lnTo>
                  <a:pt x="8087" y="1"/>
                </a:lnTo>
                <a:lnTo>
                  <a:pt x="7672" y="1"/>
                </a:lnTo>
                <a:lnTo>
                  <a:pt x="7258" y="25"/>
                </a:lnTo>
                <a:lnTo>
                  <a:pt x="6844" y="74"/>
                </a:lnTo>
                <a:lnTo>
                  <a:pt x="6455" y="122"/>
                </a:lnTo>
                <a:lnTo>
                  <a:pt x="6065" y="195"/>
                </a:lnTo>
                <a:lnTo>
                  <a:pt x="5675" y="293"/>
                </a:lnTo>
                <a:lnTo>
                  <a:pt x="5310" y="415"/>
                </a:lnTo>
                <a:lnTo>
                  <a:pt x="4945" y="536"/>
                </a:lnTo>
                <a:lnTo>
                  <a:pt x="4579" y="658"/>
                </a:lnTo>
                <a:lnTo>
                  <a:pt x="4238" y="829"/>
                </a:lnTo>
                <a:lnTo>
                  <a:pt x="3897" y="975"/>
                </a:lnTo>
                <a:lnTo>
                  <a:pt x="3557" y="1170"/>
                </a:lnTo>
                <a:lnTo>
                  <a:pt x="3240" y="1364"/>
                </a:lnTo>
                <a:lnTo>
                  <a:pt x="2948" y="1559"/>
                </a:lnTo>
                <a:lnTo>
                  <a:pt x="2655" y="1778"/>
                </a:lnTo>
                <a:lnTo>
                  <a:pt x="2363" y="1998"/>
                </a:lnTo>
                <a:lnTo>
                  <a:pt x="2095" y="2241"/>
                </a:lnTo>
                <a:lnTo>
                  <a:pt x="1852" y="2485"/>
                </a:lnTo>
                <a:lnTo>
                  <a:pt x="1608" y="2753"/>
                </a:lnTo>
                <a:lnTo>
                  <a:pt x="1389" y="3021"/>
                </a:lnTo>
                <a:lnTo>
                  <a:pt x="1170" y="3288"/>
                </a:lnTo>
                <a:lnTo>
                  <a:pt x="975" y="3581"/>
                </a:lnTo>
                <a:lnTo>
                  <a:pt x="804" y="3873"/>
                </a:lnTo>
                <a:lnTo>
                  <a:pt x="634" y="4190"/>
                </a:lnTo>
                <a:lnTo>
                  <a:pt x="488" y="4506"/>
                </a:lnTo>
                <a:lnTo>
                  <a:pt x="366" y="4823"/>
                </a:lnTo>
                <a:lnTo>
                  <a:pt x="244" y="5139"/>
                </a:lnTo>
                <a:lnTo>
                  <a:pt x="171" y="5480"/>
                </a:lnTo>
                <a:lnTo>
                  <a:pt x="98" y="5821"/>
                </a:lnTo>
                <a:lnTo>
                  <a:pt x="49" y="6162"/>
                </a:lnTo>
                <a:lnTo>
                  <a:pt x="1" y="6503"/>
                </a:lnTo>
                <a:lnTo>
                  <a:pt x="1" y="6869"/>
                </a:lnTo>
                <a:lnTo>
                  <a:pt x="1" y="6869"/>
                </a:lnTo>
                <a:lnTo>
                  <a:pt x="1" y="7234"/>
                </a:lnTo>
                <a:lnTo>
                  <a:pt x="49" y="7624"/>
                </a:lnTo>
                <a:lnTo>
                  <a:pt x="98" y="7989"/>
                </a:lnTo>
                <a:lnTo>
                  <a:pt x="196" y="8330"/>
                </a:lnTo>
                <a:lnTo>
                  <a:pt x="293" y="8695"/>
                </a:lnTo>
                <a:lnTo>
                  <a:pt x="415" y="9036"/>
                </a:lnTo>
                <a:lnTo>
                  <a:pt x="561" y="9377"/>
                </a:lnTo>
                <a:lnTo>
                  <a:pt x="731" y="9718"/>
                </a:lnTo>
                <a:lnTo>
                  <a:pt x="902" y="10035"/>
                </a:lnTo>
                <a:lnTo>
                  <a:pt x="1097" y="10327"/>
                </a:lnTo>
                <a:lnTo>
                  <a:pt x="1340" y="10644"/>
                </a:lnTo>
                <a:lnTo>
                  <a:pt x="1559" y="10936"/>
                </a:lnTo>
                <a:lnTo>
                  <a:pt x="1827" y="11204"/>
                </a:lnTo>
                <a:lnTo>
                  <a:pt x="2095" y="11472"/>
                </a:lnTo>
                <a:lnTo>
                  <a:pt x="2387" y="11740"/>
                </a:lnTo>
                <a:lnTo>
                  <a:pt x="2680" y="11983"/>
                </a:lnTo>
                <a:lnTo>
                  <a:pt x="2680" y="11983"/>
                </a:lnTo>
                <a:lnTo>
                  <a:pt x="2485" y="12349"/>
                </a:lnTo>
                <a:lnTo>
                  <a:pt x="2266" y="12714"/>
                </a:lnTo>
                <a:lnTo>
                  <a:pt x="2022" y="13104"/>
                </a:lnTo>
                <a:lnTo>
                  <a:pt x="1706" y="13469"/>
                </a:lnTo>
                <a:lnTo>
                  <a:pt x="1365" y="13834"/>
                </a:lnTo>
                <a:lnTo>
                  <a:pt x="1170" y="14005"/>
                </a:lnTo>
                <a:lnTo>
                  <a:pt x="951" y="14151"/>
                </a:lnTo>
                <a:lnTo>
                  <a:pt x="731" y="14297"/>
                </a:lnTo>
                <a:lnTo>
                  <a:pt x="512" y="14443"/>
                </a:lnTo>
                <a:lnTo>
                  <a:pt x="269" y="14540"/>
                </a:lnTo>
                <a:lnTo>
                  <a:pt x="1" y="14662"/>
                </a:lnTo>
                <a:lnTo>
                  <a:pt x="1" y="14662"/>
                </a:lnTo>
                <a:lnTo>
                  <a:pt x="122" y="14662"/>
                </a:lnTo>
                <a:lnTo>
                  <a:pt x="488" y="14711"/>
                </a:lnTo>
                <a:lnTo>
                  <a:pt x="1024" y="14711"/>
                </a:lnTo>
                <a:lnTo>
                  <a:pt x="1365" y="14711"/>
                </a:lnTo>
                <a:lnTo>
                  <a:pt x="1706" y="14687"/>
                </a:lnTo>
                <a:lnTo>
                  <a:pt x="2095" y="14614"/>
                </a:lnTo>
                <a:lnTo>
                  <a:pt x="2485" y="14540"/>
                </a:lnTo>
                <a:lnTo>
                  <a:pt x="2899" y="14419"/>
                </a:lnTo>
                <a:lnTo>
                  <a:pt x="3313" y="14273"/>
                </a:lnTo>
                <a:lnTo>
                  <a:pt x="3751" y="14078"/>
                </a:lnTo>
                <a:lnTo>
                  <a:pt x="4165" y="13834"/>
                </a:lnTo>
                <a:lnTo>
                  <a:pt x="4579" y="13566"/>
                </a:lnTo>
                <a:lnTo>
                  <a:pt x="4969" y="13201"/>
                </a:lnTo>
                <a:lnTo>
                  <a:pt x="4969" y="13201"/>
                </a:lnTo>
                <a:lnTo>
                  <a:pt x="5334" y="13323"/>
                </a:lnTo>
                <a:lnTo>
                  <a:pt x="5700" y="13444"/>
                </a:lnTo>
                <a:lnTo>
                  <a:pt x="6089" y="13518"/>
                </a:lnTo>
                <a:lnTo>
                  <a:pt x="6479" y="13591"/>
                </a:lnTo>
                <a:lnTo>
                  <a:pt x="6869" y="13664"/>
                </a:lnTo>
                <a:lnTo>
                  <a:pt x="7258" y="13712"/>
                </a:lnTo>
                <a:lnTo>
                  <a:pt x="7672" y="13737"/>
                </a:lnTo>
                <a:lnTo>
                  <a:pt x="8087" y="13737"/>
                </a:lnTo>
                <a:lnTo>
                  <a:pt x="8087" y="13737"/>
                </a:lnTo>
                <a:lnTo>
                  <a:pt x="8501" y="13737"/>
                </a:lnTo>
                <a:lnTo>
                  <a:pt x="8915" y="13712"/>
                </a:lnTo>
                <a:lnTo>
                  <a:pt x="9329" y="13664"/>
                </a:lnTo>
                <a:lnTo>
                  <a:pt x="9718" y="13591"/>
                </a:lnTo>
                <a:lnTo>
                  <a:pt x="10108" y="13518"/>
                </a:lnTo>
                <a:lnTo>
                  <a:pt x="10498" y="13420"/>
                </a:lnTo>
                <a:lnTo>
                  <a:pt x="10863" y="13323"/>
                </a:lnTo>
                <a:lnTo>
                  <a:pt x="11228" y="13201"/>
                </a:lnTo>
                <a:lnTo>
                  <a:pt x="11594" y="13055"/>
                </a:lnTo>
                <a:lnTo>
                  <a:pt x="11935" y="12909"/>
                </a:lnTo>
                <a:lnTo>
                  <a:pt x="12276" y="12738"/>
                </a:lnTo>
                <a:lnTo>
                  <a:pt x="12617" y="12568"/>
                </a:lnTo>
                <a:lnTo>
                  <a:pt x="12933" y="12373"/>
                </a:lnTo>
                <a:lnTo>
                  <a:pt x="13225" y="12178"/>
                </a:lnTo>
                <a:lnTo>
                  <a:pt x="13518" y="11959"/>
                </a:lnTo>
                <a:lnTo>
                  <a:pt x="13810" y="11715"/>
                </a:lnTo>
                <a:lnTo>
                  <a:pt x="14078" y="11496"/>
                </a:lnTo>
                <a:lnTo>
                  <a:pt x="14321" y="11228"/>
                </a:lnTo>
                <a:lnTo>
                  <a:pt x="14565" y="10985"/>
                </a:lnTo>
                <a:lnTo>
                  <a:pt x="14784" y="10717"/>
                </a:lnTo>
                <a:lnTo>
                  <a:pt x="15003" y="10424"/>
                </a:lnTo>
                <a:lnTo>
                  <a:pt x="15198" y="10132"/>
                </a:lnTo>
                <a:lnTo>
                  <a:pt x="15369" y="9840"/>
                </a:lnTo>
                <a:lnTo>
                  <a:pt x="15539" y="9548"/>
                </a:lnTo>
                <a:lnTo>
                  <a:pt x="15685" y="9231"/>
                </a:lnTo>
                <a:lnTo>
                  <a:pt x="15807" y="8914"/>
                </a:lnTo>
                <a:lnTo>
                  <a:pt x="15929" y="8574"/>
                </a:lnTo>
                <a:lnTo>
                  <a:pt x="16002" y="8257"/>
                </a:lnTo>
                <a:lnTo>
                  <a:pt x="16075" y="7916"/>
                </a:lnTo>
                <a:lnTo>
                  <a:pt x="16124" y="7575"/>
                </a:lnTo>
                <a:lnTo>
                  <a:pt x="16172" y="7210"/>
                </a:lnTo>
                <a:lnTo>
                  <a:pt x="16172" y="6869"/>
                </a:lnTo>
                <a:lnTo>
                  <a:pt x="16172" y="6869"/>
                </a:lnTo>
                <a:lnTo>
                  <a:pt x="16172" y="6503"/>
                </a:lnTo>
                <a:lnTo>
                  <a:pt x="16124" y="6162"/>
                </a:lnTo>
                <a:lnTo>
                  <a:pt x="16075" y="5821"/>
                </a:lnTo>
                <a:lnTo>
                  <a:pt x="16002" y="5480"/>
                </a:lnTo>
                <a:lnTo>
                  <a:pt x="15929" y="5139"/>
                </a:lnTo>
                <a:lnTo>
                  <a:pt x="15807" y="4823"/>
                </a:lnTo>
                <a:lnTo>
                  <a:pt x="15685" y="4506"/>
                </a:lnTo>
                <a:lnTo>
                  <a:pt x="15539" y="4190"/>
                </a:lnTo>
                <a:lnTo>
                  <a:pt x="15369" y="3873"/>
                </a:lnTo>
                <a:lnTo>
                  <a:pt x="15198" y="3581"/>
                </a:lnTo>
                <a:lnTo>
                  <a:pt x="15003" y="3288"/>
                </a:lnTo>
                <a:lnTo>
                  <a:pt x="14784" y="3021"/>
                </a:lnTo>
                <a:lnTo>
                  <a:pt x="14565" y="2753"/>
                </a:lnTo>
                <a:lnTo>
                  <a:pt x="14321" y="2485"/>
                </a:lnTo>
                <a:lnTo>
                  <a:pt x="14078" y="2241"/>
                </a:lnTo>
                <a:lnTo>
                  <a:pt x="13810" y="1998"/>
                </a:lnTo>
                <a:lnTo>
                  <a:pt x="13518" y="1778"/>
                </a:lnTo>
                <a:lnTo>
                  <a:pt x="13225" y="1559"/>
                </a:lnTo>
                <a:lnTo>
                  <a:pt x="12933" y="1364"/>
                </a:lnTo>
                <a:lnTo>
                  <a:pt x="12617" y="1170"/>
                </a:lnTo>
                <a:lnTo>
                  <a:pt x="12276" y="975"/>
                </a:lnTo>
                <a:lnTo>
                  <a:pt x="11935" y="829"/>
                </a:lnTo>
                <a:lnTo>
                  <a:pt x="11594" y="658"/>
                </a:lnTo>
                <a:lnTo>
                  <a:pt x="11228" y="536"/>
                </a:lnTo>
                <a:lnTo>
                  <a:pt x="10863" y="415"/>
                </a:lnTo>
                <a:lnTo>
                  <a:pt x="10498" y="293"/>
                </a:lnTo>
                <a:lnTo>
                  <a:pt x="10108" y="195"/>
                </a:lnTo>
                <a:lnTo>
                  <a:pt x="9718" y="122"/>
                </a:lnTo>
                <a:lnTo>
                  <a:pt x="9329" y="74"/>
                </a:lnTo>
                <a:lnTo>
                  <a:pt x="8915" y="25"/>
                </a:lnTo>
                <a:lnTo>
                  <a:pt x="8501" y="1"/>
                </a:lnTo>
                <a:lnTo>
                  <a:pt x="8087" y="1"/>
                </a:lnTo>
                <a:lnTo>
                  <a:pt x="8087" y="1"/>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48"/>
          <p:cNvSpPr/>
          <p:nvPr/>
        </p:nvSpPr>
        <p:spPr>
          <a:xfrm>
            <a:off x="6709164" y="910229"/>
            <a:ext cx="317310" cy="302979"/>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5" name="Google Shape;695;p48"/>
          <p:cNvGrpSpPr/>
          <p:nvPr/>
        </p:nvGrpSpPr>
        <p:grpSpPr>
          <a:xfrm>
            <a:off x="7257610" y="889731"/>
            <a:ext cx="350068" cy="350573"/>
            <a:chOff x="5294400" y="974850"/>
            <a:chExt cx="416500" cy="417100"/>
          </a:xfrm>
        </p:grpSpPr>
        <p:sp>
          <p:nvSpPr>
            <p:cNvPr id="696" name="Google Shape;696;p48"/>
            <p:cNvSpPr/>
            <p:nvPr/>
          </p:nvSpPr>
          <p:spPr>
            <a:xfrm>
              <a:off x="5325450" y="997975"/>
              <a:ext cx="151650" cy="154700"/>
            </a:xfrm>
            <a:custGeom>
              <a:avLst/>
              <a:gdLst/>
              <a:ahLst/>
              <a:cxnLst/>
              <a:rect l="l" t="t" r="r" b="b"/>
              <a:pathLst>
                <a:path w="6066" h="6188" fill="none" extrusionOk="0">
                  <a:moveTo>
                    <a:pt x="2680" y="74"/>
                  </a:moveTo>
                  <a:lnTo>
                    <a:pt x="2680" y="74"/>
                  </a:lnTo>
                  <a:lnTo>
                    <a:pt x="2607" y="1"/>
                  </a:lnTo>
                  <a:lnTo>
                    <a:pt x="2534" y="1"/>
                  </a:lnTo>
                  <a:lnTo>
                    <a:pt x="2461" y="25"/>
                  </a:lnTo>
                  <a:lnTo>
                    <a:pt x="2436" y="147"/>
                  </a:lnTo>
                  <a:lnTo>
                    <a:pt x="2095" y="1803"/>
                  </a:lnTo>
                  <a:lnTo>
                    <a:pt x="2095" y="1803"/>
                  </a:lnTo>
                  <a:lnTo>
                    <a:pt x="2047" y="1925"/>
                  </a:lnTo>
                  <a:lnTo>
                    <a:pt x="1974" y="2047"/>
                  </a:lnTo>
                  <a:lnTo>
                    <a:pt x="1852" y="2169"/>
                  </a:lnTo>
                  <a:lnTo>
                    <a:pt x="1730" y="2217"/>
                  </a:lnTo>
                  <a:lnTo>
                    <a:pt x="123" y="2753"/>
                  </a:lnTo>
                  <a:lnTo>
                    <a:pt x="123" y="2753"/>
                  </a:lnTo>
                  <a:lnTo>
                    <a:pt x="25" y="2826"/>
                  </a:lnTo>
                  <a:lnTo>
                    <a:pt x="1" y="2875"/>
                  </a:lnTo>
                  <a:lnTo>
                    <a:pt x="25" y="2948"/>
                  </a:lnTo>
                  <a:lnTo>
                    <a:pt x="98" y="3021"/>
                  </a:lnTo>
                  <a:lnTo>
                    <a:pt x="1584" y="3849"/>
                  </a:lnTo>
                  <a:lnTo>
                    <a:pt x="1584" y="3849"/>
                  </a:lnTo>
                  <a:lnTo>
                    <a:pt x="1706" y="3922"/>
                  </a:lnTo>
                  <a:lnTo>
                    <a:pt x="1803" y="4044"/>
                  </a:lnTo>
                  <a:lnTo>
                    <a:pt x="1852" y="4190"/>
                  </a:lnTo>
                  <a:lnTo>
                    <a:pt x="1876" y="4312"/>
                  </a:lnTo>
                  <a:lnTo>
                    <a:pt x="1901" y="6017"/>
                  </a:lnTo>
                  <a:lnTo>
                    <a:pt x="1901" y="6017"/>
                  </a:lnTo>
                  <a:lnTo>
                    <a:pt x="1925" y="6114"/>
                  </a:lnTo>
                  <a:lnTo>
                    <a:pt x="1974" y="6187"/>
                  </a:lnTo>
                  <a:lnTo>
                    <a:pt x="2047" y="6187"/>
                  </a:lnTo>
                  <a:lnTo>
                    <a:pt x="2120" y="6114"/>
                  </a:lnTo>
                  <a:lnTo>
                    <a:pt x="3362" y="4969"/>
                  </a:lnTo>
                  <a:lnTo>
                    <a:pt x="3362" y="4969"/>
                  </a:lnTo>
                  <a:lnTo>
                    <a:pt x="3484" y="4872"/>
                  </a:lnTo>
                  <a:lnTo>
                    <a:pt x="3630" y="4823"/>
                  </a:lnTo>
                  <a:lnTo>
                    <a:pt x="3776" y="4823"/>
                  </a:lnTo>
                  <a:lnTo>
                    <a:pt x="3922" y="4848"/>
                  </a:lnTo>
                  <a:lnTo>
                    <a:pt x="5530" y="5335"/>
                  </a:lnTo>
                  <a:lnTo>
                    <a:pt x="5530" y="5335"/>
                  </a:lnTo>
                  <a:lnTo>
                    <a:pt x="5651" y="5359"/>
                  </a:lnTo>
                  <a:lnTo>
                    <a:pt x="5700" y="5335"/>
                  </a:lnTo>
                  <a:lnTo>
                    <a:pt x="5724" y="5262"/>
                  </a:lnTo>
                  <a:lnTo>
                    <a:pt x="5700" y="5164"/>
                  </a:lnTo>
                  <a:lnTo>
                    <a:pt x="4994" y="3606"/>
                  </a:lnTo>
                  <a:lnTo>
                    <a:pt x="4994" y="3606"/>
                  </a:lnTo>
                  <a:lnTo>
                    <a:pt x="4945" y="3484"/>
                  </a:lnTo>
                  <a:lnTo>
                    <a:pt x="4945" y="3338"/>
                  </a:lnTo>
                  <a:lnTo>
                    <a:pt x="4969" y="3191"/>
                  </a:lnTo>
                  <a:lnTo>
                    <a:pt x="5042" y="3070"/>
                  </a:lnTo>
                  <a:lnTo>
                    <a:pt x="6017" y="1681"/>
                  </a:lnTo>
                  <a:lnTo>
                    <a:pt x="6017" y="1681"/>
                  </a:lnTo>
                  <a:lnTo>
                    <a:pt x="6065" y="1584"/>
                  </a:lnTo>
                  <a:lnTo>
                    <a:pt x="6065" y="1511"/>
                  </a:lnTo>
                  <a:lnTo>
                    <a:pt x="5992" y="1462"/>
                  </a:lnTo>
                  <a:lnTo>
                    <a:pt x="5895" y="1462"/>
                  </a:lnTo>
                  <a:lnTo>
                    <a:pt x="4190" y="1657"/>
                  </a:lnTo>
                  <a:lnTo>
                    <a:pt x="4190" y="1657"/>
                  </a:lnTo>
                  <a:lnTo>
                    <a:pt x="4068" y="1657"/>
                  </a:lnTo>
                  <a:lnTo>
                    <a:pt x="3922" y="1608"/>
                  </a:lnTo>
                  <a:lnTo>
                    <a:pt x="3800" y="1535"/>
                  </a:lnTo>
                  <a:lnTo>
                    <a:pt x="3703" y="1438"/>
                  </a:lnTo>
                  <a:lnTo>
                    <a:pt x="2680" y="74"/>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48"/>
            <p:cNvSpPr/>
            <p:nvPr/>
          </p:nvSpPr>
          <p:spPr>
            <a:xfrm>
              <a:off x="5294400" y="974850"/>
              <a:ext cx="416500" cy="417100"/>
            </a:xfrm>
            <a:custGeom>
              <a:avLst/>
              <a:gdLst/>
              <a:ahLst/>
              <a:cxnLst/>
              <a:rect l="l" t="t" r="r" b="b"/>
              <a:pathLst>
                <a:path w="16660" h="16684" fill="none" extrusionOk="0">
                  <a:moveTo>
                    <a:pt x="4872" y="12202"/>
                  </a:moveTo>
                  <a:lnTo>
                    <a:pt x="4872" y="12202"/>
                  </a:lnTo>
                  <a:lnTo>
                    <a:pt x="5261" y="12178"/>
                  </a:lnTo>
                  <a:lnTo>
                    <a:pt x="5627" y="12154"/>
                  </a:lnTo>
                  <a:lnTo>
                    <a:pt x="5992" y="12105"/>
                  </a:lnTo>
                  <a:lnTo>
                    <a:pt x="6357" y="12032"/>
                  </a:lnTo>
                  <a:lnTo>
                    <a:pt x="6698" y="11959"/>
                  </a:lnTo>
                  <a:lnTo>
                    <a:pt x="7039" y="11861"/>
                  </a:lnTo>
                  <a:lnTo>
                    <a:pt x="7380" y="11740"/>
                  </a:lnTo>
                  <a:lnTo>
                    <a:pt x="7721" y="11618"/>
                  </a:lnTo>
                  <a:lnTo>
                    <a:pt x="8038" y="11472"/>
                  </a:lnTo>
                  <a:lnTo>
                    <a:pt x="8355" y="11301"/>
                  </a:lnTo>
                  <a:lnTo>
                    <a:pt x="8671" y="11131"/>
                  </a:lnTo>
                  <a:lnTo>
                    <a:pt x="8963" y="10936"/>
                  </a:lnTo>
                  <a:lnTo>
                    <a:pt x="9256" y="10741"/>
                  </a:lnTo>
                  <a:lnTo>
                    <a:pt x="9524" y="10522"/>
                  </a:lnTo>
                  <a:lnTo>
                    <a:pt x="9792" y="10303"/>
                  </a:lnTo>
                  <a:lnTo>
                    <a:pt x="10035" y="10059"/>
                  </a:lnTo>
                  <a:lnTo>
                    <a:pt x="10279" y="9791"/>
                  </a:lnTo>
                  <a:lnTo>
                    <a:pt x="10522" y="9523"/>
                  </a:lnTo>
                  <a:lnTo>
                    <a:pt x="10741" y="9255"/>
                  </a:lnTo>
                  <a:lnTo>
                    <a:pt x="10936" y="8963"/>
                  </a:lnTo>
                  <a:lnTo>
                    <a:pt x="11131" y="8671"/>
                  </a:lnTo>
                  <a:lnTo>
                    <a:pt x="11302" y="8379"/>
                  </a:lnTo>
                  <a:lnTo>
                    <a:pt x="11472" y="8062"/>
                  </a:lnTo>
                  <a:lnTo>
                    <a:pt x="11618" y="7721"/>
                  </a:lnTo>
                  <a:lnTo>
                    <a:pt x="11740" y="7404"/>
                  </a:lnTo>
                  <a:lnTo>
                    <a:pt x="11862" y="7063"/>
                  </a:lnTo>
                  <a:lnTo>
                    <a:pt x="11959" y="6722"/>
                  </a:lnTo>
                  <a:lnTo>
                    <a:pt x="12032" y="6357"/>
                  </a:lnTo>
                  <a:lnTo>
                    <a:pt x="12105" y="5992"/>
                  </a:lnTo>
                  <a:lnTo>
                    <a:pt x="12154" y="5626"/>
                  </a:lnTo>
                  <a:lnTo>
                    <a:pt x="12178" y="5261"/>
                  </a:lnTo>
                  <a:lnTo>
                    <a:pt x="12178" y="4896"/>
                  </a:lnTo>
                  <a:lnTo>
                    <a:pt x="12178" y="4896"/>
                  </a:lnTo>
                  <a:lnTo>
                    <a:pt x="12178" y="4531"/>
                  </a:lnTo>
                  <a:lnTo>
                    <a:pt x="12154" y="4190"/>
                  </a:lnTo>
                  <a:lnTo>
                    <a:pt x="12105" y="3849"/>
                  </a:lnTo>
                  <a:lnTo>
                    <a:pt x="12057" y="3508"/>
                  </a:lnTo>
                  <a:lnTo>
                    <a:pt x="11983" y="3191"/>
                  </a:lnTo>
                  <a:lnTo>
                    <a:pt x="11886" y="2850"/>
                  </a:lnTo>
                  <a:lnTo>
                    <a:pt x="11789" y="2533"/>
                  </a:lnTo>
                  <a:lnTo>
                    <a:pt x="11691" y="2217"/>
                  </a:lnTo>
                  <a:lnTo>
                    <a:pt x="11545" y="1925"/>
                  </a:lnTo>
                  <a:lnTo>
                    <a:pt x="11423" y="1632"/>
                  </a:lnTo>
                  <a:lnTo>
                    <a:pt x="11253" y="1340"/>
                  </a:lnTo>
                  <a:lnTo>
                    <a:pt x="11107" y="1048"/>
                  </a:lnTo>
                  <a:lnTo>
                    <a:pt x="10912" y="780"/>
                  </a:lnTo>
                  <a:lnTo>
                    <a:pt x="10717" y="512"/>
                  </a:lnTo>
                  <a:lnTo>
                    <a:pt x="10303" y="0"/>
                  </a:lnTo>
                  <a:lnTo>
                    <a:pt x="10303" y="0"/>
                  </a:lnTo>
                  <a:lnTo>
                    <a:pt x="10644" y="98"/>
                  </a:lnTo>
                  <a:lnTo>
                    <a:pt x="10985" y="220"/>
                  </a:lnTo>
                  <a:lnTo>
                    <a:pt x="11642" y="463"/>
                  </a:lnTo>
                  <a:lnTo>
                    <a:pt x="12251" y="780"/>
                  </a:lnTo>
                  <a:lnTo>
                    <a:pt x="12836" y="1121"/>
                  </a:lnTo>
                  <a:lnTo>
                    <a:pt x="13396" y="1535"/>
                  </a:lnTo>
                  <a:lnTo>
                    <a:pt x="13932" y="1973"/>
                  </a:lnTo>
                  <a:lnTo>
                    <a:pt x="14419" y="2460"/>
                  </a:lnTo>
                  <a:lnTo>
                    <a:pt x="14857" y="2972"/>
                  </a:lnTo>
                  <a:lnTo>
                    <a:pt x="15271" y="3532"/>
                  </a:lnTo>
                  <a:lnTo>
                    <a:pt x="15612" y="4116"/>
                  </a:lnTo>
                  <a:lnTo>
                    <a:pt x="15929" y="4750"/>
                  </a:lnTo>
                  <a:lnTo>
                    <a:pt x="16197" y="5383"/>
                  </a:lnTo>
                  <a:lnTo>
                    <a:pt x="16294" y="5724"/>
                  </a:lnTo>
                  <a:lnTo>
                    <a:pt x="16392" y="6065"/>
                  </a:lnTo>
                  <a:lnTo>
                    <a:pt x="16465" y="6406"/>
                  </a:lnTo>
                  <a:lnTo>
                    <a:pt x="16538" y="6771"/>
                  </a:lnTo>
                  <a:lnTo>
                    <a:pt x="16587" y="7112"/>
                  </a:lnTo>
                  <a:lnTo>
                    <a:pt x="16635" y="7477"/>
                  </a:lnTo>
                  <a:lnTo>
                    <a:pt x="16660" y="7843"/>
                  </a:lnTo>
                  <a:lnTo>
                    <a:pt x="16660" y="8208"/>
                  </a:lnTo>
                  <a:lnTo>
                    <a:pt x="16660" y="8208"/>
                  </a:lnTo>
                  <a:lnTo>
                    <a:pt x="16660" y="8647"/>
                  </a:lnTo>
                  <a:lnTo>
                    <a:pt x="16611" y="9061"/>
                  </a:lnTo>
                  <a:lnTo>
                    <a:pt x="16562" y="9499"/>
                  </a:lnTo>
                  <a:lnTo>
                    <a:pt x="16489" y="9913"/>
                  </a:lnTo>
                  <a:lnTo>
                    <a:pt x="16392" y="10327"/>
                  </a:lnTo>
                  <a:lnTo>
                    <a:pt x="16294" y="10717"/>
                  </a:lnTo>
                  <a:lnTo>
                    <a:pt x="16148" y="11131"/>
                  </a:lnTo>
                  <a:lnTo>
                    <a:pt x="16002" y="11496"/>
                  </a:lnTo>
                  <a:lnTo>
                    <a:pt x="15832" y="11886"/>
                  </a:lnTo>
                  <a:lnTo>
                    <a:pt x="15637" y="12251"/>
                  </a:lnTo>
                  <a:lnTo>
                    <a:pt x="15442" y="12592"/>
                  </a:lnTo>
                  <a:lnTo>
                    <a:pt x="15223" y="12933"/>
                  </a:lnTo>
                  <a:lnTo>
                    <a:pt x="14979" y="13274"/>
                  </a:lnTo>
                  <a:lnTo>
                    <a:pt x="14736" y="13591"/>
                  </a:lnTo>
                  <a:lnTo>
                    <a:pt x="14468" y="13907"/>
                  </a:lnTo>
                  <a:lnTo>
                    <a:pt x="14175" y="14199"/>
                  </a:lnTo>
                  <a:lnTo>
                    <a:pt x="13883" y="14467"/>
                  </a:lnTo>
                  <a:lnTo>
                    <a:pt x="13591" y="14735"/>
                  </a:lnTo>
                  <a:lnTo>
                    <a:pt x="13274" y="15003"/>
                  </a:lnTo>
                  <a:lnTo>
                    <a:pt x="12933" y="15222"/>
                  </a:lnTo>
                  <a:lnTo>
                    <a:pt x="12592" y="15442"/>
                  </a:lnTo>
                  <a:lnTo>
                    <a:pt x="12227" y="15661"/>
                  </a:lnTo>
                  <a:lnTo>
                    <a:pt x="11862" y="15831"/>
                  </a:lnTo>
                  <a:lnTo>
                    <a:pt x="11496" y="16002"/>
                  </a:lnTo>
                  <a:lnTo>
                    <a:pt x="11107" y="16172"/>
                  </a:lnTo>
                  <a:lnTo>
                    <a:pt x="10717" y="16294"/>
                  </a:lnTo>
                  <a:lnTo>
                    <a:pt x="10303" y="16416"/>
                  </a:lnTo>
                  <a:lnTo>
                    <a:pt x="9913" y="16513"/>
                  </a:lnTo>
                  <a:lnTo>
                    <a:pt x="9475" y="16586"/>
                  </a:lnTo>
                  <a:lnTo>
                    <a:pt x="9061" y="16635"/>
                  </a:lnTo>
                  <a:lnTo>
                    <a:pt x="8622" y="16659"/>
                  </a:lnTo>
                  <a:lnTo>
                    <a:pt x="8208" y="16684"/>
                  </a:lnTo>
                  <a:lnTo>
                    <a:pt x="8208" y="16684"/>
                  </a:lnTo>
                  <a:lnTo>
                    <a:pt x="7819" y="16659"/>
                  </a:lnTo>
                  <a:lnTo>
                    <a:pt x="7453" y="16635"/>
                  </a:lnTo>
                  <a:lnTo>
                    <a:pt x="7112" y="16611"/>
                  </a:lnTo>
                  <a:lnTo>
                    <a:pt x="6747" y="16562"/>
                  </a:lnTo>
                  <a:lnTo>
                    <a:pt x="6406" y="16489"/>
                  </a:lnTo>
                  <a:lnTo>
                    <a:pt x="6065" y="16391"/>
                  </a:lnTo>
                  <a:lnTo>
                    <a:pt x="5724" y="16294"/>
                  </a:lnTo>
                  <a:lnTo>
                    <a:pt x="5383" y="16197"/>
                  </a:lnTo>
                  <a:lnTo>
                    <a:pt x="4726" y="15929"/>
                  </a:lnTo>
                  <a:lnTo>
                    <a:pt x="4117" y="15636"/>
                  </a:lnTo>
                  <a:lnTo>
                    <a:pt x="3532" y="15271"/>
                  </a:lnTo>
                  <a:lnTo>
                    <a:pt x="2972" y="14857"/>
                  </a:lnTo>
                  <a:lnTo>
                    <a:pt x="2436" y="14419"/>
                  </a:lnTo>
                  <a:lnTo>
                    <a:pt x="1974" y="13932"/>
                  </a:lnTo>
                  <a:lnTo>
                    <a:pt x="1511" y="13420"/>
                  </a:lnTo>
                  <a:lnTo>
                    <a:pt x="1121" y="12860"/>
                  </a:lnTo>
                  <a:lnTo>
                    <a:pt x="756" y="12275"/>
                  </a:lnTo>
                  <a:lnTo>
                    <a:pt x="464" y="11642"/>
                  </a:lnTo>
                  <a:lnTo>
                    <a:pt x="196" y="10985"/>
                  </a:lnTo>
                  <a:lnTo>
                    <a:pt x="98" y="10668"/>
                  </a:lnTo>
                  <a:lnTo>
                    <a:pt x="1" y="10327"/>
                  </a:lnTo>
                  <a:lnTo>
                    <a:pt x="1" y="10327"/>
                  </a:lnTo>
                  <a:lnTo>
                    <a:pt x="488" y="10741"/>
                  </a:lnTo>
                  <a:lnTo>
                    <a:pt x="756" y="10936"/>
                  </a:lnTo>
                  <a:lnTo>
                    <a:pt x="1048" y="11106"/>
                  </a:lnTo>
                  <a:lnTo>
                    <a:pt x="1316" y="11277"/>
                  </a:lnTo>
                  <a:lnTo>
                    <a:pt x="1608" y="11423"/>
                  </a:lnTo>
                  <a:lnTo>
                    <a:pt x="1901" y="11569"/>
                  </a:lnTo>
                  <a:lnTo>
                    <a:pt x="2217" y="11691"/>
                  </a:lnTo>
                  <a:lnTo>
                    <a:pt x="2534" y="11813"/>
                  </a:lnTo>
                  <a:lnTo>
                    <a:pt x="2850" y="11910"/>
                  </a:lnTo>
                  <a:lnTo>
                    <a:pt x="3167" y="11983"/>
                  </a:lnTo>
                  <a:lnTo>
                    <a:pt x="3508" y="12056"/>
                  </a:lnTo>
                  <a:lnTo>
                    <a:pt x="3849" y="12129"/>
                  </a:lnTo>
                  <a:lnTo>
                    <a:pt x="4190" y="12154"/>
                  </a:lnTo>
                  <a:lnTo>
                    <a:pt x="4531" y="12178"/>
                  </a:lnTo>
                  <a:lnTo>
                    <a:pt x="4872" y="12202"/>
                  </a:lnTo>
                  <a:lnTo>
                    <a:pt x="4872" y="12202"/>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 name="Google Shape;698;p48"/>
          <p:cNvGrpSpPr/>
          <p:nvPr/>
        </p:nvGrpSpPr>
        <p:grpSpPr>
          <a:xfrm>
            <a:off x="7780632" y="850332"/>
            <a:ext cx="433992" cy="422729"/>
            <a:chOff x="5916675" y="927975"/>
            <a:chExt cx="516350" cy="502950"/>
          </a:xfrm>
        </p:grpSpPr>
        <p:sp>
          <p:nvSpPr>
            <p:cNvPr id="699" name="Google Shape;699;p48"/>
            <p:cNvSpPr/>
            <p:nvPr/>
          </p:nvSpPr>
          <p:spPr>
            <a:xfrm>
              <a:off x="5916675" y="927975"/>
              <a:ext cx="516350" cy="502950"/>
            </a:xfrm>
            <a:custGeom>
              <a:avLst/>
              <a:gdLst/>
              <a:ahLst/>
              <a:cxnLst/>
              <a:rect l="l" t="t" r="r" b="b"/>
              <a:pathLst>
                <a:path w="20654" h="20118" fill="none" extrusionOk="0">
                  <a:moveTo>
                    <a:pt x="20654" y="10059"/>
                  </a:moveTo>
                  <a:lnTo>
                    <a:pt x="18486" y="8183"/>
                  </a:lnTo>
                  <a:lnTo>
                    <a:pt x="19631" y="5577"/>
                  </a:lnTo>
                  <a:lnTo>
                    <a:pt x="16879" y="4847"/>
                  </a:lnTo>
                  <a:lnTo>
                    <a:pt x="16757" y="1997"/>
                  </a:lnTo>
                  <a:lnTo>
                    <a:pt x="13956" y="2509"/>
                  </a:lnTo>
                  <a:lnTo>
                    <a:pt x="12616" y="0"/>
                  </a:lnTo>
                  <a:lnTo>
                    <a:pt x="10327" y="1681"/>
                  </a:lnTo>
                  <a:lnTo>
                    <a:pt x="8038" y="0"/>
                  </a:lnTo>
                  <a:lnTo>
                    <a:pt x="6698" y="2509"/>
                  </a:lnTo>
                  <a:lnTo>
                    <a:pt x="3897" y="1997"/>
                  </a:lnTo>
                  <a:lnTo>
                    <a:pt x="3776" y="4847"/>
                  </a:lnTo>
                  <a:lnTo>
                    <a:pt x="1023" y="5577"/>
                  </a:lnTo>
                  <a:lnTo>
                    <a:pt x="2168" y="8183"/>
                  </a:lnTo>
                  <a:lnTo>
                    <a:pt x="1" y="10059"/>
                  </a:lnTo>
                  <a:lnTo>
                    <a:pt x="2168" y="11934"/>
                  </a:lnTo>
                  <a:lnTo>
                    <a:pt x="1023" y="14540"/>
                  </a:lnTo>
                  <a:lnTo>
                    <a:pt x="3776" y="15271"/>
                  </a:lnTo>
                  <a:lnTo>
                    <a:pt x="3897" y="18120"/>
                  </a:lnTo>
                  <a:lnTo>
                    <a:pt x="6698" y="17609"/>
                  </a:lnTo>
                  <a:lnTo>
                    <a:pt x="8038" y="20117"/>
                  </a:lnTo>
                  <a:lnTo>
                    <a:pt x="10327" y="18437"/>
                  </a:lnTo>
                  <a:lnTo>
                    <a:pt x="12616" y="20117"/>
                  </a:lnTo>
                  <a:lnTo>
                    <a:pt x="13956" y="17609"/>
                  </a:lnTo>
                  <a:lnTo>
                    <a:pt x="16757" y="18120"/>
                  </a:lnTo>
                  <a:lnTo>
                    <a:pt x="16879" y="15271"/>
                  </a:lnTo>
                  <a:lnTo>
                    <a:pt x="19631" y="14540"/>
                  </a:lnTo>
                  <a:lnTo>
                    <a:pt x="18486" y="11934"/>
                  </a:lnTo>
                  <a:lnTo>
                    <a:pt x="20654" y="10059"/>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48"/>
            <p:cNvSpPr/>
            <p:nvPr/>
          </p:nvSpPr>
          <p:spPr>
            <a:xfrm>
              <a:off x="6006800" y="1011375"/>
              <a:ext cx="336125" cy="336125"/>
            </a:xfrm>
            <a:custGeom>
              <a:avLst/>
              <a:gdLst/>
              <a:ahLst/>
              <a:cxnLst/>
              <a:rect l="l" t="t" r="r" b="b"/>
              <a:pathLst>
                <a:path w="13445" h="13445" fill="none" extrusionOk="0">
                  <a:moveTo>
                    <a:pt x="6722" y="13445"/>
                  </a:moveTo>
                  <a:lnTo>
                    <a:pt x="6722" y="13445"/>
                  </a:lnTo>
                  <a:lnTo>
                    <a:pt x="6381" y="13420"/>
                  </a:lnTo>
                  <a:lnTo>
                    <a:pt x="6040" y="13396"/>
                  </a:lnTo>
                  <a:lnTo>
                    <a:pt x="5699" y="13347"/>
                  </a:lnTo>
                  <a:lnTo>
                    <a:pt x="5383" y="13299"/>
                  </a:lnTo>
                  <a:lnTo>
                    <a:pt x="5042" y="13226"/>
                  </a:lnTo>
                  <a:lnTo>
                    <a:pt x="4725" y="13128"/>
                  </a:lnTo>
                  <a:lnTo>
                    <a:pt x="4408" y="13031"/>
                  </a:lnTo>
                  <a:lnTo>
                    <a:pt x="4116" y="12909"/>
                  </a:lnTo>
                  <a:lnTo>
                    <a:pt x="3824" y="12763"/>
                  </a:lnTo>
                  <a:lnTo>
                    <a:pt x="3532" y="12617"/>
                  </a:lnTo>
                  <a:lnTo>
                    <a:pt x="3239" y="12471"/>
                  </a:lnTo>
                  <a:lnTo>
                    <a:pt x="2971" y="12276"/>
                  </a:lnTo>
                  <a:lnTo>
                    <a:pt x="2703" y="12105"/>
                  </a:lnTo>
                  <a:lnTo>
                    <a:pt x="2460" y="11910"/>
                  </a:lnTo>
                  <a:lnTo>
                    <a:pt x="2216" y="11691"/>
                  </a:lnTo>
                  <a:lnTo>
                    <a:pt x="1973" y="11472"/>
                  </a:lnTo>
                  <a:lnTo>
                    <a:pt x="1754" y="11228"/>
                  </a:lnTo>
                  <a:lnTo>
                    <a:pt x="1534" y="10985"/>
                  </a:lnTo>
                  <a:lnTo>
                    <a:pt x="1340" y="10741"/>
                  </a:lnTo>
                  <a:lnTo>
                    <a:pt x="1169" y="10473"/>
                  </a:lnTo>
                  <a:lnTo>
                    <a:pt x="974" y="10206"/>
                  </a:lnTo>
                  <a:lnTo>
                    <a:pt x="828" y="9913"/>
                  </a:lnTo>
                  <a:lnTo>
                    <a:pt x="682" y="9621"/>
                  </a:lnTo>
                  <a:lnTo>
                    <a:pt x="536" y="9329"/>
                  </a:lnTo>
                  <a:lnTo>
                    <a:pt x="414" y="9036"/>
                  </a:lnTo>
                  <a:lnTo>
                    <a:pt x="317" y="8720"/>
                  </a:lnTo>
                  <a:lnTo>
                    <a:pt x="219" y="8403"/>
                  </a:lnTo>
                  <a:lnTo>
                    <a:pt x="146" y="8062"/>
                  </a:lnTo>
                  <a:lnTo>
                    <a:pt x="98" y="7746"/>
                  </a:lnTo>
                  <a:lnTo>
                    <a:pt x="49" y="7405"/>
                  </a:lnTo>
                  <a:lnTo>
                    <a:pt x="24" y="7064"/>
                  </a:lnTo>
                  <a:lnTo>
                    <a:pt x="0" y="6723"/>
                  </a:lnTo>
                  <a:lnTo>
                    <a:pt x="0" y="6723"/>
                  </a:lnTo>
                  <a:lnTo>
                    <a:pt x="24" y="6382"/>
                  </a:lnTo>
                  <a:lnTo>
                    <a:pt x="49" y="6041"/>
                  </a:lnTo>
                  <a:lnTo>
                    <a:pt x="98" y="5700"/>
                  </a:lnTo>
                  <a:lnTo>
                    <a:pt x="146" y="5383"/>
                  </a:lnTo>
                  <a:lnTo>
                    <a:pt x="219" y="5042"/>
                  </a:lnTo>
                  <a:lnTo>
                    <a:pt x="317" y="4726"/>
                  </a:lnTo>
                  <a:lnTo>
                    <a:pt x="414" y="4409"/>
                  </a:lnTo>
                  <a:lnTo>
                    <a:pt x="536" y="4117"/>
                  </a:lnTo>
                  <a:lnTo>
                    <a:pt x="682" y="3825"/>
                  </a:lnTo>
                  <a:lnTo>
                    <a:pt x="828" y="3532"/>
                  </a:lnTo>
                  <a:lnTo>
                    <a:pt x="974" y="3240"/>
                  </a:lnTo>
                  <a:lnTo>
                    <a:pt x="1169" y="2972"/>
                  </a:lnTo>
                  <a:lnTo>
                    <a:pt x="1340" y="2704"/>
                  </a:lnTo>
                  <a:lnTo>
                    <a:pt x="1534" y="2461"/>
                  </a:lnTo>
                  <a:lnTo>
                    <a:pt x="1754" y="2217"/>
                  </a:lnTo>
                  <a:lnTo>
                    <a:pt x="1973" y="1974"/>
                  </a:lnTo>
                  <a:lnTo>
                    <a:pt x="2216" y="1754"/>
                  </a:lnTo>
                  <a:lnTo>
                    <a:pt x="2460" y="1535"/>
                  </a:lnTo>
                  <a:lnTo>
                    <a:pt x="2703" y="1340"/>
                  </a:lnTo>
                  <a:lnTo>
                    <a:pt x="2971" y="1170"/>
                  </a:lnTo>
                  <a:lnTo>
                    <a:pt x="3239" y="975"/>
                  </a:lnTo>
                  <a:lnTo>
                    <a:pt x="3532" y="829"/>
                  </a:lnTo>
                  <a:lnTo>
                    <a:pt x="3824" y="683"/>
                  </a:lnTo>
                  <a:lnTo>
                    <a:pt x="4116" y="537"/>
                  </a:lnTo>
                  <a:lnTo>
                    <a:pt x="4408" y="415"/>
                  </a:lnTo>
                  <a:lnTo>
                    <a:pt x="4725" y="317"/>
                  </a:lnTo>
                  <a:lnTo>
                    <a:pt x="5042" y="220"/>
                  </a:lnTo>
                  <a:lnTo>
                    <a:pt x="5383" y="147"/>
                  </a:lnTo>
                  <a:lnTo>
                    <a:pt x="5699" y="98"/>
                  </a:lnTo>
                  <a:lnTo>
                    <a:pt x="6040" y="49"/>
                  </a:lnTo>
                  <a:lnTo>
                    <a:pt x="6381" y="25"/>
                  </a:lnTo>
                  <a:lnTo>
                    <a:pt x="6722" y="1"/>
                  </a:lnTo>
                  <a:lnTo>
                    <a:pt x="6722" y="1"/>
                  </a:lnTo>
                  <a:lnTo>
                    <a:pt x="7063" y="25"/>
                  </a:lnTo>
                  <a:lnTo>
                    <a:pt x="7404" y="49"/>
                  </a:lnTo>
                  <a:lnTo>
                    <a:pt x="7745" y="98"/>
                  </a:lnTo>
                  <a:lnTo>
                    <a:pt x="8062" y="147"/>
                  </a:lnTo>
                  <a:lnTo>
                    <a:pt x="8403" y="220"/>
                  </a:lnTo>
                  <a:lnTo>
                    <a:pt x="8719" y="317"/>
                  </a:lnTo>
                  <a:lnTo>
                    <a:pt x="9036" y="415"/>
                  </a:lnTo>
                  <a:lnTo>
                    <a:pt x="9328" y="537"/>
                  </a:lnTo>
                  <a:lnTo>
                    <a:pt x="9620" y="683"/>
                  </a:lnTo>
                  <a:lnTo>
                    <a:pt x="9913" y="829"/>
                  </a:lnTo>
                  <a:lnTo>
                    <a:pt x="10205" y="975"/>
                  </a:lnTo>
                  <a:lnTo>
                    <a:pt x="10473" y="1170"/>
                  </a:lnTo>
                  <a:lnTo>
                    <a:pt x="10741" y="1340"/>
                  </a:lnTo>
                  <a:lnTo>
                    <a:pt x="10984" y="1535"/>
                  </a:lnTo>
                  <a:lnTo>
                    <a:pt x="11228" y="1754"/>
                  </a:lnTo>
                  <a:lnTo>
                    <a:pt x="11471" y="1974"/>
                  </a:lnTo>
                  <a:lnTo>
                    <a:pt x="11690" y="2217"/>
                  </a:lnTo>
                  <a:lnTo>
                    <a:pt x="11910" y="2461"/>
                  </a:lnTo>
                  <a:lnTo>
                    <a:pt x="12105" y="2704"/>
                  </a:lnTo>
                  <a:lnTo>
                    <a:pt x="12275" y="2972"/>
                  </a:lnTo>
                  <a:lnTo>
                    <a:pt x="12470" y="3240"/>
                  </a:lnTo>
                  <a:lnTo>
                    <a:pt x="12616" y="3532"/>
                  </a:lnTo>
                  <a:lnTo>
                    <a:pt x="12762" y="3825"/>
                  </a:lnTo>
                  <a:lnTo>
                    <a:pt x="12908" y="4117"/>
                  </a:lnTo>
                  <a:lnTo>
                    <a:pt x="13030" y="4409"/>
                  </a:lnTo>
                  <a:lnTo>
                    <a:pt x="13127" y="4726"/>
                  </a:lnTo>
                  <a:lnTo>
                    <a:pt x="13225" y="5042"/>
                  </a:lnTo>
                  <a:lnTo>
                    <a:pt x="13298" y="5383"/>
                  </a:lnTo>
                  <a:lnTo>
                    <a:pt x="13347" y="5700"/>
                  </a:lnTo>
                  <a:lnTo>
                    <a:pt x="13395" y="6041"/>
                  </a:lnTo>
                  <a:lnTo>
                    <a:pt x="13420" y="6382"/>
                  </a:lnTo>
                  <a:lnTo>
                    <a:pt x="13444" y="6723"/>
                  </a:lnTo>
                  <a:lnTo>
                    <a:pt x="13444" y="6723"/>
                  </a:lnTo>
                  <a:lnTo>
                    <a:pt x="13420" y="7064"/>
                  </a:lnTo>
                  <a:lnTo>
                    <a:pt x="13395" y="7405"/>
                  </a:lnTo>
                  <a:lnTo>
                    <a:pt x="13347" y="7746"/>
                  </a:lnTo>
                  <a:lnTo>
                    <a:pt x="13298" y="8062"/>
                  </a:lnTo>
                  <a:lnTo>
                    <a:pt x="13225" y="8403"/>
                  </a:lnTo>
                  <a:lnTo>
                    <a:pt x="13127" y="8720"/>
                  </a:lnTo>
                  <a:lnTo>
                    <a:pt x="13030" y="9036"/>
                  </a:lnTo>
                  <a:lnTo>
                    <a:pt x="12908" y="9329"/>
                  </a:lnTo>
                  <a:lnTo>
                    <a:pt x="12762" y="9621"/>
                  </a:lnTo>
                  <a:lnTo>
                    <a:pt x="12616" y="9913"/>
                  </a:lnTo>
                  <a:lnTo>
                    <a:pt x="12470" y="10206"/>
                  </a:lnTo>
                  <a:lnTo>
                    <a:pt x="12275" y="10473"/>
                  </a:lnTo>
                  <a:lnTo>
                    <a:pt x="12105" y="10741"/>
                  </a:lnTo>
                  <a:lnTo>
                    <a:pt x="11910" y="10985"/>
                  </a:lnTo>
                  <a:lnTo>
                    <a:pt x="11690" y="11228"/>
                  </a:lnTo>
                  <a:lnTo>
                    <a:pt x="11471" y="11472"/>
                  </a:lnTo>
                  <a:lnTo>
                    <a:pt x="11228" y="11691"/>
                  </a:lnTo>
                  <a:lnTo>
                    <a:pt x="10984" y="11910"/>
                  </a:lnTo>
                  <a:lnTo>
                    <a:pt x="10741" y="12105"/>
                  </a:lnTo>
                  <a:lnTo>
                    <a:pt x="10473" y="12276"/>
                  </a:lnTo>
                  <a:lnTo>
                    <a:pt x="10205" y="12471"/>
                  </a:lnTo>
                  <a:lnTo>
                    <a:pt x="9913" y="12617"/>
                  </a:lnTo>
                  <a:lnTo>
                    <a:pt x="9620" y="12763"/>
                  </a:lnTo>
                  <a:lnTo>
                    <a:pt x="9328" y="12909"/>
                  </a:lnTo>
                  <a:lnTo>
                    <a:pt x="9036" y="13031"/>
                  </a:lnTo>
                  <a:lnTo>
                    <a:pt x="8719" y="13128"/>
                  </a:lnTo>
                  <a:lnTo>
                    <a:pt x="8403" y="13226"/>
                  </a:lnTo>
                  <a:lnTo>
                    <a:pt x="8062" y="13299"/>
                  </a:lnTo>
                  <a:lnTo>
                    <a:pt x="7745" y="13347"/>
                  </a:lnTo>
                  <a:lnTo>
                    <a:pt x="7404" y="13396"/>
                  </a:lnTo>
                  <a:lnTo>
                    <a:pt x="7063" y="13420"/>
                  </a:lnTo>
                  <a:lnTo>
                    <a:pt x="6722" y="13445"/>
                  </a:lnTo>
                  <a:lnTo>
                    <a:pt x="6722" y="13445"/>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 name="Google Shape;701;p48"/>
          <p:cNvGrpSpPr/>
          <p:nvPr/>
        </p:nvGrpSpPr>
        <p:grpSpPr>
          <a:xfrm>
            <a:off x="3282276" y="1499745"/>
            <a:ext cx="391001" cy="264085"/>
            <a:chOff x="564675" y="1700625"/>
            <a:chExt cx="465200" cy="314200"/>
          </a:xfrm>
        </p:grpSpPr>
        <p:sp>
          <p:nvSpPr>
            <p:cNvPr id="702" name="Google Shape;702;p48"/>
            <p:cNvSpPr/>
            <p:nvPr/>
          </p:nvSpPr>
          <p:spPr>
            <a:xfrm>
              <a:off x="564675" y="1700625"/>
              <a:ext cx="465200" cy="29250"/>
            </a:xfrm>
            <a:custGeom>
              <a:avLst/>
              <a:gdLst/>
              <a:ahLst/>
              <a:cxnLst/>
              <a:rect l="l" t="t" r="r" b="b"/>
              <a:pathLst>
                <a:path w="18608" h="1170" fill="none" extrusionOk="0">
                  <a:moveTo>
                    <a:pt x="18608" y="1170"/>
                  </a:moveTo>
                  <a:lnTo>
                    <a:pt x="18608" y="488"/>
                  </a:lnTo>
                  <a:lnTo>
                    <a:pt x="18608" y="488"/>
                  </a:lnTo>
                  <a:lnTo>
                    <a:pt x="18608" y="390"/>
                  </a:lnTo>
                  <a:lnTo>
                    <a:pt x="18559" y="293"/>
                  </a:lnTo>
                  <a:lnTo>
                    <a:pt x="18535" y="220"/>
                  </a:lnTo>
                  <a:lnTo>
                    <a:pt x="18462" y="147"/>
                  </a:lnTo>
                  <a:lnTo>
                    <a:pt x="18389" y="74"/>
                  </a:lnTo>
                  <a:lnTo>
                    <a:pt x="18316" y="49"/>
                  </a:lnTo>
                  <a:lnTo>
                    <a:pt x="18218" y="1"/>
                  </a:lnTo>
                  <a:lnTo>
                    <a:pt x="18121" y="1"/>
                  </a:lnTo>
                  <a:lnTo>
                    <a:pt x="488" y="1"/>
                  </a:lnTo>
                  <a:lnTo>
                    <a:pt x="488" y="1"/>
                  </a:lnTo>
                  <a:lnTo>
                    <a:pt x="390" y="1"/>
                  </a:lnTo>
                  <a:lnTo>
                    <a:pt x="293" y="49"/>
                  </a:lnTo>
                  <a:lnTo>
                    <a:pt x="220" y="74"/>
                  </a:lnTo>
                  <a:lnTo>
                    <a:pt x="147" y="147"/>
                  </a:lnTo>
                  <a:lnTo>
                    <a:pt x="74" y="220"/>
                  </a:lnTo>
                  <a:lnTo>
                    <a:pt x="49" y="293"/>
                  </a:lnTo>
                  <a:lnTo>
                    <a:pt x="1" y="390"/>
                  </a:lnTo>
                  <a:lnTo>
                    <a:pt x="1" y="488"/>
                  </a:lnTo>
                  <a:lnTo>
                    <a:pt x="1" y="117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48"/>
            <p:cNvSpPr/>
            <p:nvPr/>
          </p:nvSpPr>
          <p:spPr>
            <a:xfrm>
              <a:off x="564675" y="1732300"/>
              <a:ext cx="465200" cy="272175"/>
            </a:xfrm>
            <a:custGeom>
              <a:avLst/>
              <a:gdLst/>
              <a:ahLst/>
              <a:cxnLst/>
              <a:rect l="l" t="t" r="r" b="b"/>
              <a:pathLst>
                <a:path w="18608" h="10887" fill="none" extrusionOk="0">
                  <a:moveTo>
                    <a:pt x="13493" y="7209"/>
                  </a:moveTo>
                  <a:lnTo>
                    <a:pt x="18608" y="10887"/>
                  </a:lnTo>
                  <a:lnTo>
                    <a:pt x="18608" y="10887"/>
                  </a:lnTo>
                  <a:lnTo>
                    <a:pt x="18608" y="10814"/>
                  </a:lnTo>
                  <a:lnTo>
                    <a:pt x="18608" y="0"/>
                  </a:lnTo>
                  <a:lnTo>
                    <a:pt x="9450" y="6625"/>
                  </a:lnTo>
                  <a:lnTo>
                    <a:pt x="9450" y="6625"/>
                  </a:lnTo>
                  <a:lnTo>
                    <a:pt x="9377" y="6673"/>
                  </a:lnTo>
                  <a:lnTo>
                    <a:pt x="9304" y="6673"/>
                  </a:lnTo>
                  <a:lnTo>
                    <a:pt x="9304" y="6673"/>
                  </a:lnTo>
                  <a:lnTo>
                    <a:pt x="9231" y="6673"/>
                  </a:lnTo>
                  <a:lnTo>
                    <a:pt x="9158" y="6625"/>
                  </a:lnTo>
                  <a:lnTo>
                    <a:pt x="1" y="0"/>
                  </a:lnTo>
                  <a:lnTo>
                    <a:pt x="1" y="10814"/>
                  </a:lnTo>
                  <a:lnTo>
                    <a:pt x="1" y="10814"/>
                  </a:lnTo>
                  <a:lnTo>
                    <a:pt x="1" y="10887"/>
                  </a:lnTo>
                  <a:lnTo>
                    <a:pt x="5115" y="7209"/>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48"/>
            <p:cNvSpPr/>
            <p:nvPr/>
          </p:nvSpPr>
          <p:spPr>
            <a:xfrm>
              <a:off x="572600" y="2014200"/>
              <a:ext cx="449375" cy="625"/>
            </a:xfrm>
            <a:custGeom>
              <a:avLst/>
              <a:gdLst/>
              <a:ahLst/>
              <a:cxnLst/>
              <a:rect l="l" t="t" r="r" b="b"/>
              <a:pathLst>
                <a:path w="17975" h="25" fill="none" extrusionOk="0">
                  <a:moveTo>
                    <a:pt x="0" y="0"/>
                  </a:moveTo>
                  <a:lnTo>
                    <a:pt x="0" y="0"/>
                  </a:lnTo>
                  <a:lnTo>
                    <a:pt x="98" y="25"/>
                  </a:lnTo>
                  <a:lnTo>
                    <a:pt x="171" y="25"/>
                  </a:lnTo>
                  <a:lnTo>
                    <a:pt x="17804" y="25"/>
                  </a:lnTo>
                  <a:lnTo>
                    <a:pt x="17804" y="25"/>
                  </a:lnTo>
                  <a:lnTo>
                    <a:pt x="17877" y="25"/>
                  </a:lnTo>
                  <a:lnTo>
                    <a:pt x="17974"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 name="Google Shape;705;p48"/>
          <p:cNvGrpSpPr/>
          <p:nvPr/>
        </p:nvGrpSpPr>
        <p:grpSpPr>
          <a:xfrm>
            <a:off x="3847260" y="1435257"/>
            <a:ext cx="391001" cy="382827"/>
            <a:chOff x="1236875" y="1623900"/>
            <a:chExt cx="465200" cy="455475"/>
          </a:xfrm>
        </p:grpSpPr>
        <p:sp>
          <p:nvSpPr>
            <p:cNvPr id="706" name="Google Shape;706;p48"/>
            <p:cNvSpPr/>
            <p:nvPr/>
          </p:nvSpPr>
          <p:spPr>
            <a:xfrm>
              <a:off x="1236875" y="1623900"/>
              <a:ext cx="465200" cy="445125"/>
            </a:xfrm>
            <a:custGeom>
              <a:avLst/>
              <a:gdLst/>
              <a:ahLst/>
              <a:cxnLst/>
              <a:rect l="l" t="t" r="r" b="b"/>
              <a:pathLst>
                <a:path w="18608" h="17805" fill="none" extrusionOk="0">
                  <a:moveTo>
                    <a:pt x="13493" y="14127"/>
                  </a:moveTo>
                  <a:lnTo>
                    <a:pt x="18608" y="17804"/>
                  </a:lnTo>
                  <a:lnTo>
                    <a:pt x="18608" y="17804"/>
                  </a:lnTo>
                  <a:lnTo>
                    <a:pt x="18608" y="17731"/>
                  </a:lnTo>
                  <a:lnTo>
                    <a:pt x="18608" y="6723"/>
                  </a:lnTo>
                  <a:lnTo>
                    <a:pt x="9304" y="1"/>
                  </a:lnTo>
                  <a:lnTo>
                    <a:pt x="1" y="6723"/>
                  </a:lnTo>
                  <a:lnTo>
                    <a:pt x="1" y="17731"/>
                  </a:lnTo>
                  <a:lnTo>
                    <a:pt x="1" y="17731"/>
                  </a:lnTo>
                  <a:lnTo>
                    <a:pt x="1" y="17804"/>
                  </a:lnTo>
                  <a:lnTo>
                    <a:pt x="5115" y="14127"/>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48"/>
            <p:cNvSpPr/>
            <p:nvPr/>
          </p:nvSpPr>
          <p:spPr>
            <a:xfrm>
              <a:off x="1244800" y="2078750"/>
              <a:ext cx="449375" cy="625"/>
            </a:xfrm>
            <a:custGeom>
              <a:avLst/>
              <a:gdLst/>
              <a:ahLst/>
              <a:cxnLst/>
              <a:rect l="l" t="t" r="r" b="b"/>
              <a:pathLst>
                <a:path w="17975" h="25" fill="none" extrusionOk="0">
                  <a:moveTo>
                    <a:pt x="0" y="0"/>
                  </a:moveTo>
                  <a:lnTo>
                    <a:pt x="0" y="0"/>
                  </a:lnTo>
                  <a:lnTo>
                    <a:pt x="98" y="0"/>
                  </a:lnTo>
                  <a:lnTo>
                    <a:pt x="171" y="24"/>
                  </a:lnTo>
                  <a:lnTo>
                    <a:pt x="17804" y="24"/>
                  </a:lnTo>
                  <a:lnTo>
                    <a:pt x="17804" y="24"/>
                  </a:lnTo>
                  <a:lnTo>
                    <a:pt x="17877" y="0"/>
                  </a:lnTo>
                  <a:lnTo>
                    <a:pt x="17974"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48"/>
            <p:cNvSpPr/>
            <p:nvPr/>
          </p:nvSpPr>
          <p:spPr>
            <a:xfrm>
              <a:off x="1236875" y="1791950"/>
              <a:ext cx="465200" cy="171725"/>
            </a:xfrm>
            <a:custGeom>
              <a:avLst/>
              <a:gdLst/>
              <a:ahLst/>
              <a:cxnLst/>
              <a:rect l="l" t="t" r="r" b="b"/>
              <a:pathLst>
                <a:path w="18608" h="6869" fill="none" extrusionOk="0">
                  <a:moveTo>
                    <a:pt x="18608" y="1"/>
                  </a:moveTo>
                  <a:lnTo>
                    <a:pt x="9450" y="6820"/>
                  </a:lnTo>
                  <a:lnTo>
                    <a:pt x="9450" y="6820"/>
                  </a:lnTo>
                  <a:lnTo>
                    <a:pt x="9377" y="6845"/>
                  </a:lnTo>
                  <a:lnTo>
                    <a:pt x="9304" y="6869"/>
                  </a:lnTo>
                  <a:lnTo>
                    <a:pt x="9304" y="6869"/>
                  </a:lnTo>
                  <a:lnTo>
                    <a:pt x="9231" y="6845"/>
                  </a:lnTo>
                  <a:lnTo>
                    <a:pt x="9158" y="6820"/>
                  </a:lnTo>
                  <a:lnTo>
                    <a:pt x="1"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48"/>
            <p:cNvSpPr/>
            <p:nvPr/>
          </p:nvSpPr>
          <p:spPr>
            <a:xfrm>
              <a:off x="1330025" y="1750550"/>
              <a:ext cx="278900" cy="110850"/>
            </a:xfrm>
            <a:custGeom>
              <a:avLst/>
              <a:gdLst/>
              <a:ahLst/>
              <a:cxnLst/>
              <a:rect l="l" t="t" r="r" b="b"/>
              <a:pathLst>
                <a:path w="11156" h="4434" fill="none" extrusionOk="0">
                  <a:moveTo>
                    <a:pt x="1" y="4433"/>
                  </a:moveTo>
                  <a:lnTo>
                    <a:pt x="1" y="1"/>
                  </a:lnTo>
                  <a:lnTo>
                    <a:pt x="11155" y="1"/>
                  </a:lnTo>
                  <a:lnTo>
                    <a:pt x="11155" y="4433"/>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48"/>
            <p:cNvSpPr/>
            <p:nvPr/>
          </p:nvSpPr>
          <p:spPr>
            <a:xfrm>
              <a:off x="1402500" y="1810225"/>
              <a:ext cx="133975" cy="25"/>
            </a:xfrm>
            <a:custGeom>
              <a:avLst/>
              <a:gdLst/>
              <a:ahLst/>
              <a:cxnLst/>
              <a:rect l="l" t="t" r="r" b="b"/>
              <a:pathLst>
                <a:path w="5359" h="1" fill="none" extrusionOk="0">
                  <a:moveTo>
                    <a:pt x="0" y="0"/>
                  </a:moveTo>
                  <a:lnTo>
                    <a:pt x="5358"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48"/>
            <p:cNvSpPr/>
            <p:nvPr/>
          </p:nvSpPr>
          <p:spPr>
            <a:xfrm>
              <a:off x="1402500" y="1844325"/>
              <a:ext cx="133975" cy="25"/>
            </a:xfrm>
            <a:custGeom>
              <a:avLst/>
              <a:gdLst/>
              <a:ahLst/>
              <a:cxnLst/>
              <a:rect l="l" t="t" r="r" b="b"/>
              <a:pathLst>
                <a:path w="5359" h="1" fill="none" extrusionOk="0">
                  <a:moveTo>
                    <a:pt x="0" y="0"/>
                  </a:moveTo>
                  <a:lnTo>
                    <a:pt x="5358"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48"/>
            <p:cNvSpPr/>
            <p:nvPr/>
          </p:nvSpPr>
          <p:spPr>
            <a:xfrm>
              <a:off x="1402500" y="1878425"/>
              <a:ext cx="85250" cy="25"/>
            </a:xfrm>
            <a:custGeom>
              <a:avLst/>
              <a:gdLst/>
              <a:ahLst/>
              <a:cxnLst/>
              <a:rect l="l" t="t" r="r" b="b"/>
              <a:pathLst>
                <a:path w="3410" h="1" fill="none" extrusionOk="0">
                  <a:moveTo>
                    <a:pt x="0" y="0"/>
                  </a:moveTo>
                  <a:lnTo>
                    <a:pt x="3410"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 name="Google Shape;713;p48"/>
          <p:cNvGrpSpPr/>
          <p:nvPr/>
        </p:nvGrpSpPr>
        <p:grpSpPr>
          <a:xfrm>
            <a:off x="4424515" y="1443452"/>
            <a:ext cx="366458" cy="366437"/>
            <a:chOff x="1923675" y="1633650"/>
            <a:chExt cx="436000" cy="435975"/>
          </a:xfrm>
        </p:grpSpPr>
        <p:sp>
          <p:nvSpPr>
            <p:cNvPr id="714" name="Google Shape;714;p48"/>
            <p:cNvSpPr/>
            <p:nvPr/>
          </p:nvSpPr>
          <p:spPr>
            <a:xfrm>
              <a:off x="2209250" y="1633650"/>
              <a:ext cx="150425" cy="150425"/>
            </a:xfrm>
            <a:custGeom>
              <a:avLst/>
              <a:gdLst/>
              <a:ahLst/>
              <a:cxnLst/>
              <a:rect l="l" t="t" r="r" b="b"/>
              <a:pathLst>
                <a:path w="6017" h="6017" fill="none" extrusionOk="0">
                  <a:moveTo>
                    <a:pt x="5846" y="3605"/>
                  </a:moveTo>
                  <a:lnTo>
                    <a:pt x="2412" y="171"/>
                  </a:lnTo>
                  <a:lnTo>
                    <a:pt x="2412" y="171"/>
                  </a:lnTo>
                  <a:lnTo>
                    <a:pt x="2314" y="98"/>
                  </a:lnTo>
                  <a:lnTo>
                    <a:pt x="2217" y="49"/>
                  </a:lnTo>
                  <a:lnTo>
                    <a:pt x="2095" y="25"/>
                  </a:lnTo>
                  <a:lnTo>
                    <a:pt x="1997" y="1"/>
                  </a:lnTo>
                  <a:lnTo>
                    <a:pt x="1876" y="25"/>
                  </a:lnTo>
                  <a:lnTo>
                    <a:pt x="1778" y="49"/>
                  </a:lnTo>
                  <a:lnTo>
                    <a:pt x="1681" y="98"/>
                  </a:lnTo>
                  <a:lnTo>
                    <a:pt x="1583" y="171"/>
                  </a:lnTo>
                  <a:lnTo>
                    <a:pt x="0" y="1778"/>
                  </a:lnTo>
                  <a:lnTo>
                    <a:pt x="4238" y="6016"/>
                  </a:lnTo>
                  <a:lnTo>
                    <a:pt x="5846" y="4433"/>
                  </a:lnTo>
                  <a:lnTo>
                    <a:pt x="5846" y="4433"/>
                  </a:lnTo>
                  <a:lnTo>
                    <a:pt x="5919" y="4336"/>
                  </a:lnTo>
                  <a:lnTo>
                    <a:pt x="5967" y="4238"/>
                  </a:lnTo>
                  <a:lnTo>
                    <a:pt x="5992" y="4141"/>
                  </a:lnTo>
                  <a:lnTo>
                    <a:pt x="6016" y="4019"/>
                  </a:lnTo>
                  <a:lnTo>
                    <a:pt x="5992" y="3922"/>
                  </a:lnTo>
                  <a:lnTo>
                    <a:pt x="5967" y="3800"/>
                  </a:lnTo>
                  <a:lnTo>
                    <a:pt x="5919" y="3703"/>
                  </a:lnTo>
                  <a:lnTo>
                    <a:pt x="5846" y="3605"/>
                  </a:lnTo>
                  <a:lnTo>
                    <a:pt x="5846" y="3605"/>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48"/>
            <p:cNvSpPr/>
            <p:nvPr/>
          </p:nvSpPr>
          <p:spPr>
            <a:xfrm>
              <a:off x="2019900" y="1757250"/>
              <a:ext cx="261825" cy="261850"/>
            </a:xfrm>
            <a:custGeom>
              <a:avLst/>
              <a:gdLst/>
              <a:ahLst/>
              <a:cxnLst/>
              <a:rect l="l" t="t" r="r" b="b"/>
              <a:pathLst>
                <a:path w="10473" h="10474" fill="none" extrusionOk="0">
                  <a:moveTo>
                    <a:pt x="10473" y="1"/>
                  </a:moveTo>
                  <a:lnTo>
                    <a:pt x="0" y="10473"/>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48"/>
            <p:cNvSpPr/>
            <p:nvPr/>
          </p:nvSpPr>
          <p:spPr>
            <a:xfrm>
              <a:off x="1923675" y="1681150"/>
              <a:ext cx="388500" cy="388475"/>
            </a:xfrm>
            <a:custGeom>
              <a:avLst/>
              <a:gdLst/>
              <a:ahLst/>
              <a:cxnLst/>
              <a:rect l="l" t="t" r="r" b="b"/>
              <a:pathLst>
                <a:path w="15540" h="15539" fill="none" extrusionOk="0">
                  <a:moveTo>
                    <a:pt x="11277" y="0"/>
                  </a:moveTo>
                  <a:lnTo>
                    <a:pt x="756" y="10546"/>
                  </a:lnTo>
                  <a:lnTo>
                    <a:pt x="756" y="10546"/>
                  </a:lnTo>
                  <a:lnTo>
                    <a:pt x="683" y="10619"/>
                  </a:lnTo>
                  <a:lnTo>
                    <a:pt x="634" y="10692"/>
                  </a:lnTo>
                  <a:lnTo>
                    <a:pt x="610" y="10765"/>
                  </a:lnTo>
                  <a:lnTo>
                    <a:pt x="585" y="10863"/>
                  </a:lnTo>
                  <a:lnTo>
                    <a:pt x="1" y="14881"/>
                  </a:lnTo>
                  <a:lnTo>
                    <a:pt x="1" y="14881"/>
                  </a:lnTo>
                  <a:lnTo>
                    <a:pt x="1" y="15003"/>
                  </a:lnTo>
                  <a:lnTo>
                    <a:pt x="25" y="15149"/>
                  </a:lnTo>
                  <a:lnTo>
                    <a:pt x="98" y="15271"/>
                  </a:lnTo>
                  <a:lnTo>
                    <a:pt x="171" y="15368"/>
                  </a:lnTo>
                  <a:lnTo>
                    <a:pt x="171" y="15368"/>
                  </a:lnTo>
                  <a:lnTo>
                    <a:pt x="269" y="15441"/>
                  </a:lnTo>
                  <a:lnTo>
                    <a:pt x="366" y="15490"/>
                  </a:lnTo>
                  <a:lnTo>
                    <a:pt x="464" y="15514"/>
                  </a:lnTo>
                  <a:lnTo>
                    <a:pt x="585" y="15539"/>
                  </a:lnTo>
                  <a:lnTo>
                    <a:pt x="585" y="15539"/>
                  </a:lnTo>
                  <a:lnTo>
                    <a:pt x="659" y="15539"/>
                  </a:lnTo>
                  <a:lnTo>
                    <a:pt x="4677" y="14954"/>
                  </a:lnTo>
                  <a:lnTo>
                    <a:pt x="4677" y="14954"/>
                  </a:lnTo>
                  <a:lnTo>
                    <a:pt x="4848" y="14905"/>
                  </a:lnTo>
                  <a:lnTo>
                    <a:pt x="4921" y="14857"/>
                  </a:lnTo>
                  <a:lnTo>
                    <a:pt x="4994" y="14784"/>
                  </a:lnTo>
                  <a:lnTo>
                    <a:pt x="15539" y="4262"/>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48"/>
            <p:cNvSpPr/>
            <p:nvPr/>
          </p:nvSpPr>
          <p:spPr>
            <a:xfrm>
              <a:off x="1974225" y="1711575"/>
              <a:ext cx="261825" cy="261850"/>
            </a:xfrm>
            <a:custGeom>
              <a:avLst/>
              <a:gdLst/>
              <a:ahLst/>
              <a:cxnLst/>
              <a:rect l="l" t="t" r="r" b="b"/>
              <a:pathLst>
                <a:path w="10473" h="10474" fill="none" extrusionOk="0">
                  <a:moveTo>
                    <a:pt x="0" y="10474"/>
                  </a:moveTo>
                  <a:lnTo>
                    <a:pt x="10473"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48"/>
            <p:cNvSpPr/>
            <p:nvPr/>
          </p:nvSpPr>
          <p:spPr>
            <a:xfrm>
              <a:off x="1934650" y="2014200"/>
              <a:ext cx="44475" cy="44475"/>
            </a:xfrm>
            <a:custGeom>
              <a:avLst/>
              <a:gdLst/>
              <a:ahLst/>
              <a:cxnLst/>
              <a:rect l="l" t="t" r="r" b="b"/>
              <a:pathLst>
                <a:path w="1779" h="1779" fill="none" extrusionOk="0">
                  <a:moveTo>
                    <a:pt x="1778" y="1778"/>
                  </a:moveTo>
                  <a:lnTo>
                    <a:pt x="0"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48"/>
            <p:cNvSpPr/>
            <p:nvPr/>
          </p:nvSpPr>
          <p:spPr>
            <a:xfrm>
              <a:off x="1944375" y="1947225"/>
              <a:ext cx="101725" cy="101700"/>
            </a:xfrm>
            <a:custGeom>
              <a:avLst/>
              <a:gdLst/>
              <a:ahLst/>
              <a:cxnLst/>
              <a:rect l="l" t="t" r="r" b="b"/>
              <a:pathLst>
                <a:path w="4069" h="4068" fill="none" extrusionOk="0">
                  <a:moveTo>
                    <a:pt x="1" y="49"/>
                  </a:moveTo>
                  <a:lnTo>
                    <a:pt x="1" y="49"/>
                  </a:lnTo>
                  <a:lnTo>
                    <a:pt x="25" y="0"/>
                  </a:lnTo>
                  <a:lnTo>
                    <a:pt x="25" y="0"/>
                  </a:lnTo>
                  <a:lnTo>
                    <a:pt x="4068" y="4043"/>
                  </a:lnTo>
                  <a:lnTo>
                    <a:pt x="4068" y="4043"/>
                  </a:lnTo>
                  <a:lnTo>
                    <a:pt x="4068" y="4043"/>
                  </a:lnTo>
                  <a:lnTo>
                    <a:pt x="4020" y="4068"/>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 name="Google Shape;720;p48"/>
          <p:cNvGrpSpPr/>
          <p:nvPr/>
        </p:nvGrpSpPr>
        <p:grpSpPr>
          <a:xfrm>
            <a:off x="4987966" y="1441918"/>
            <a:ext cx="369505" cy="369505"/>
            <a:chOff x="2594050" y="1631825"/>
            <a:chExt cx="439625" cy="439625"/>
          </a:xfrm>
        </p:grpSpPr>
        <p:sp>
          <p:nvSpPr>
            <p:cNvPr id="721" name="Google Shape;721;p48"/>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48"/>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48"/>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48"/>
            <p:cNvSpPr/>
            <p:nvPr/>
          </p:nvSpPr>
          <p:spPr>
            <a:xfrm>
              <a:off x="2801675" y="1740825"/>
              <a:ext cx="49950" cy="49950"/>
            </a:xfrm>
            <a:custGeom>
              <a:avLst/>
              <a:gdLst/>
              <a:ahLst/>
              <a:cxnLst/>
              <a:rect l="l" t="t" r="r" b="b"/>
              <a:pathLst>
                <a:path w="1998" h="1998" fill="none" extrusionOk="0">
                  <a:moveTo>
                    <a:pt x="1" y="1997"/>
                  </a:moveTo>
                  <a:lnTo>
                    <a:pt x="1998"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5" name="Google Shape;725;p48"/>
          <p:cNvSpPr/>
          <p:nvPr/>
        </p:nvSpPr>
        <p:spPr>
          <a:xfrm>
            <a:off x="5569424" y="1458340"/>
            <a:ext cx="336767" cy="336767"/>
          </a:xfrm>
          <a:custGeom>
            <a:avLst/>
            <a:gdLst/>
            <a:ahLst/>
            <a:cxnLst/>
            <a:rect l="l" t="t" r="r" b="b"/>
            <a:pathLst>
              <a:path w="16027" h="16027" fill="none" extrusionOk="0">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6" name="Google Shape;726;p48"/>
          <p:cNvGrpSpPr/>
          <p:nvPr/>
        </p:nvGrpSpPr>
        <p:grpSpPr>
          <a:xfrm>
            <a:off x="6152731" y="1414287"/>
            <a:ext cx="299911" cy="424768"/>
            <a:chOff x="3979850" y="1598950"/>
            <a:chExt cx="356825" cy="505375"/>
          </a:xfrm>
        </p:grpSpPr>
        <p:sp>
          <p:nvSpPr>
            <p:cNvPr id="727" name="Google Shape;727;p48"/>
            <p:cNvSpPr/>
            <p:nvPr/>
          </p:nvSpPr>
          <p:spPr>
            <a:xfrm>
              <a:off x="3979850" y="1602600"/>
              <a:ext cx="44475" cy="501725"/>
            </a:xfrm>
            <a:custGeom>
              <a:avLst/>
              <a:gdLst/>
              <a:ahLst/>
              <a:cxnLst/>
              <a:rect l="l" t="t" r="r" b="b"/>
              <a:pathLst>
                <a:path w="1779" h="20069" fill="none" extrusionOk="0">
                  <a:moveTo>
                    <a:pt x="1778" y="20069"/>
                  </a:moveTo>
                  <a:lnTo>
                    <a:pt x="1778" y="488"/>
                  </a:lnTo>
                  <a:lnTo>
                    <a:pt x="1778" y="488"/>
                  </a:lnTo>
                  <a:lnTo>
                    <a:pt x="1778" y="390"/>
                  </a:lnTo>
                  <a:lnTo>
                    <a:pt x="1730" y="293"/>
                  </a:lnTo>
                  <a:lnTo>
                    <a:pt x="1705" y="220"/>
                  </a:lnTo>
                  <a:lnTo>
                    <a:pt x="1632" y="147"/>
                  </a:lnTo>
                  <a:lnTo>
                    <a:pt x="1559" y="74"/>
                  </a:lnTo>
                  <a:lnTo>
                    <a:pt x="1486" y="25"/>
                  </a:lnTo>
                  <a:lnTo>
                    <a:pt x="1389" y="0"/>
                  </a:lnTo>
                  <a:lnTo>
                    <a:pt x="1291" y="0"/>
                  </a:lnTo>
                  <a:lnTo>
                    <a:pt x="488" y="0"/>
                  </a:lnTo>
                  <a:lnTo>
                    <a:pt x="488" y="0"/>
                  </a:lnTo>
                  <a:lnTo>
                    <a:pt x="390" y="0"/>
                  </a:lnTo>
                  <a:lnTo>
                    <a:pt x="293" y="25"/>
                  </a:lnTo>
                  <a:lnTo>
                    <a:pt x="220" y="74"/>
                  </a:lnTo>
                  <a:lnTo>
                    <a:pt x="147" y="147"/>
                  </a:lnTo>
                  <a:lnTo>
                    <a:pt x="98" y="220"/>
                  </a:lnTo>
                  <a:lnTo>
                    <a:pt x="49" y="293"/>
                  </a:lnTo>
                  <a:lnTo>
                    <a:pt x="25" y="390"/>
                  </a:lnTo>
                  <a:lnTo>
                    <a:pt x="1" y="488"/>
                  </a:lnTo>
                  <a:lnTo>
                    <a:pt x="1" y="20069"/>
                  </a:lnTo>
                  <a:lnTo>
                    <a:pt x="1778" y="20069"/>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48"/>
            <p:cNvSpPr/>
            <p:nvPr/>
          </p:nvSpPr>
          <p:spPr>
            <a:xfrm>
              <a:off x="4037075" y="1598950"/>
              <a:ext cx="299600" cy="228950"/>
            </a:xfrm>
            <a:custGeom>
              <a:avLst/>
              <a:gdLst/>
              <a:ahLst/>
              <a:cxnLst/>
              <a:rect l="l" t="t" r="r" b="b"/>
              <a:pathLst>
                <a:path w="11984" h="9158" fill="none" extrusionOk="0">
                  <a:moveTo>
                    <a:pt x="1" y="8403"/>
                  </a:moveTo>
                  <a:lnTo>
                    <a:pt x="1" y="8403"/>
                  </a:lnTo>
                  <a:lnTo>
                    <a:pt x="366" y="8184"/>
                  </a:lnTo>
                  <a:lnTo>
                    <a:pt x="732" y="8013"/>
                  </a:lnTo>
                  <a:lnTo>
                    <a:pt x="1097" y="7867"/>
                  </a:lnTo>
                  <a:lnTo>
                    <a:pt x="1438" y="7770"/>
                  </a:lnTo>
                  <a:lnTo>
                    <a:pt x="1803" y="7696"/>
                  </a:lnTo>
                  <a:lnTo>
                    <a:pt x="2168" y="7672"/>
                  </a:lnTo>
                  <a:lnTo>
                    <a:pt x="2534" y="7648"/>
                  </a:lnTo>
                  <a:lnTo>
                    <a:pt x="2875" y="7672"/>
                  </a:lnTo>
                  <a:lnTo>
                    <a:pt x="3240" y="7696"/>
                  </a:lnTo>
                  <a:lnTo>
                    <a:pt x="3605" y="7745"/>
                  </a:lnTo>
                  <a:lnTo>
                    <a:pt x="3971" y="7818"/>
                  </a:lnTo>
                  <a:lnTo>
                    <a:pt x="4312" y="7891"/>
                  </a:lnTo>
                  <a:lnTo>
                    <a:pt x="5042" y="8111"/>
                  </a:lnTo>
                  <a:lnTo>
                    <a:pt x="5749" y="8330"/>
                  </a:lnTo>
                  <a:lnTo>
                    <a:pt x="6479" y="8549"/>
                  </a:lnTo>
                  <a:lnTo>
                    <a:pt x="7186" y="8768"/>
                  </a:lnTo>
                  <a:lnTo>
                    <a:pt x="7916" y="8963"/>
                  </a:lnTo>
                  <a:lnTo>
                    <a:pt x="8282" y="9036"/>
                  </a:lnTo>
                  <a:lnTo>
                    <a:pt x="8623" y="9085"/>
                  </a:lnTo>
                  <a:lnTo>
                    <a:pt x="8988" y="9133"/>
                  </a:lnTo>
                  <a:lnTo>
                    <a:pt x="9353" y="9158"/>
                  </a:lnTo>
                  <a:lnTo>
                    <a:pt x="9719" y="9133"/>
                  </a:lnTo>
                  <a:lnTo>
                    <a:pt x="10059" y="9109"/>
                  </a:lnTo>
                  <a:lnTo>
                    <a:pt x="10425" y="9060"/>
                  </a:lnTo>
                  <a:lnTo>
                    <a:pt x="10790" y="8963"/>
                  </a:lnTo>
                  <a:lnTo>
                    <a:pt x="11155" y="8841"/>
                  </a:lnTo>
                  <a:lnTo>
                    <a:pt x="11496" y="8671"/>
                  </a:lnTo>
                  <a:lnTo>
                    <a:pt x="11496" y="8671"/>
                  </a:lnTo>
                  <a:lnTo>
                    <a:pt x="11667" y="8573"/>
                  </a:lnTo>
                  <a:lnTo>
                    <a:pt x="11789" y="8476"/>
                  </a:lnTo>
                  <a:lnTo>
                    <a:pt x="11862" y="8354"/>
                  </a:lnTo>
                  <a:lnTo>
                    <a:pt x="11935" y="8232"/>
                  </a:lnTo>
                  <a:lnTo>
                    <a:pt x="11984" y="8111"/>
                  </a:lnTo>
                  <a:lnTo>
                    <a:pt x="11984" y="7989"/>
                  </a:lnTo>
                  <a:lnTo>
                    <a:pt x="11935" y="7891"/>
                  </a:lnTo>
                  <a:lnTo>
                    <a:pt x="11886" y="7794"/>
                  </a:lnTo>
                  <a:lnTo>
                    <a:pt x="11886" y="7794"/>
                  </a:lnTo>
                  <a:lnTo>
                    <a:pt x="11496" y="7404"/>
                  </a:lnTo>
                  <a:lnTo>
                    <a:pt x="11107" y="6941"/>
                  </a:lnTo>
                  <a:lnTo>
                    <a:pt x="10741" y="6454"/>
                  </a:lnTo>
                  <a:lnTo>
                    <a:pt x="10352" y="5943"/>
                  </a:lnTo>
                  <a:lnTo>
                    <a:pt x="10352" y="5943"/>
                  </a:lnTo>
                  <a:lnTo>
                    <a:pt x="10279" y="5797"/>
                  </a:lnTo>
                  <a:lnTo>
                    <a:pt x="10230" y="5651"/>
                  </a:lnTo>
                  <a:lnTo>
                    <a:pt x="10206" y="5480"/>
                  </a:lnTo>
                  <a:lnTo>
                    <a:pt x="10181" y="5285"/>
                  </a:lnTo>
                  <a:lnTo>
                    <a:pt x="10206" y="5115"/>
                  </a:lnTo>
                  <a:lnTo>
                    <a:pt x="10230" y="4944"/>
                  </a:lnTo>
                  <a:lnTo>
                    <a:pt x="10279" y="4774"/>
                  </a:lnTo>
                  <a:lnTo>
                    <a:pt x="10352" y="4603"/>
                  </a:lnTo>
                  <a:lnTo>
                    <a:pt x="10352" y="4603"/>
                  </a:lnTo>
                  <a:lnTo>
                    <a:pt x="10741" y="3873"/>
                  </a:lnTo>
                  <a:lnTo>
                    <a:pt x="11107" y="3118"/>
                  </a:lnTo>
                  <a:lnTo>
                    <a:pt x="11496" y="2338"/>
                  </a:lnTo>
                  <a:lnTo>
                    <a:pt x="11886" y="1486"/>
                  </a:lnTo>
                  <a:lnTo>
                    <a:pt x="11886" y="1486"/>
                  </a:lnTo>
                  <a:lnTo>
                    <a:pt x="11959" y="1315"/>
                  </a:lnTo>
                  <a:lnTo>
                    <a:pt x="11984" y="1169"/>
                  </a:lnTo>
                  <a:lnTo>
                    <a:pt x="11984" y="1048"/>
                  </a:lnTo>
                  <a:lnTo>
                    <a:pt x="11935" y="975"/>
                  </a:lnTo>
                  <a:lnTo>
                    <a:pt x="11862" y="950"/>
                  </a:lnTo>
                  <a:lnTo>
                    <a:pt x="11789" y="926"/>
                  </a:lnTo>
                  <a:lnTo>
                    <a:pt x="11667" y="975"/>
                  </a:lnTo>
                  <a:lnTo>
                    <a:pt x="11496" y="1023"/>
                  </a:lnTo>
                  <a:lnTo>
                    <a:pt x="11496" y="1023"/>
                  </a:lnTo>
                  <a:lnTo>
                    <a:pt x="11155" y="1194"/>
                  </a:lnTo>
                  <a:lnTo>
                    <a:pt x="10790" y="1315"/>
                  </a:lnTo>
                  <a:lnTo>
                    <a:pt x="10425" y="1413"/>
                  </a:lnTo>
                  <a:lnTo>
                    <a:pt x="10059" y="1462"/>
                  </a:lnTo>
                  <a:lnTo>
                    <a:pt x="9719" y="1510"/>
                  </a:lnTo>
                  <a:lnTo>
                    <a:pt x="9353" y="1510"/>
                  </a:lnTo>
                  <a:lnTo>
                    <a:pt x="8988" y="1486"/>
                  </a:lnTo>
                  <a:lnTo>
                    <a:pt x="8623" y="1462"/>
                  </a:lnTo>
                  <a:lnTo>
                    <a:pt x="8282" y="1389"/>
                  </a:lnTo>
                  <a:lnTo>
                    <a:pt x="7916" y="1315"/>
                  </a:lnTo>
                  <a:lnTo>
                    <a:pt x="7186" y="1145"/>
                  </a:lnTo>
                  <a:lnTo>
                    <a:pt x="6479" y="926"/>
                  </a:lnTo>
                  <a:lnTo>
                    <a:pt x="5749" y="682"/>
                  </a:lnTo>
                  <a:lnTo>
                    <a:pt x="5042" y="463"/>
                  </a:lnTo>
                  <a:lnTo>
                    <a:pt x="4312" y="268"/>
                  </a:lnTo>
                  <a:lnTo>
                    <a:pt x="3971" y="171"/>
                  </a:lnTo>
                  <a:lnTo>
                    <a:pt x="3605" y="98"/>
                  </a:lnTo>
                  <a:lnTo>
                    <a:pt x="3240" y="49"/>
                  </a:lnTo>
                  <a:lnTo>
                    <a:pt x="2875" y="25"/>
                  </a:lnTo>
                  <a:lnTo>
                    <a:pt x="2534" y="0"/>
                  </a:lnTo>
                  <a:lnTo>
                    <a:pt x="2168" y="25"/>
                  </a:lnTo>
                  <a:lnTo>
                    <a:pt x="1803" y="73"/>
                  </a:lnTo>
                  <a:lnTo>
                    <a:pt x="1438" y="122"/>
                  </a:lnTo>
                  <a:lnTo>
                    <a:pt x="1097" y="244"/>
                  </a:lnTo>
                  <a:lnTo>
                    <a:pt x="732" y="366"/>
                  </a:lnTo>
                  <a:lnTo>
                    <a:pt x="366" y="536"/>
                  </a:lnTo>
                  <a:lnTo>
                    <a:pt x="1" y="755"/>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 name="Google Shape;729;p48"/>
          <p:cNvGrpSpPr/>
          <p:nvPr/>
        </p:nvGrpSpPr>
        <p:grpSpPr>
          <a:xfrm>
            <a:off x="6670121" y="1505376"/>
            <a:ext cx="395098" cy="242589"/>
            <a:chOff x="4595425" y="1707325"/>
            <a:chExt cx="470075" cy="288625"/>
          </a:xfrm>
        </p:grpSpPr>
        <p:sp>
          <p:nvSpPr>
            <p:cNvPr id="730" name="Google Shape;730;p48"/>
            <p:cNvSpPr/>
            <p:nvPr/>
          </p:nvSpPr>
          <p:spPr>
            <a:xfrm>
              <a:off x="4809750" y="1707325"/>
              <a:ext cx="41425" cy="41425"/>
            </a:xfrm>
            <a:custGeom>
              <a:avLst/>
              <a:gdLst/>
              <a:ahLst/>
              <a:cxnLst/>
              <a:rect l="l" t="t" r="r" b="b"/>
              <a:pathLst>
                <a:path w="1657" h="1657" fill="none" extrusionOk="0">
                  <a:moveTo>
                    <a:pt x="0" y="829"/>
                  </a:moveTo>
                  <a:lnTo>
                    <a:pt x="0" y="829"/>
                  </a:lnTo>
                  <a:lnTo>
                    <a:pt x="25" y="658"/>
                  </a:lnTo>
                  <a:lnTo>
                    <a:pt x="73" y="512"/>
                  </a:lnTo>
                  <a:lnTo>
                    <a:pt x="146" y="366"/>
                  </a:lnTo>
                  <a:lnTo>
                    <a:pt x="244" y="244"/>
                  </a:lnTo>
                  <a:lnTo>
                    <a:pt x="366" y="147"/>
                  </a:lnTo>
                  <a:lnTo>
                    <a:pt x="512" y="74"/>
                  </a:lnTo>
                  <a:lnTo>
                    <a:pt x="658" y="25"/>
                  </a:lnTo>
                  <a:lnTo>
                    <a:pt x="828" y="1"/>
                  </a:lnTo>
                  <a:lnTo>
                    <a:pt x="828" y="1"/>
                  </a:lnTo>
                  <a:lnTo>
                    <a:pt x="999" y="25"/>
                  </a:lnTo>
                  <a:lnTo>
                    <a:pt x="1145" y="74"/>
                  </a:lnTo>
                  <a:lnTo>
                    <a:pt x="1291" y="147"/>
                  </a:lnTo>
                  <a:lnTo>
                    <a:pt x="1413" y="244"/>
                  </a:lnTo>
                  <a:lnTo>
                    <a:pt x="1510" y="366"/>
                  </a:lnTo>
                  <a:lnTo>
                    <a:pt x="1583" y="512"/>
                  </a:lnTo>
                  <a:lnTo>
                    <a:pt x="1632" y="658"/>
                  </a:lnTo>
                  <a:lnTo>
                    <a:pt x="1656" y="829"/>
                  </a:lnTo>
                  <a:lnTo>
                    <a:pt x="1656" y="829"/>
                  </a:lnTo>
                  <a:lnTo>
                    <a:pt x="1632" y="999"/>
                  </a:lnTo>
                  <a:lnTo>
                    <a:pt x="1583" y="1170"/>
                  </a:lnTo>
                  <a:lnTo>
                    <a:pt x="1510" y="1291"/>
                  </a:lnTo>
                  <a:lnTo>
                    <a:pt x="1413" y="1413"/>
                  </a:lnTo>
                  <a:lnTo>
                    <a:pt x="1291" y="1535"/>
                  </a:lnTo>
                  <a:lnTo>
                    <a:pt x="1145" y="1608"/>
                  </a:lnTo>
                  <a:lnTo>
                    <a:pt x="999" y="1657"/>
                  </a:lnTo>
                  <a:lnTo>
                    <a:pt x="828" y="1657"/>
                  </a:lnTo>
                  <a:lnTo>
                    <a:pt x="828" y="1657"/>
                  </a:lnTo>
                  <a:lnTo>
                    <a:pt x="658" y="1657"/>
                  </a:lnTo>
                  <a:lnTo>
                    <a:pt x="512" y="1608"/>
                  </a:lnTo>
                  <a:lnTo>
                    <a:pt x="366" y="1535"/>
                  </a:lnTo>
                  <a:lnTo>
                    <a:pt x="244" y="1413"/>
                  </a:lnTo>
                  <a:lnTo>
                    <a:pt x="146" y="1291"/>
                  </a:lnTo>
                  <a:lnTo>
                    <a:pt x="73" y="1170"/>
                  </a:lnTo>
                  <a:lnTo>
                    <a:pt x="25" y="999"/>
                  </a:lnTo>
                  <a:lnTo>
                    <a:pt x="0" y="829"/>
                  </a:lnTo>
                  <a:lnTo>
                    <a:pt x="0" y="829"/>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48"/>
            <p:cNvSpPr/>
            <p:nvPr/>
          </p:nvSpPr>
          <p:spPr>
            <a:xfrm>
              <a:off x="5024075" y="1761525"/>
              <a:ext cx="41425" cy="41425"/>
            </a:xfrm>
            <a:custGeom>
              <a:avLst/>
              <a:gdLst/>
              <a:ahLst/>
              <a:cxnLst/>
              <a:rect l="l" t="t" r="r" b="b"/>
              <a:pathLst>
                <a:path w="1657" h="1657" fill="none" extrusionOk="0">
                  <a:moveTo>
                    <a:pt x="0" y="828"/>
                  </a:moveTo>
                  <a:lnTo>
                    <a:pt x="0" y="828"/>
                  </a:lnTo>
                  <a:lnTo>
                    <a:pt x="25" y="682"/>
                  </a:lnTo>
                  <a:lnTo>
                    <a:pt x="73" y="512"/>
                  </a:lnTo>
                  <a:lnTo>
                    <a:pt x="146" y="365"/>
                  </a:lnTo>
                  <a:lnTo>
                    <a:pt x="244" y="244"/>
                  </a:lnTo>
                  <a:lnTo>
                    <a:pt x="366" y="146"/>
                  </a:lnTo>
                  <a:lnTo>
                    <a:pt x="512" y="73"/>
                  </a:lnTo>
                  <a:lnTo>
                    <a:pt x="658" y="24"/>
                  </a:lnTo>
                  <a:lnTo>
                    <a:pt x="828" y="0"/>
                  </a:lnTo>
                  <a:lnTo>
                    <a:pt x="828" y="0"/>
                  </a:lnTo>
                  <a:lnTo>
                    <a:pt x="999" y="24"/>
                  </a:lnTo>
                  <a:lnTo>
                    <a:pt x="1145" y="73"/>
                  </a:lnTo>
                  <a:lnTo>
                    <a:pt x="1291" y="146"/>
                  </a:lnTo>
                  <a:lnTo>
                    <a:pt x="1413" y="244"/>
                  </a:lnTo>
                  <a:lnTo>
                    <a:pt x="1510" y="365"/>
                  </a:lnTo>
                  <a:lnTo>
                    <a:pt x="1583" y="512"/>
                  </a:lnTo>
                  <a:lnTo>
                    <a:pt x="1632" y="682"/>
                  </a:lnTo>
                  <a:lnTo>
                    <a:pt x="1656" y="828"/>
                  </a:lnTo>
                  <a:lnTo>
                    <a:pt x="1656" y="828"/>
                  </a:lnTo>
                  <a:lnTo>
                    <a:pt x="1632" y="999"/>
                  </a:lnTo>
                  <a:lnTo>
                    <a:pt x="1583" y="1169"/>
                  </a:lnTo>
                  <a:lnTo>
                    <a:pt x="1510" y="1291"/>
                  </a:lnTo>
                  <a:lnTo>
                    <a:pt x="1413" y="1413"/>
                  </a:lnTo>
                  <a:lnTo>
                    <a:pt x="1291" y="1534"/>
                  </a:lnTo>
                  <a:lnTo>
                    <a:pt x="1145" y="1608"/>
                  </a:lnTo>
                  <a:lnTo>
                    <a:pt x="999" y="1656"/>
                  </a:lnTo>
                  <a:lnTo>
                    <a:pt x="828" y="1656"/>
                  </a:lnTo>
                  <a:lnTo>
                    <a:pt x="828" y="1656"/>
                  </a:lnTo>
                  <a:lnTo>
                    <a:pt x="658" y="1656"/>
                  </a:lnTo>
                  <a:lnTo>
                    <a:pt x="512" y="1608"/>
                  </a:lnTo>
                  <a:lnTo>
                    <a:pt x="366" y="1534"/>
                  </a:lnTo>
                  <a:lnTo>
                    <a:pt x="244" y="1413"/>
                  </a:lnTo>
                  <a:lnTo>
                    <a:pt x="146" y="1291"/>
                  </a:lnTo>
                  <a:lnTo>
                    <a:pt x="73" y="1169"/>
                  </a:lnTo>
                  <a:lnTo>
                    <a:pt x="25" y="999"/>
                  </a:lnTo>
                  <a:lnTo>
                    <a:pt x="0" y="828"/>
                  </a:lnTo>
                  <a:lnTo>
                    <a:pt x="0" y="828"/>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48"/>
            <p:cNvSpPr/>
            <p:nvPr/>
          </p:nvSpPr>
          <p:spPr>
            <a:xfrm>
              <a:off x="4628900" y="1760300"/>
              <a:ext cx="403100" cy="177825"/>
            </a:xfrm>
            <a:custGeom>
              <a:avLst/>
              <a:gdLst/>
              <a:ahLst/>
              <a:cxnLst/>
              <a:rect l="l" t="t" r="r" b="b"/>
              <a:pathLst>
                <a:path w="16124" h="7113" fill="none" extrusionOk="0">
                  <a:moveTo>
                    <a:pt x="14663" y="7112"/>
                  </a:moveTo>
                  <a:lnTo>
                    <a:pt x="16124" y="2095"/>
                  </a:lnTo>
                  <a:lnTo>
                    <a:pt x="16124" y="2095"/>
                  </a:lnTo>
                  <a:lnTo>
                    <a:pt x="16002" y="2046"/>
                  </a:lnTo>
                  <a:lnTo>
                    <a:pt x="15880" y="1973"/>
                  </a:lnTo>
                  <a:lnTo>
                    <a:pt x="15759" y="1876"/>
                  </a:lnTo>
                  <a:lnTo>
                    <a:pt x="15661" y="1778"/>
                  </a:lnTo>
                  <a:lnTo>
                    <a:pt x="11131" y="3434"/>
                  </a:lnTo>
                  <a:lnTo>
                    <a:pt x="8403" y="0"/>
                  </a:lnTo>
                  <a:lnTo>
                    <a:pt x="8403" y="0"/>
                  </a:lnTo>
                  <a:lnTo>
                    <a:pt x="8233" y="25"/>
                  </a:lnTo>
                  <a:lnTo>
                    <a:pt x="8062" y="25"/>
                  </a:lnTo>
                  <a:lnTo>
                    <a:pt x="8062" y="25"/>
                  </a:lnTo>
                  <a:lnTo>
                    <a:pt x="7892" y="25"/>
                  </a:lnTo>
                  <a:lnTo>
                    <a:pt x="7721" y="0"/>
                  </a:lnTo>
                  <a:lnTo>
                    <a:pt x="4994" y="3434"/>
                  </a:lnTo>
                  <a:lnTo>
                    <a:pt x="464" y="1778"/>
                  </a:lnTo>
                  <a:lnTo>
                    <a:pt x="464" y="1778"/>
                  </a:lnTo>
                  <a:lnTo>
                    <a:pt x="366" y="1876"/>
                  </a:lnTo>
                  <a:lnTo>
                    <a:pt x="244" y="1973"/>
                  </a:lnTo>
                  <a:lnTo>
                    <a:pt x="123" y="2046"/>
                  </a:lnTo>
                  <a:lnTo>
                    <a:pt x="1" y="2095"/>
                  </a:lnTo>
                  <a:lnTo>
                    <a:pt x="1462" y="7112"/>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48"/>
            <p:cNvSpPr/>
            <p:nvPr/>
          </p:nvSpPr>
          <p:spPr>
            <a:xfrm>
              <a:off x="4595425" y="1761525"/>
              <a:ext cx="41425" cy="41425"/>
            </a:xfrm>
            <a:custGeom>
              <a:avLst/>
              <a:gdLst/>
              <a:ahLst/>
              <a:cxnLst/>
              <a:rect l="l" t="t" r="r" b="b"/>
              <a:pathLst>
                <a:path w="1657" h="1657" fill="none" extrusionOk="0">
                  <a:moveTo>
                    <a:pt x="0" y="828"/>
                  </a:moveTo>
                  <a:lnTo>
                    <a:pt x="0" y="828"/>
                  </a:lnTo>
                  <a:lnTo>
                    <a:pt x="25" y="682"/>
                  </a:lnTo>
                  <a:lnTo>
                    <a:pt x="73" y="512"/>
                  </a:lnTo>
                  <a:lnTo>
                    <a:pt x="146" y="365"/>
                  </a:lnTo>
                  <a:lnTo>
                    <a:pt x="244" y="244"/>
                  </a:lnTo>
                  <a:lnTo>
                    <a:pt x="366" y="146"/>
                  </a:lnTo>
                  <a:lnTo>
                    <a:pt x="512" y="73"/>
                  </a:lnTo>
                  <a:lnTo>
                    <a:pt x="658" y="24"/>
                  </a:lnTo>
                  <a:lnTo>
                    <a:pt x="828" y="0"/>
                  </a:lnTo>
                  <a:lnTo>
                    <a:pt x="828" y="0"/>
                  </a:lnTo>
                  <a:lnTo>
                    <a:pt x="999" y="24"/>
                  </a:lnTo>
                  <a:lnTo>
                    <a:pt x="1145" y="73"/>
                  </a:lnTo>
                  <a:lnTo>
                    <a:pt x="1291" y="146"/>
                  </a:lnTo>
                  <a:lnTo>
                    <a:pt x="1413" y="244"/>
                  </a:lnTo>
                  <a:lnTo>
                    <a:pt x="1510" y="365"/>
                  </a:lnTo>
                  <a:lnTo>
                    <a:pt x="1583" y="512"/>
                  </a:lnTo>
                  <a:lnTo>
                    <a:pt x="1632" y="682"/>
                  </a:lnTo>
                  <a:lnTo>
                    <a:pt x="1657" y="828"/>
                  </a:lnTo>
                  <a:lnTo>
                    <a:pt x="1657" y="828"/>
                  </a:lnTo>
                  <a:lnTo>
                    <a:pt x="1632" y="999"/>
                  </a:lnTo>
                  <a:lnTo>
                    <a:pt x="1583" y="1169"/>
                  </a:lnTo>
                  <a:lnTo>
                    <a:pt x="1510" y="1291"/>
                  </a:lnTo>
                  <a:lnTo>
                    <a:pt x="1413" y="1413"/>
                  </a:lnTo>
                  <a:lnTo>
                    <a:pt x="1291" y="1534"/>
                  </a:lnTo>
                  <a:lnTo>
                    <a:pt x="1145" y="1608"/>
                  </a:lnTo>
                  <a:lnTo>
                    <a:pt x="999" y="1656"/>
                  </a:lnTo>
                  <a:lnTo>
                    <a:pt x="828" y="1656"/>
                  </a:lnTo>
                  <a:lnTo>
                    <a:pt x="828" y="1656"/>
                  </a:lnTo>
                  <a:lnTo>
                    <a:pt x="658" y="1656"/>
                  </a:lnTo>
                  <a:lnTo>
                    <a:pt x="512" y="1608"/>
                  </a:lnTo>
                  <a:lnTo>
                    <a:pt x="366" y="1534"/>
                  </a:lnTo>
                  <a:lnTo>
                    <a:pt x="244" y="1413"/>
                  </a:lnTo>
                  <a:lnTo>
                    <a:pt x="146" y="1291"/>
                  </a:lnTo>
                  <a:lnTo>
                    <a:pt x="73" y="1169"/>
                  </a:lnTo>
                  <a:lnTo>
                    <a:pt x="25" y="999"/>
                  </a:lnTo>
                  <a:lnTo>
                    <a:pt x="0" y="828"/>
                  </a:lnTo>
                  <a:lnTo>
                    <a:pt x="0" y="828"/>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48"/>
            <p:cNvSpPr/>
            <p:nvPr/>
          </p:nvSpPr>
          <p:spPr>
            <a:xfrm>
              <a:off x="4667275" y="1951475"/>
              <a:ext cx="326375" cy="44475"/>
            </a:xfrm>
            <a:custGeom>
              <a:avLst/>
              <a:gdLst/>
              <a:ahLst/>
              <a:cxnLst/>
              <a:rect l="l" t="t" r="r" b="b"/>
              <a:pathLst>
                <a:path w="13055" h="1779" fill="none" extrusionOk="0">
                  <a:moveTo>
                    <a:pt x="6527" y="1535"/>
                  </a:moveTo>
                  <a:lnTo>
                    <a:pt x="6527" y="1535"/>
                  </a:lnTo>
                  <a:lnTo>
                    <a:pt x="8232" y="1535"/>
                  </a:lnTo>
                  <a:lnTo>
                    <a:pt x="9815" y="1584"/>
                  </a:lnTo>
                  <a:lnTo>
                    <a:pt x="11252" y="1657"/>
                  </a:lnTo>
                  <a:lnTo>
                    <a:pt x="12543" y="1779"/>
                  </a:lnTo>
                  <a:lnTo>
                    <a:pt x="13054" y="1"/>
                  </a:lnTo>
                  <a:lnTo>
                    <a:pt x="0" y="1"/>
                  </a:lnTo>
                  <a:lnTo>
                    <a:pt x="512" y="1779"/>
                  </a:lnTo>
                  <a:lnTo>
                    <a:pt x="512" y="1779"/>
                  </a:lnTo>
                  <a:lnTo>
                    <a:pt x="1803" y="1681"/>
                  </a:lnTo>
                  <a:lnTo>
                    <a:pt x="3239" y="1584"/>
                  </a:lnTo>
                  <a:lnTo>
                    <a:pt x="4823" y="1535"/>
                  </a:lnTo>
                  <a:lnTo>
                    <a:pt x="6527" y="1535"/>
                  </a:lnTo>
                  <a:lnTo>
                    <a:pt x="6527" y="1535"/>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 name="Google Shape;735;p48"/>
          <p:cNvGrpSpPr/>
          <p:nvPr/>
        </p:nvGrpSpPr>
        <p:grpSpPr>
          <a:xfrm>
            <a:off x="7254038" y="1446016"/>
            <a:ext cx="357234" cy="361310"/>
            <a:chOff x="5290150" y="1636700"/>
            <a:chExt cx="425025" cy="429875"/>
          </a:xfrm>
        </p:grpSpPr>
        <p:sp>
          <p:nvSpPr>
            <p:cNvPr id="736" name="Google Shape;736;p48"/>
            <p:cNvSpPr/>
            <p:nvPr/>
          </p:nvSpPr>
          <p:spPr>
            <a:xfrm>
              <a:off x="5396700" y="1939925"/>
              <a:ext cx="211900" cy="126650"/>
            </a:xfrm>
            <a:custGeom>
              <a:avLst/>
              <a:gdLst/>
              <a:ahLst/>
              <a:cxnLst/>
              <a:rect l="l" t="t" r="r" b="b"/>
              <a:pathLst>
                <a:path w="8476" h="5066" fill="none" extrusionOk="0">
                  <a:moveTo>
                    <a:pt x="3167" y="0"/>
                  </a:moveTo>
                  <a:lnTo>
                    <a:pt x="3167" y="2825"/>
                  </a:lnTo>
                  <a:lnTo>
                    <a:pt x="3167" y="2825"/>
                  </a:lnTo>
                  <a:lnTo>
                    <a:pt x="2606" y="2947"/>
                  </a:lnTo>
                  <a:lnTo>
                    <a:pt x="2071" y="3093"/>
                  </a:lnTo>
                  <a:lnTo>
                    <a:pt x="1584" y="3288"/>
                  </a:lnTo>
                  <a:lnTo>
                    <a:pt x="1145" y="3483"/>
                  </a:lnTo>
                  <a:lnTo>
                    <a:pt x="780" y="3702"/>
                  </a:lnTo>
                  <a:lnTo>
                    <a:pt x="609" y="3848"/>
                  </a:lnTo>
                  <a:lnTo>
                    <a:pt x="463" y="3970"/>
                  </a:lnTo>
                  <a:lnTo>
                    <a:pt x="317" y="4116"/>
                  </a:lnTo>
                  <a:lnTo>
                    <a:pt x="195" y="4262"/>
                  </a:lnTo>
                  <a:lnTo>
                    <a:pt x="74" y="4408"/>
                  </a:lnTo>
                  <a:lnTo>
                    <a:pt x="0" y="4579"/>
                  </a:lnTo>
                  <a:lnTo>
                    <a:pt x="0" y="4579"/>
                  </a:lnTo>
                  <a:lnTo>
                    <a:pt x="171" y="4652"/>
                  </a:lnTo>
                  <a:lnTo>
                    <a:pt x="414" y="4725"/>
                  </a:lnTo>
                  <a:lnTo>
                    <a:pt x="780" y="4822"/>
                  </a:lnTo>
                  <a:lnTo>
                    <a:pt x="1340" y="4895"/>
                  </a:lnTo>
                  <a:lnTo>
                    <a:pt x="2095" y="4993"/>
                  </a:lnTo>
                  <a:lnTo>
                    <a:pt x="3045" y="5042"/>
                  </a:lnTo>
                  <a:lnTo>
                    <a:pt x="4238" y="5066"/>
                  </a:lnTo>
                  <a:lnTo>
                    <a:pt x="4238" y="5066"/>
                  </a:lnTo>
                  <a:lnTo>
                    <a:pt x="5432" y="5042"/>
                  </a:lnTo>
                  <a:lnTo>
                    <a:pt x="6381" y="4993"/>
                  </a:lnTo>
                  <a:lnTo>
                    <a:pt x="7136" y="4895"/>
                  </a:lnTo>
                  <a:lnTo>
                    <a:pt x="7697" y="4822"/>
                  </a:lnTo>
                  <a:lnTo>
                    <a:pt x="8062" y="4725"/>
                  </a:lnTo>
                  <a:lnTo>
                    <a:pt x="8305" y="4652"/>
                  </a:lnTo>
                  <a:lnTo>
                    <a:pt x="8476" y="4579"/>
                  </a:lnTo>
                  <a:lnTo>
                    <a:pt x="8476" y="4579"/>
                  </a:lnTo>
                  <a:lnTo>
                    <a:pt x="8403" y="4408"/>
                  </a:lnTo>
                  <a:lnTo>
                    <a:pt x="8281" y="4262"/>
                  </a:lnTo>
                  <a:lnTo>
                    <a:pt x="8159" y="4116"/>
                  </a:lnTo>
                  <a:lnTo>
                    <a:pt x="8013" y="3970"/>
                  </a:lnTo>
                  <a:lnTo>
                    <a:pt x="7867" y="3848"/>
                  </a:lnTo>
                  <a:lnTo>
                    <a:pt x="7697" y="3702"/>
                  </a:lnTo>
                  <a:lnTo>
                    <a:pt x="7331" y="3483"/>
                  </a:lnTo>
                  <a:lnTo>
                    <a:pt x="6893" y="3288"/>
                  </a:lnTo>
                  <a:lnTo>
                    <a:pt x="6406" y="3093"/>
                  </a:lnTo>
                  <a:lnTo>
                    <a:pt x="5870" y="2947"/>
                  </a:lnTo>
                  <a:lnTo>
                    <a:pt x="5310" y="2825"/>
                  </a:lnTo>
                  <a:lnTo>
                    <a:pt x="5310"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48"/>
            <p:cNvSpPr/>
            <p:nvPr/>
          </p:nvSpPr>
          <p:spPr>
            <a:xfrm>
              <a:off x="5290150" y="1636700"/>
              <a:ext cx="425025" cy="294100"/>
            </a:xfrm>
            <a:custGeom>
              <a:avLst/>
              <a:gdLst/>
              <a:ahLst/>
              <a:cxnLst/>
              <a:rect l="l" t="t" r="r" b="b"/>
              <a:pathLst>
                <a:path w="17001" h="11764" fill="none" extrusionOk="0">
                  <a:moveTo>
                    <a:pt x="15928" y="1072"/>
                  </a:moveTo>
                  <a:lnTo>
                    <a:pt x="13785" y="1072"/>
                  </a:lnTo>
                  <a:lnTo>
                    <a:pt x="13785" y="1072"/>
                  </a:lnTo>
                  <a:lnTo>
                    <a:pt x="13810" y="487"/>
                  </a:lnTo>
                  <a:lnTo>
                    <a:pt x="13810" y="487"/>
                  </a:lnTo>
                  <a:lnTo>
                    <a:pt x="13785" y="390"/>
                  </a:lnTo>
                  <a:lnTo>
                    <a:pt x="13761" y="293"/>
                  </a:lnTo>
                  <a:lnTo>
                    <a:pt x="13688" y="220"/>
                  </a:lnTo>
                  <a:lnTo>
                    <a:pt x="13639" y="146"/>
                  </a:lnTo>
                  <a:lnTo>
                    <a:pt x="13566" y="98"/>
                  </a:lnTo>
                  <a:lnTo>
                    <a:pt x="13469" y="49"/>
                  </a:lnTo>
                  <a:lnTo>
                    <a:pt x="13371" y="25"/>
                  </a:lnTo>
                  <a:lnTo>
                    <a:pt x="13274" y="0"/>
                  </a:lnTo>
                  <a:lnTo>
                    <a:pt x="8500" y="0"/>
                  </a:lnTo>
                  <a:lnTo>
                    <a:pt x="3727" y="0"/>
                  </a:lnTo>
                  <a:lnTo>
                    <a:pt x="3727" y="0"/>
                  </a:lnTo>
                  <a:lnTo>
                    <a:pt x="3629" y="25"/>
                  </a:lnTo>
                  <a:lnTo>
                    <a:pt x="3532" y="49"/>
                  </a:lnTo>
                  <a:lnTo>
                    <a:pt x="3434" y="98"/>
                  </a:lnTo>
                  <a:lnTo>
                    <a:pt x="3361" y="146"/>
                  </a:lnTo>
                  <a:lnTo>
                    <a:pt x="3313" y="220"/>
                  </a:lnTo>
                  <a:lnTo>
                    <a:pt x="3240" y="293"/>
                  </a:lnTo>
                  <a:lnTo>
                    <a:pt x="3215" y="390"/>
                  </a:lnTo>
                  <a:lnTo>
                    <a:pt x="3191" y="487"/>
                  </a:lnTo>
                  <a:lnTo>
                    <a:pt x="3191" y="487"/>
                  </a:lnTo>
                  <a:lnTo>
                    <a:pt x="3215" y="1072"/>
                  </a:lnTo>
                  <a:lnTo>
                    <a:pt x="1072" y="1072"/>
                  </a:lnTo>
                  <a:lnTo>
                    <a:pt x="1072" y="1072"/>
                  </a:lnTo>
                  <a:lnTo>
                    <a:pt x="853" y="1096"/>
                  </a:lnTo>
                  <a:lnTo>
                    <a:pt x="658" y="1145"/>
                  </a:lnTo>
                  <a:lnTo>
                    <a:pt x="487" y="1242"/>
                  </a:lnTo>
                  <a:lnTo>
                    <a:pt x="317" y="1389"/>
                  </a:lnTo>
                  <a:lnTo>
                    <a:pt x="195" y="1535"/>
                  </a:lnTo>
                  <a:lnTo>
                    <a:pt x="98" y="1730"/>
                  </a:lnTo>
                  <a:lnTo>
                    <a:pt x="25" y="1924"/>
                  </a:lnTo>
                  <a:lnTo>
                    <a:pt x="0" y="2144"/>
                  </a:lnTo>
                  <a:lnTo>
                    <a:pt x="0" y="2144"/>
                  </a:lnTo>
                  <a:lnTo>
                    <a:pt x="25" y="2606"/>
                  </a:lnTo>
                  <a:lnTo>
                    <a:pt x="49" y="3069"/>
                  </a:lnTo>
                  <a:lnTo>
                    <a:pt x="98" y="3507"/>
                  </a:lnTo>
                  <a:lnTo>
                    <a:pt x="171" y="3946"/>
                  </a:lnTo>
                  <a:lnTo>
                    <a:pt x="268" y="4336"/>
                  </a:lnTo>
                  <a:lnTo>
                    <a:pt x="366" y="4725"/>
                  </a:lnTo>
                  <a:lnTo>
                    <a:pt x="487" y="5115"/>
                  </a:lnTo>
                  <a:lnTo>
                    <a:pt x="634" y="5480"/>
                  </a:lnTo>
                  <a:lnTo>
                    <a:pt x="780" y="5821"/>
                  </a:lnTo>
                  <a:lnTo>
                    <a:pt x="926" y="6138"/>
                  </a:lnTo>
                  <a:lnTo>
                    <a:pt x="1096" y="6454"/>
                  </a:lnTo>
                  <a:lnTo>
                    <a:pt x="1291" y="6747"/>
                  </a:lnTo>
                  <a:lnTo>
                    <a:pt x="1462" y="7039"/>
                  </a:lnTo>
                  <a:lnTo>
                    <a:pt x="1656" y="7307"/>
                  </a:lnTo>
                  <a:lnTo>
                    <a:pt x="2071" y="7794"/>
                  </a:lnTo>
                  <a:lnTo>
                    <a:pt x="2509" y="8232"/>
                  </a:lnTo>
                  <a:lnTo>
                    <a:pt x="2923" y="8598"/>
                  </a:lnTo>
                  <a:lnTo>
                    <a:pt x="3337" y="8914"/>
                  </a:lnTo>
                  <a:lnTo>
                    <a:pt x="3751" y="9158"/>
                  </a:lnTo>
                  <a:lnTo>
                    <a:pt x="4141" y="9353"/>
                  </a:lnTo>
                  <a:lnTo>
                    <a:pt x="4506" y="9499"/>
                  </a:lnTo>
                  <a:lnTo>
                    <a:pt x="4823" y="9596"/>
                  </a:lnTo>
                  <a:lnTo>
                    <a:pt x="5091" y="9645"/>
                  </a:lnTo>
                  <a:lnTo>
                    <a:pt x="5091" y="9645"/>
                  </a:lnTo>
                  <a:lnTo>
                    <a:pt x="5407" y="10108"/>
                  </a:lnTo>
                  <a:lnTo>
                    <a:pt x="5748" y="10546"/>
                  </a:lnTo>
                  <a:lnTo>
                    <a:pt x="5919" y="10717"/>
                  </a:lnTo>
                  <a:lnTo>
                    <a:pt x="6113" y="10887"/>
                  </a:lnTo>
                  <a:lnTo>
                    <a:pt x="6308" y="11057"/>
                  </a:lnTo>
                  <a:lnTo>
                    <a:pt x="6527" y="11204"/>
                  </a:lnTo>
                  <a:lnTo>
                    <a:pt x="6747" y="11325"/>
                  </a:lnTo>
                  <a:lnTo>
                    <a:pt x="6966" y="11447"/>
                  </a:lnTo>
                  <a:lnTo>
                    <a:pt x="7209" y="11545"/>
                  </a:lnTo>
                  <a:lnTo>
                    <a:pt x="7453" y="11618"/>
                  </a:lnTo>
                  <a:lnTo>
                    <a:pt x="7697" y="11691"/>
                  </a:lnTo>
                  <a:lnTo>
                    <a:pt x="7964" y="11739"/>
                  </a:lnTo>
                  <a:lnTo>
                    <a:pt x="8232" y="11764"/>
                  </a:lnTo>
                  <a:lnTo>
                    <a:pt x="8500" y="11764"/>
                  </a:lnTo>
                  <a:lnTo>
                    <a:pt x="8500" y="11764"/>
                  </a:lnTo>
                  <a:lnTo>
                    <a:pt x="8768" y="11764"/>
                  </a:lnTo>
                  <a:lnTo>
                    <a:pt x="9036" y="11739"/>
                  </a:lnTo>
                  <a:lnTo>
                    <a:pt x="9304" y="11691"/>
                  </a:lnTo>
                  <a:lnTo>
                    <a:pt x="9547" y="11618"/>
                  </a:lnTo>
                  <a:lnTo>
                    <a:pt x="9791" y="11545"/>
                  </a:lnTo>
                  <a:lnTo>
                    <a:pt x="10035" y="11447"/>
                  </a:lnTo>
                  <a:lnTo>
                    <a:pt x="10254" y="11325"/>
                  </a:lnTo>
                  <a:lnTo>
                    <a:pt x="10473" y="11204"/>
                  </a:lnTo>
                  <a:lnTo>
                    <a:pt x="10692" y="11057"/>
                  </a:lnTo>
                  <a:lnTo>
                    <a:pt x="10887" y="10887"/>
                  </a:lnTo>
                  <a:lnTo>
                    <a:pt x="11082" y="10717"/>
                  </a:lnTo>
                  <a:lnTo>
                    <a:pt x="11252" y="10546"/>
                  </a:lnTo>
                  <a:lnTo>
                    <a:pt x="11593" y="10108"/>
                  </a:lnTo>
                  <a:lnTo>
                    <a:pt x="11910" y="9645"/>
                  </a:lnTo>
                  <a:lnTo>
                    <a:pt x="11910" y="9645"/>
                  </a:lnTo>
                  <a:lnTo>
                    <a:pt x="12178" y="9596"/>
                  </a:lnTo>
                  <a:lnTo>
                    <a:pt x="12494" y="9523"/>
                  </a:lnTo>
                  <a:lnTo>
                    <a:pt x="12860" y="9377"/>
                  </a:lnTo>
                  <a:lnTo>
                    <a:pt x="13249" y="9182"/>
                  </a:lnTo>
                  <a:lnTo>
                    <a:pt x="13663" y="8939"/>
                  </a:lnTo>
                  <a:lnTo>
                    <a:pt x="14077" y="8622"/>
                  </a:lnTo>
                  <a:lnTo>
                    <a:pt x="14516" y="8257"/>
                  </a:lnTo>
                  <a:lnTo>
                    <a:pt x="14930" y="7843"/>
                  </a:lnTo>
                  <a:lnTo>
                    <a:pt x="15344" y="7356"/>
                  </a:lnTo>
                  <a:lnTo>
                    <a:pt x="15539" y="7088"/>
                  </a:lnTo>
                  <a:lnTo>
                    <a:pt x="15709" y="6795"/>
                  </a:lnTo>
                  <a:lnTo>
                    <a:pt x="15904" y="6503"/>
                  </a:lnTo>
                  <a:lnTo>
                    <a:pt x="16075" y="6186"/>
                  </a:lnTo>
                  <a:lnTo>
                    <a:pt x="16221" y="5870"/>
                  </a:lnTo>
                  <a:lnTo>
                    <a:pt x="16367" y="5505"/>
                  </a:lnTo>
                  <a:lnTo>
                    <a:pt x="16513" y="5164"/>
                  </a:lnTo>
                  <a:lnTo>
                    <a:pt x="16635" y="4774"/>
                  </a:lnTo>
                  <a:lnTo>
                    <a:pt x="16732" y="4384"/>
                  </a:lnTo>
                  <a:lnTo>
                    <a:pt x="16830" y="3970"/>
                  </a:lnTo>
                  <a:lnTo>
                    <a:pt x="16903" y="3532"/>
                  </a:lnTo>
                  <a:lnTo>
                    <a:pt x="16951" y="3093"/>
                  </a:lnTo>
                  <a:lnTo>
                    <a:pt x="16976" y="2606"/>
                  </a:lnTo>
                  <a:lnTo>
                    <a:pt x="17000" y="2144"/>
                  </a:lnTo>
                  <a:lnTo>
                    <a:pt x="17000" y="2144"/>
                  </a:lnTo>
                  <a:lnTo>
                    <a:pt x="16976" y="1924"/>
                  </a:lnTo>
                  <a:lnTo>
                    <a:pt x="16903" y="1730"/>
                  </a:lnTo>
                  <a:lnTo>
                    <a:pt x="16805" y="1535"/>
                  </a:lnTo>
                  <a:lnTo>
                    <a:pt x="16683" y="1389"/>
                  </a:lnTo>
                  <a:lnTo>
                    <a:pt x="16513" y="1242"/>
                  </a:lnTo>
                  <a:lnTo>
                    <a:pt x="16343" y="1145"/>
                  </a:lnTo>
                  <a:lnTo>
                    <a:pt x="16148" y="1096"/>
                  </a:lnTo>
                  <a:lnTo>
                    <a:pt x="15928" y="1072"/>
                  </a:lnTo>
                  <a:lnTo>
                    <a:pt x="15928" y="1072"/>
                  </a:lnTo>
                  <a:close/>
                  <a:moveTo>
                    <a:pt x="1072" y="2144"/>
                  </a:moveTo>
                  <a:lnTo>
                    <a:pt x="3240" y="2144"/>
                  </a:lnTo>
                  <a:lnTo>
                    <a:pt x="3240" y="2144"/>
                  </a:lnTo>
                  <a:lnTo>
                    <a:pt x="3288" y="3118"/>
                  </a:lnTo>
                  <a:lnTo>
                    <a:pt x="3361" y="4019"/>
                  </a:lnTo>
                  <a:lnTo>
                    <a:pt x="3483" y="4823"/>
                  </a:lnTo>
                  <a:lnTo>
                    <a:pt x="3605" y="5602"/>
                  </a:lnTo>
                  <a:lnTo>
                    <a:pt x="3775" y="6333"/>
                  </a:lnTo>
                  <a:lnTo>
                    <a:pt x="3995" y="7039"/>
                  </a:lnTo>
                  <a:lnTo>
                    <a:pt x="4214" y="7745"/>
                  </a:lnTo>
                  <a:lnTo>
                    <a:pt x="4506" y="8451"/>
                  </a:lnTo>
                  <a:lnTo>
                    <a:pt x="4506" y="8451"/>
                  </a:lnTo>
                  <a:lnTo>
                    <a:pt x="4262" y="8378"/>
                  </a:lnTo>
                  <a:lnTo>
                    <a:pt x="4043" y="8281"/>
                  </a:lnTo>
                  <a:lnTo>
                    <a:pt x="3824" y="8159"/>
                  </a:lnTo>
                  <a:lnTo>
                    <a:pt x="3629" y="8037"/>
                  </a:lnTo>
                  <a:lnTo>
                    <a:pt x="3434" y="7891"/>
                  </a:lnTo>
                  <a:lnTo>
                    <a:pt x="3240" y="7745"/>
                  </a:lnTo>
                  <a:lnTo>
                    <a:pt x="2899" y="7404"/>
                  </a:lnTo>
                  <a:lnTo>
                    <a:pt x="2582" y="7015"/>
                  </a:lnTo>
                  <a:lnTo>
                    <a:pt x="2290" y="6601"/>
                  </a:lnTo>
                  <a:lnTo>
                    <a:pt x="2046" y="6186"/>
                  </a:lnTo>
                  <a:lnTo>
                    <a:pt x="1827" y="5724"/>
                  </a:lnTo>
                  <a:lnTo>
                    <a:pt x="1632" y="5237"/>
                  </a:lnTo>
                  <a:lnTo>
                    <a:pt x="1486" y="4774"/>
                  </a:lnTo>
                  <a:lnTo>
                    <a:pt x="1340" y="4287"/>
                  </a:lnTo>
                  <a:lnTo>
                    <a:pt x="1242" y="3824"/>
                  </a:lnTo>
                  <a:lnTo>
                    <a:pt x="1169" y="3361"/>
                  </a:lnTo>
                  <a:lnTo>
                    <a:pt x="1121" y="2923"/>
                  </a:lnTo>
                  <a:lnTo>
                    <a:pt x="1072" y="2509"/>
                  </a:lnTo>
                  <a:lnTo>
                    <a:pt x="1072" y="2144"/>
                  </a:lnTo>
                  <a:lnTo>
                    <a:pt x="1072" y="2144"/>
                  </a:lnTo>
                  <a:close/>
                  <a:moveTo>
                    <a:pt x="10595" y="4628"/>
                  </a:moveTo>
                  <a:lnTo>
                    <a:pt x="9718" y="5407"/>
                  </a:lnTo>
                  <a:lnTo>
                    <a:pt x="9718" y="5407"/>
                  </a:lnTo>
                  <a:lnTo>
                    <a:pt x="9669" y="5480"/>
                  </a:lnTo>
                  <a:lnTo>
                    <a:pt x="9621" y="5578"/>
                  </a:lnTo>
                  <a:lnTo>
                    <a:pt x="9596" y="5675"/>
                  </a:lnTo>
                  <a:lnTo>
                    <a:pt x="9596" y="5772"/>
                  </a:lnTo>
                  <a:lnTo>
                    <a:pt x="9864" y="6941"/>
                  </a:lnTo>
                  <a:lnTo>
                    <a:pt x="9864" y="6941"/>
                  </a:lnTo>
                  <a:lnTo>
                    <a:pt x="9864" y="7015"/>
                  </a:lnTo>
                  <a:lnTo>
                    <a:pt x="9840" y="7063"/>
                  </a:lnTo>
                  <a:lnTo>
                    <a:pt x="9791" y="7063"/>
                  </a:lnTo>
                  <a:lnTo>
                    <a:pt x="9718" y="7039"/>
                  </a:lnTo>
                  <a:lnTo>
                    <a:pt x="8695" y="6454"/>
                  </a:lnTo>
                  <a:lnTo>
                    <a:pt x="8695" y="6454"/>
                  </a:lnTo>
                  <a:lnTo>
                    <a:pt x="8598" y="6406"/>
                  </a:lnTo>
                  <a:lnTo>
                    <a:pt x="8500" y="6406"/>
                  </a:lnTo>
                  <a:lnTo>
                    <a:pt x="8403" y="6406"/>
                  </a:lnTo>
                  <a:lnTo>
                    <a:pt x="8305" y="6454"/>
                  </a:lnTo>
                  <a:lnTo>
                    <a:pt x="7282" y="7039"/>
                  </a:lnTo>
                  <a:lnTo>
                    <a:pt x="7282" y="7039"/>
                  </a:lnTo>
                  <a:lnTo>
                    <a:pt x="7209" y="7063"/>
                  </a:lnTo>
                  <a:lnTo>
                    <a:pt x="7161" y="7063"/>
                  </a:lnTo>
                  <a:lnTo>
                    <a:pt x="7136" y="7015"/>
                  </a:lnTo>
                  <a:lnTo>
                    <a:pt x="7136" y="6941"/>
                  </a:lnTo>
                  <a:lnTo>
                    <a:pt x="7404" y="5772"/>
                  </a:lnTo>
                  <a:lnTo>
                    <a:pt x="7404" y="5772"/>
                  </a:lnTo>
                  <a:lnTo>
                    <a:pt x="7404" y="5675"/>
                  </a:lnTo>
                  <a:lnTo>
                    <a:pt x="7380" y="5578"/>
                  </a:lnTo>
                  <a:lnTo>
                    <a:pt x="7331" y="5480"/>
                  </a:lnTo>
                  <a:lnTo>
                    <a:pt x="7282" y="5407"/>
                  </a:lnTo>
                  <a:lnTo>
                    <a:pt x="6406" y="4628"/>
                  </a:lnTo>
                  <a:lnTo>
                    <a:pt x="6406" y="4628"/>
                  </a:lnTo>
                  <a:lnTo>
                    <a:pt x="6357" y="4579"/>
                  </a:lnTo>
                  <a:lnTo>
                    <a:pt x="6333" y="4506"/>
                  </a:lnTo>
                  <a:lnTo>
                    <a:pt x="6381" y="4482"/>
                  </a:lnTo>
                  <a:lnTo>
                    <a:pt x="6454" y="4457"/>
                  </a:lnTo>
                  <a:lnTo>
                    <a:pt x="7623" y="4336"/>
                  </a:lnTo>
                  <a:lnTo>
                    <a:pt x="7623" y="4336"/>
                  </a:lnTo>
                  <a:lnTo>
                    <a:pt x="7721" y="4311"/>
                  </a:lnTo>
                  <a:lnTo>
                    <a:pt x="7818" y="4262"/>
                  </a:lnTo>
                  <a:lnTo>
                    <a:pt x="7891" y="4189"/>
                  </a:lnTo>
                  <a:lnTo>
                    <a:pt x="7940" y="4116"/>
                  </a:lnTo>
                  <a:lnTo>
                    <a:pt x="8403" y="3045"/>
                  </a:lnTo>
                  <a:lnTo>
                    <a:pt x="8403" y="3045"/>
                  </a:lnTo>
                  <a:lnTo>
                    <a:pt x="8452" y="2972"/>
                  </a:lnTo>
                  <a:lnTo>
                    <a:pt x="8500" y="2947"/>
                  </a:lnTo>
                  <a:lnTo>
                    <a:pt x="8549" y="2972"/>
                  </a:lnTo>
                  <a:lnTo>
                    <a:pt x="8598" y="3045"/>
                  </a:lnTo>
                  <a:lnTo>
                    <a:pt x="9060" y="4116"/>
                  </a:lnTo>
                  <a:lnTo>
                    <a:pt x="9060" y="4116"/>
                  </a:lnTo>
                  <a:lnTo>
                    <a:pt x="9109" y="4189"/>
                  </a:lnTo>
                  <a:lnTo>
                    <a:pt x="9182" y="4262"/>
                  </a:lnTo>
                  <a:lnTo>
                    <a:pt x="9280" y="4311"/>
                  </a:lnTo>
                  <a:lnTo>
                    <a:pt x="9377" y="4336"/>
                  </a:lnTo>
                  <a:lnTo>
                    <a:pt x="10546" y="4457"/>
                  </a:lnTo>
                  <a:lnTo>
                    <a:pt x="10546" y="4457"/>
                  </a:lnTo>
                  <a:lnTo>
                    <a:pt x="10619" y="4482"/>
                  </a:lnTo>
                  <a:lnTo>
                    <a:pt x="10668" y="4506"/>
                  </a:lnTo>
                  <a:lnTo>
                    <a:pt x="10643" y="4579"/>
                  </a:lnTo>
                  <a:lnTo>
                    <a:pt x="10595" y="4628"/>
                  </a:lnTo>
                  <a:lnTo>
                    <a:pt x="10595" y="4628"/>
                  </a:lnTo>
                  <a:close/>
                  <a:moveTo>
                    <a:pt x="12494" y="8451"/>
                  </a:moveTo>
                  <a:lnTo>
                    <a:pt x="12494" y="8451"/>
                  </a:lnTo>
                  <a:lnTo>
                    <a:pt x="12787" y="7745"/>
                  </a:lnTo>
                  <a:lnTo>
                    <a:pt x="13006" y="7039"/>
                  </a:lnTo>
                  <a:lnTo>
                    <a:pt x="13225" y="6333"/>
                  </a:lnTo>
                  <a:lnTo>
                    <a:pt x="13396" y="5602"/>
                  </a:lnTo>
                  <a:lnTo>
                    <a:pt x="13517" y="4823"/>
                  </a:lnTo>
                  <a:lnTo>
                    <a:pt x="13639" y="4019"/>
                  </a:lnTo>
                  <a:lnTo>
                    <a:pt x="13712" y="3118"/>
                  </a:lnTo>
                  <a:lnTo>
                    <a:pt x="13761" y="2144"/>
                  </a:lnTo>
                  <a:lnTo>
                    <a:pt x="15928" y="2144"/>
                  </a:lnTo>
                  <a:lnTo>
                    <a:pt x="15928" y="2144"/>
                  </a:lnTo>
                  <a:lnTo>
                    <a:pt x="15928" y="2509"/>
                  </a:lnTo>
                  <a:lnTo>
                    <a:pt x="15880" y="2923"/>
                  </a:lnTo>
                  <a:lnTo>
                    <a:pt x="15831" y="3361"/>
                  </a:lnTo>
                  <a:lnTo>
                    <a:pt x="15758" y="3824"/>
                  </a:lnTo>
                  <a:lnTo>
                    <a:pt x="15661" y="4287"/>
                  </a:lnTo>
                  <a:lnTo>
                    <a:pt x="15514" y="4774"/>
                  </a:lnTo>
                  <a:lnTo>
                    <a:pt x="15368" y="5237"/>
                  </a:lnTo>
                  <a:lnTo>
                    <a:pt x="15173" y="5724"/>
                  </a:lnTo>
                  <a:lnTo>
                    <a:pt x="14954" y="6186"/>
                  </a:lnTo>
                  <a:lnTo>
                    <a:pt x="14711" y="6601"/>
                  </a:lnTo>
                  <a:lnTo>
                    <a:pt x="14418" y="7015"/>
                  </a:lnTo>
                  <a:lnTo>
                    <a:pt x="14102" y="7404"/>
                  </a:lnTo>
                  <a:lnTo>
                    <a:pt x="13761" y="7745"/>
                  </a:lnTo>
                  <a:lnTo>
                    <a:pt x="13566" y="7891"/>
                  </a:lnTo>
                  <a:lnTo>
                    <a:pt x="13371" y="8037"/>
                  </a:lnTo>
                  <a:lnTo>
                    <a:pt x="13176" y="8159"/>
                  </a:lnTo>
                  <a:lnTo>
                    <a:pt x="12957" y="8281"/>
                  </a:lnTo>
                  <a:lnTo>
                    <a:pt x="12738" y="8378"/>
                  </a:lnTo>
                  <a:lnTo>
                    <a:pt x="12494" y="8451"/>
                  </a:lnTo>
                  <a:lnTo>
                    <a:pt x="12494" y="8451"/>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 name="Google Shape;738;p48"/>
          <p:cNvGrpSpPr/>
          <p:nvPr/>
        </p:nvGrpSpPr>
        <p:grpSpPr>
          <a:xfrm>
            <a:off x="7817992" y="1435257"/>
            <a:ext cx="359272" cy="376691"/>
            <a:chOff x="5961125" y="1623900"/>
            <a:chExt cx="427450" cy="448175"/>
          </a:xfrm>
        </p:grpSpPr>
        <p:sp>
          <p:nvSpPr>
            <p:cNvPr id="739" name="Google Shape;739;p48"/>
            <p:cNvSpPr/>
            <p:nvPr/>
          </p:nvSpPr>
          <p:spPr>
            <a:xfrm>
              <a:off x="5961125" y="1678700"/>
              <a:ext cx="376925" cy="376925"/>
            </a:xfrm>
            <a:custGeom>
              <a:avLst/>
              <a:gdLst/>
              <a:ahLst/>
              <a:cxnLst/>
              <a:rect l="l" t="t" r="r" b="b"/>
              <a:pathLst>
                <a:path w="15077" h="15077" fill="none" extrusionOk="0">
                  <a:moveTo>
                    <a:pt x="11813" y="1340"/>
                  </a:moveTo>
                  <a:lnTo>
                    <a:pt x="11813" y="1340"/>
                  </a:lnTo>
                  <a:lnTo>
                    <a:pt x="11350" y="1024"/>
                  </a:lnTo>
                  <a:lnTo>
                    <a:pt x="10863" y="780"/>
                  </a:lnTo>
                  <a:lnTo>
                    <a:pt x="10351" y="537"/>
                  </a:lnTo>
                  <a:lnTo>
                    <a:pt x="9816" y="342"/>
                  </a:lnTo>
                  <a:lnTo>
                    <a:pt x="9280" y="196"/>
                  </a:lnTo>
                  <a:lnTo>
                    <a:pt x="8720" y="98"/>
                  </a:lnTo>
                  <a:lnTo>
                    <a:pt x="8135" y="25"/>
                  </a:lnTo>
                  <a:lnTo>
                    <a:pt x="7551" y="1"/>
                  </a:lnTo>
                  <a:lnTo>
                    <a:pt x="7551" y="1"/>
                  </a:lnTo>
                  <a:lnTo>
                    <a:pt x="7161" y="1"/>
                  </a:lnTo>
                  <a:lnTo>
                    <a:pt x="6771" y="50"/>
                  </a:lnTo>
                  <a:lnTo>
                    <a:pt x="6406" y="98"/>
                  </a:lnTo>
                  <a:lnTo>
                    <a:pt x="6041" y="147"/>
                  </a:lnTo>
                  <a:lnTo>
                    <a:pt x="5675" y="244"/>
                  </a:lnTo>
                  <a:lnTo>
                    <a:pt x="5310" y="342"/>
                  </a:lnTo>
                  <a:lnTo>
                    <a:pt x="4969" y="464"/>
                  </a:lnTo>
                  <a:lnTo>
                    <a:pt x="4628" y="585"/>
                  </a:lnTo>
                  <a:lnTo>
                    <a:pt x="4287" y="731"/>
                  </a:lnTo>
                  <a:lnTo>
                    <a:pt x="3970" y="902"/>
                  </a:lnTo>
                  <a:lnTo>
                    <a:pt x="3654" y="1097"/>
                  </a:lnTo>
                  <a:lnTo>
                    <a:pt x="3337" y="1292"/>
                  </a:lnTo>
                  <a:lnTo>
                    <a:pt x="3045" y="1486"/>
                  </a:lnTo>
                  <a:lnTo>
                    <a:pt x="2753" y="1730"/>
                  </a:lnTo>
                  <a:lnTo>
                    <a:pt x="2485" y="1949"/>
                  </a:lnTo>
                  <a:lnTo>
                    <a:pt x="2217" y="2217"/>
                  </a:lnTo>
                  <a:lnTo>
                    <a:pt x="1973" y="2461"/>
                  </a:lnTo>
                  <a:lnTo>
                    <a:pt x="1730" y="2753"/>
                  </a:lnTo>
                  <a:lnTo>
                    <a:pt x="1510" y="3021"/>
                  </a:lnTo>
                  <a:lnTo>
                    <a:pt x="1291" y="3313"/>
                  </a:lnTo>
                  <a:lnTo>
                    <a:pt x="1096" y="3630"/>
                  </a:lnTo>
                  <a:lnTo>
                    <a:pt x="926" y="3946"/>
                  </a:lnTo>
                  <a:lnTo>
                    <a:pt x="755" y="4263"/>
                  </a:lnTo>
                  <a:lnTo>
                    <a:pt x="609" y="4604"/>
                  </a:lnTo>
                  <a:lnTo>
                    <a:pt x="463" y="4945"/>
                  </a:lnTo>
                  <a:lnTo>
                    <a:pt x="341" y="5286"/>
                  </a:lnTo>
                  <a:lnTo>
                    <a:pt x="244" y="5651"/>
                  </a:lnTo>
                  <a:lnTo>
                    <a:pt x="171" y="6016"/>
                  </a:lnTo>
                  <a:lnTo>
                    <a:pt x="98" y="6382"/>
                  </a:lnTo>
                  <a:lnTo>
                    <a:pt x="49" y="6771"/>
                  </a:lnTo>
                  <a:lnTo>
                    <a:pt x="25" y="7137"/>
                  </a:lnTo>
                  <a:lnTo>
                    <a:pt x="0" y="7526"/>
                  </a:lnTo>
                  <a:lnTo>
                    <a:pt x="0" y="7526"/>
                  </a:lnTo>
                  <a:lnTo>
                    <a:pt x="25" y="7916"/>
                  </a:lnTo>
                  <a:lnTo>
                    <a:pt x="49" y="8306"/>
                  </a:lnTo>
                  <a:lnTo>
                    <a:pt x="98" y="8671"/>
                  </a:lnTo>
                  <a:lnTo>
                    <a:pt x="171" y="9061"/>
                  </a:lnTo>
                  <a:lnTo>
                    <a:pt x="244" y="9426"/>
                  </a:lnTo>
                  <a:lnTo>
                    <a:pt x="341" y="9767"/>
                  </a:lnTo>
                  <a:lnTo>
                    <a:pt x="463" y="10132"/>
                  </a:lnTo>
                  <a:lnTo>
                    <a:pt x="609" y="10473"/>
                  </a:lnTo>
                  <a:lnTo>
                    <a:pt x="755" y="10790"/>
                  </a:lnTo>
                  <a:lnTo>
                    <a:pt x="926" y="11131"/>
                  </a:lnTo>
                  <a:lnTo>
                    <a:pt x="1096" y="11448"/>
                  </a:lnTo>
                  <a:lnTo>
                    <a:pt x="1291" y="11740"/>
                  </a:lnTo>
                  <a:lnTo>
                    <a:pt x="1510" y="12032"/>
                  </a:lnTo>
                  <a:lnTo>
                    <a:pt x="1730" y="12324"/>
                  </a:lnTo>
                  <a:lnTo>
                    <a:pt x="1973" y="12592"/>
                  </a:lnTo>
                  <a:lnTo>
                    <a:pt x="2217" y="12860"/>
                  </a:lnTo>
                  <a:lnTo>
                    <a:pt x="2485" y="13104"/>
                  </a:lnTo>
                  <a:lnTo>
                    <a:pt x="2753" y="13347"/>
                  </a:lnTo>
                  <a:lnTo>
                    <a:pt x="3045" y="13567"/>
                  </a:lnTo>
                  <a:lnTo>
                    <a:pt x="3337" y="13786"/>
                  </a:lnTo>
                  <a:lnTo>
                    <a:pt x="3654" y="13981"/>
                  </a:lnTo>
                  <a:lnTo>
                    <a:pt x="3970" y="14151"/>
                  </a:lnTo>
                  <a:lnTo>
                    <a:pt x="4287" y="14322"/>
                  </a:lnTo>
                  <a:lnTo>
                    <a:pt x="4628" y="14468"/>
                  </a:lnTo>
                  <a:lnTo>
                    <a:pt x="4969" y="14614"/>
                  </a:lnTo>
                  <a:lnTo>
                    <a:pt x="5310" y="14736"/>
                  </a:lnTo>
                  <a:lnTo>
                    <a:pt x="5675" y="14833"/>
                  </a:lnTo>
                  <a:lnTo>
                    <a:pt x="6041" y="14906"/>
                  </a:lnTo>
                  <a:lnTo>
                    <a:pt x="6406" y="14979"/>
                  </a:lnTo>
                  <a:lnTo>
                    <a:pt x="6771" y="15028"/>
                  </a:lnTo>
                  <a:lnTo>
                    <a:pt x="7161" y="15052"/>
                  </a:lnTo>
                  <a:lnTo>
                    <a:pt x="7551" y="15077"/>
                  </a:lnTo>
                  <a:lnTo>
                    <a:pt x="7551" y="15077"/>
                  </a:lnTo>
                  <a:lnTo>
                    <a:pt x="7940" y="15052"/>
                  </a:lnTo>
                  <a:lnTo>
                    <a:pt x="8306" y="15028"/>
                  </a:lnTo>
                  <a:lnTo>
                    <a:pt x="8695" y="14979"/>
                  </a:lnTo>
                  <a:lnTo>
                    <a:pt x="9061" y="14906"/>
                  </a:lnTo>
                  <a:lnTo>
                    <a:pt x="9426" y="14833"/>
                  </a:lnTo>
                  <a:lnTo>
                    <a:pt x="9791" y="14736"/>
                  </a:lnTo>
                  <a:lnTo>
                    <a:pt x="10132" y="14614"/>
                  </a:lnTo>
                  <a:lnTo>
                    <a:pt x="10473" y="14468"/>
                  </a:lnTo>
                  <a:lnTo>
                    <a:pt x="10814" y="14322"/>
                  </a:lnTo>
                  <a:lnTo>
                    <a:pt x="11131" y="14151"/>
                  </a:lnTo>
                  <a:lnTo>
                    <a:pt x="11447" y="13981"/>
                  </a:lnTo>
                  <a:lnTo>
                    <a:pt x="11764" y="13786"/>
                  </a:lnTo>
                  <a:lnTo>
                    <a:pt x="12056" y="13567"/>
                  </a:lnTo>
                  <a:lnTo>
                    <a:pt x="12348" y="13347"/>
                  </a:lnTo>
                  <a:lnTo>
                    <a:pt x="12616" y="13104"/>
                  </a:lnTo>
                  <a:lnTo>
                    <a:pt x="12884" y="12860"/>
                  </a:lnTo>
                  <a:lnTo>
                    <a:pt x="13128" y="12592"/>
                  </a:lnTo>
                  <a:lnTo>
                    <a:pt x="13371" y="12324"/>
                  </a:lnTo>
                  <a:lnTo>
                    <a:pt x="13591" y="12032"/>
                  </a:lnTo>
                  <a:lnTo>
                    <a:pt x="13785" y="11740"/>
                  </a:lnTo>
                  <a:lnTo>
                    <a:pt x="13980" y="11448"/>
                  </a:lnTo>
                  <a:lnTo>
                    <a:pt x="14175" y="11131"/>
                  </a:lnTo>
                  <a:lnTo>
                    <a:pt x="14346" y="10790"/>
                  </a:lnTo>
                  <a:lnTo>
                    <a:pt x="14492" y="10473"/>
                  </a:lnTo>
                  <a:lnTo>
                    <a:pt x="14613" y="10132"/>
                  </a:lnTo>
                  <a:lnTo>
                    <a:pt x="14735" y="9767"/>
                  </a:lnTo>
                  <a:lnTo>
                    <a:pt x="14857" y="9426"/>
                  </a:lnTo>
                  <a:lnTo>
                    <a:pt x="14930" y="9061"/>
                  </a:lnTo>
                  <a:lnTo>
                    <a:pt x="15003" y="8671"/>
                  </a:lnTo>
                  <a:lnTo>
                    <a:pt x="15052" y="8306"/>
                  </a:lnTo>
                  <a:lnTo>
                    <a:pt x="15076" y="7916"/>
                  </a:lnTo>
                  <a:lnTo>
                    <a:pt x="15076" y="7526"/>
                  </a:lnTo>
                  <a:lnTo>
                    <a:pt x="15076" y="7526"/>
                  </a:lnTo>
                  <a:lnTo>
                    <a:pt x="15052" y="6918"/>
                  </a:lnTo>
                  <a:lnTo>
                    <a:pt x="14979" y="6309"/>
                  </a:lnTo>
                  <a:lnTo>
                    <a:pt x="14857" y="5724"/>
                  </a:lnTo>
                  <a:lnTo>
                    <a:pt x="14687" y="5164"/>
                  </a:lnTo>
                  <a:lnTo>
                    <a:pt x="14492" y="4604"/>
                  </a:lnTo>
                  <a:lnTo>
                    <a:pt x="14248" y="4068"/>
                  </a:lnTo>
                  <a:lnTo>
                    <a:pt x="13956" y="3581"/>
                  </a:lnTo>
                  <a:lnTo>
                    <a:pt x="13615" y="3094"/>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48"/>
            <p:cNvSpPr/>
            <p:nvPr/>
          </p:nvSpPr>
          <p:spPr>
            <a:xfrm>
              <a:off x="6009825" y="1727425"/>
              <a:ext cx="279500" cy="279500"/>
            </a:xfrm>
            <a:custGeom>
              <a:avLst/>
              <a:gdLst/>
              <a:ahLst/>
              <a:cxnLst/>
              <a:rect l="l" t="t" r="r" b="b"/>
              <a:pathLst>
                <a:path w="11180" h="11180" fill="none" extrusionOk="0">
                  <a:moveTo>
                    <a:pt x="10181" y="2387"/>
                  </a:moveTo>
                  <a:lnTo>
                    <a:pt x="10181" y="2387"/>
                  </a:lnTo>
                  <a:lnTo>
                    <a:pt x="10400" y="2728"/>
                  </a:lnTo>
                  <a:lnTo>
                    <a:pt x="10595" y="3093"/>
                  </a:lnTo>
                  <a:lnTo>
                    <a:pt x="10766" y="3483"/>
                  </a:lnTo>
                  <a:lnTo>
                    <a:pt x="10912" y="3873"/>
                  </a:lnTo>
                  <a:lnTo>
                    <a:pt x="11034" y="4287"/>
                  </a:lnTo>
                  <a:lnTo>
                    <a:pt x="11107" y="4701"/>
                  </a:lnTo>
                  <a:lnTo>
                    <a:pt x="11180" y="5139"/>
                  </a:lnTo>
                  <a:lnTo>
                    <a:pt x="11180" y="5577"/>
                  </a:lnTo>
                  <a:lnTo>
                    <a:pt x="11180" y="5577"/>
                  </a:lnTo>
                  <a:lnTo>
                    <a:pt x="11155" y="6162"/>
                  </a:lnTo>
                  <a:lnTo>
                    <a:pt x="11082" y="6722"/>
                  </a:lnTo>
                  <a:lnTo>
                    <a:pt x="10936" y="7234"/>
                  </a:lnTo>
                  <a:lnTo>
                    <a:pt x="10741" y="7769"/>
                  </a:lnTo>
                  <a:lnTo>
                    <a:pt x="10522" y="8257"/>
                  </a:lnTo>
                  <a:lnTo>
                    <a:pt x="10230" y="8695"/>
                  </a:lnTo>
                  <a:lnTo>
                    <a:pt x="9913" y="9133"/>
                  </a:lnTo>
                  <a:lnTo>
                    <a:pt x="9548" y="9523"/>
                  </a:lnTo>
                  <a:lnTo>
                    <a:pt x="9158" y="9888"/>
                  </a:lnTo>
                  <a:lnTo>
                    <a:pt x="8720" y="10205"/>
                  </a:lnTo>
                  <a:lnTo>
                    <a:pt x="8257" y="10497"/>
                  </a:lnTo>
                  <a:lnTo>
                    <a:pt x="7770" y="10741"/>
                  </a:lnTo>
                  <a:lnTo>
                    <a:pt x="7259" y="10911"/>
                  </a:lnTo>
                  <a:lnTo>
                    <a:pt x="6723" y="11057"/>
                  </a:lnTo>
                  <a:lnTo>
                    <a:pt x="6163" y="11155"/>
                  </a:lnTo>
                  <a:lnTo>
                    <a:pt x="5603" y="11179"/>
                  </a:lnTo>
                  <a:lnTo>
                    <a:pt x="5603" y="11179"/>
                  </a:lnTo>
                  <a:lnTo>
                    <a:pt x="5018" y="11155"/>
                  </a:lnTo>
                  <a:lnTo>
                    <a:pt x="4482" y="11057"/>
                  </a:lnTo>
                  <a:lnTo>
                    <a:pt x="3946" y="10911"/>
                  </a:lnTo>
                  <a:lnTo>
                    <a:pt x="3435" y="10741"/>
                  </a:lnTo>
                  <a:lnTo>
                    <a:pt x="2948" y="10497"/>
                  </a:lnTo>
                  <a:lnTo>
                    <a:pt x="2485" y="10205"/>
                  </a:lnTo>
                  <a:lnTo>
                    <a:pt x="2047" y="9888"/>
                  </a:lnTo>
                  <a:lnTo>
                    <a:pt x="1657" y="9523"/>
                  </a:lnTo>
                  <a:lnTo>
                    <a:pt x="1292" y="9133"/>
                  </a:lnTo>
                  <a:lnTo>
                    <a:pt x="975" y="8695"/>
                  </a:lnTo>
                  <a:lnTo>
                    <a:pt x="683" y="8257"/>
                  </a:lnTo>
                  <a:lnTo>
                    <a:pt x="464" y="7769"/>
                  </a:lnTo>
                  <a:lnTo>
                    <a:pt x="269" y="7234"/>
                  </a:lnTo>
                  <a:lnTo>
                    <a:pt x="123" y="6722"/>
                  </a:lnTo>
                  <a:lnTo>
                    <a:pt x="50" y="6162"/>
                  </a:lnTo>
                  <a:lnTo>
                    <a:pt x="1" y="5577"/>
                  </a:lnTo>
                  <a:lnTo>
                    <a:pt x="1" y="5577"/>
                  </a:lnTo>
                  <a:lnTo>
                    <a:pt x="50" y="5017"/>
                  </a:lnTo>
                  <a:lnTo>
                    <a:pt x="123" y="4457"/>
                  </a:lnTo>
                  <a:lnTo>
                    <a:pt x="269" y="3921"/>
                  </a:lnTo>
                  <a:lnTo>
                    <a:pt x="464" y="3410"/>
                  </a:lnTo>
                  <a:lnTo>
                    <a:pt x="683" y="2923"/>
                  </a:lnTo>
                  <a:lnTo>
                    <a:pt x="975" y="2460"/>
                  </a:lnTo>
                  <a:lnTo>
                    <a:pt x="1292" y="2046"/>
                  </a:lnTo>
                  <a:lnTo>
                    <a:pt x="1657" y="1632"/>
                  </a:lnTo>
                  <a:lnTo>
                    <a:pt x="2047" y="1267"/>
                  </a:lnTo>
                  <a:lnTo>
                    <a:pt x="2485" y="950"/>
                  </a:lnTo>
                  <a:lnTo>
                    <a:pt x="2948" y="682"/>
                  </a:lnTo>
                  <a:lnTo>
                    <a:pt x="3435" y="439"/>
                  </a:lnTo>
                  <a:lnTo>
                    <a:pt x="3946" y="244"/>
                  </a:lnTo>
                  <a:lnTo>
                    <a:pt x="4482" y="122"/>
                  </a:lnTo>
                  <a:lnTo>
                    <a:pt x="5018" y="25"/>
                  </a:lnTo>
                  <a:lnTo>
                    <a:pt x="5603" y="0"/>
                  </a:lnTo>
                  <a:lnTo>
                    <a:pt x="5603" y="0"/>
                  </a:lnTo>
                  <a:lnTo>
                    <a:pt x="6041" y="25"/>
                  </a:lnTo>
                  <a:lnTo>
                    <a:pt x="6479" y="73"/>
                  </a:lnTo>
                  <a:lnTo>
                    <a:pt x="6893" y="146"/>
                  </a:lnTo>
                  <a:lnTo>
                    <a:pt x="7307" y="268"/>
                  </a:lnTo>
                  <a:lnTo>
                    <a:pt x="7697" y="414"/>
                  </a:lnTo>
                  <a:lnTo>
                    <a:pt x="8087" y="585"/>
                  </a:lnTo>
                  <a:lnTo>
                    <a:pt x="8452" y="780"/>
                  </a:lnTo>
                  <a:lnTo>
                    <a:pt x="8793" y="999"/>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48"/>
            <p:cNvSpPr/>
            <p:nvPr/>
          </p:nvSpPr>
          <p:spPr>
            <a:xfrm>
              <a:off x="6107250" y="1824850"/>
              <a:ext cx="84650" cy="84650"/>
            </a:xfrm>
            <a:custGeom>
              <a:avLst/>
              <a:gdLst/>
              <a:ahLst/>
              <a:cxnLst/>
              <a:rect l="l" t="t" r="r" b="b"/>
              <a:pathLst>
                <a:path w="3386" h="3386" fill="none" extrusionOk="0">
                  <a:moveTo>
                    <a:pt x="3362" y="1388"/>
                  </a:moveTo>
                  <a:lnTo>
                    <a:pt x="3362" y="1388"/>
                  </a:lnTo>
                  <a:lnTo>
                    <a:pt x="3386" y="1680"/>
                  </a:lnTo>
                  <a:lnTo>
                    <a:pt x="3386" y="1680"/>
                  </a:lnTo>
                  <a:lnTo>
                    <a:pt x="3386" y="1851"/>
                  </a:lnTo>
                  <a:lnTo>
                    <a:pt x="3362" y="2021"/>
                  </a:lnTo>
                  <a:lnTo>
                    <a:pt x="3313" y="2192"/>
                  </a:lnTo>
                  <a:lnTo>
                    <a:pt x="3264" y="2338"/>
                  </a:lnTo>
                  <a:lnTo>
                    <a:pt x="3191" y="2484"/>
                  </a:lnTo>
                  <a:lnTo>
                    <a:pt x="3118" y="2630"/>
                  </a:lnTo>
                  <a:lnTo>
                    <a:pt x="3021" y="2776"/>
                  </a:lnTo>
                  <a:lnTo>
                    <a:pt x="2899" y="2898"/>
                  </a:lnTo>
                  <a:lnTo>
                    <a:pt x="2777" y="2996"/>
                  </a:lnTo>
                  <a:lnTo>
                    <a:pt x="2655" y="3093"/>
                  </a:lnTo>
                  <a:lnTo>
                    <a:pt x="2509" y="3191"/>
                  </a:lnTo>
                  <a:lnTo>
                    <a:pt x="2363" y="3239"/>
                  </a:lnTo>
                  <a:lnTo>
                    <a:pt x="2217" y="3312"/>
                  </a:lnTo>
                  <a:lnTo>
                    <a:pt x="2046" y="3337"/>
                  </a:lnTo>
                  <a:lnTo>
                    <a:pt x="1876" y="3385"/>
                  </a:lnTo>
                  <a:lnTo>
                    <a:pt x="1706" y="3385"/>
                  </a:lnTo>
                  <a:lnTo>
                    <a:pt x="1706" y="3385"/>
                  </a:lnTo>
                  <a:lnTo>
                    <a:pt x="1535" y="3385"/>
                  </a:lnTo>
                  <a:lnTo>
                    <a:pt x="1365" y="3337"/>
                  </a:lnTo>
                  <a:lnTo>
                    <a:pt x="1194" y="3312"/>
                  </a:lnTo>
                  <a:lnTo>
                    <a:pt x="1048" y="3239"/>
                  </a:lnTo>
                  <a:lnTo>
                    <a:pt x="902" y="3191"/>
                  </a:lnTo>
                  <a:lnTo>
                    <a:pt x="756" y="3093"/>
                  </a:lnTo>
                  <a:lnTo>
                    <a:pt x="634" y="2996"/>
                  </a:lnTo>
                  <a:lnTo>
                    <a:pt x="512" y="2898"/>
                  </a:lnTo>
                  <a:lnTo>
                    <a:pt x="390" y="2776"/>
                  </a:lnTo>
                  <a:lnTo>
                    <a:pt x="293" y="2630"/>
                  </a:lnTo>
                  <a:lnTo>
                    <a:pt x="220" y="2484"/>
                  </a:lnTo>
                  <a:lnTo>
                    <a:pt x="147" y="2338"/>
                  </a:lnTo>
                  <a:lnTo>
                    <a:pt x="74" y="2192"/>
                  </a:lnTo>
                  <a:lnTo>
                    <a:pt x="49" y="2021"/>
                  </a:lnTo>
                  <a:lnTo>
                    <a:pt x="25" y="1851"/>
                  </a:lnTo>
                  <a:lnTo>
                    <a:pt x="1" y="1680"/>
                  </a:lnTo>
                  <a:lnTo>
                    <a:pt x="1" y="1680"/>
                  </a:lnTo>
                  <a:lnTo>
                    <a:pt x="25" y="1510"/>
                  </a:lnTo>
                  <a:lnTo>
                    <a:pt x="49" y="1340"/>
                  </a:lnTo>
                  <a:lnTo>
                    <a:pt x="74" y="1193"/>
                  </a:lnTo>
                  <a:lnTo>
                    <a:pt x="147" y="1023"/>
                  </a:lnTo>
                  <a:lnTo>
                    <a:pt x="220" y="877"/>
                  </a:lnTo>
                  <a:lnTo>
                    <a:pt x="293" y="731"/>
                  </a:lnTo>
                  <a:lnTo>
                    <a:pt x="390" y="609"/>
                  </a:lnTo>
                  <a:lnTo>
                    <a:pt x="512" y="487"/>
                  </a:lnTo>
                  <a:lnTo>
                    <a:pt x="634" y="390"/>
                  </a:lnTo>
                  <a:lnTo>
                    <a:pt x="756" y="292"/>
                  </a:lnTo>
                  <a:lnTo>
                    <a:pt x="902" y="195"/>
                  </a:lnTo>
                  <a:lnTo>
                    <a:pt x="1048" y="122"/>
                  </a:lnTo>
                  <a:lnTo>
                    <a:pt x="1194" y="73"/>
                  </a:lnTo>
                  <a:lnTo>
                    <a:pt x="1365" y="24"/>
                  </a:lnTo>
                  <a:lnTo>
                    <a:pt x="1535" y="0"/>
                  </a:lnTo>
                  <a:lnTo>
                    <a:pt x="1706" y="0"/>
                  </a:lnTo>
                  <a:lnTo>
                    <a:pt x="1706" y="0"/>
                  </a:lnTo>
                  <a:lnTo>
                    <a:pt x="1998" y="24"/>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48"/>
            <p:cNvSpPr/>
            <p:nvPr/>
          </p:nvSpPr>
          <p:spPr>
            <a:xfrm>
              <a:off x="6058550" y="1776125"/>
              <a:ext cx="182075" cy="182075"/>
            </a:xfrm>
            <a:custGeom>
              <a:avLst/>
              <a:gdLst/>
              <a:ahLst/>
              <a:cxnLst/>
              <a:rect l="l" t="t" r="r" b="b"/>
              <a:pathLst>
                <a:path w="7283" h="7283" fill="none" extrusionOk="0">
                  <a:moveTo>
                    <a:pt x="5431" y="463"/>
                  </a:moveTo>
                  <a:lnTo>
                    <a:pt x="5431" y="463"/>
                  </a:lnTo>
                  <a:lnTo>
                    <a:pt x="5042" y="269"/>
                  </a:lnTo>
                  <a:lnTo>
                    <a:pt x="4823" y="195"/>
                  </a:lnTo>
                  <a:lnTo>
                    <a:pt x="4603" y="122"/>
                  </a:lnTo>
                  <a:lnTo>
                    <a:pt x="4360" y="74"/>
                  </a:lnTo>
                  <a:lnTo>
                    <a:pt x="4141" y="25"/>
                  </a:lnTo>
                  <a:lnTo>
                    <a:pt x="3897" y="1"/>
                  </a:lnTo>
                  <a:lnTo>
                    <a:pt x="3654" y="1"/>
                  </a:lnTo>
                  <a:lnTo>
                    <a:pt x="3654" y="1"/>
                  </a:lnTo>
                  <a:lnTo>
                    <a:pt x="3288" y="25"/>
                  </a:lnTo>
                  <a:lnTo>
                    <a:pt x="2923" y="74"/>
                  </a:lnTo>
                  <a:lnTo>
                    <a:pt x="2558" y="147"/>
                  </a:lnTo>
                  <a:lnTo>
                    <a:pt x="2241" y="293"/>
                  </a:lnTo>
                  <a:lnTo>
                    <a:pt x="1924" y="439"/>
                  </a:lnTo>
                  <a:lnTo>
                    <a:pt x="1608" y="609"/>
                  </a:lnTo>
                  <a:lnTo>
                    <a:pt x="1340" y="829"/>
                  </a:lnTo>
                  <a:lnTo>
                    <a:pt x="1072" y="1072"/>
                  </a:lnTo>
                  <a:lnTo>
                    <a:pt x="828" y="1316"/>
                  </a:lnTo>
                  <a:lnTo>
                    <a:pt x="633" y="1608"/>
                  </a:lnTo>
                  <a:lnTo>
                    <a:pt x="439" y="1900"/>
                  </a:lnTo>
                  <a:lnTo>
                    <a:pt x="293" y="2217"/>
                  </a:lnTo>
                  <a:lnTo>
                    <a:pt x="171" y="2558"/>
                  </a:lnTo>
                  <a:lnTo>
                    <a:pt x="73" y="2899"/>
                  </a:lnTo>
                  <a:lnTo>
                    <a:pt x="25" y="3264"/>
                  </a:lnTo>
                  <a:lnTo>
                    <a:pt x="0" y="3629"/>
                  </a:lnTo>
                  <a:lnTo>
                    <a:pt x="0" y="3629"/>
                  </a:lnTo>
                  <a:lnTo>
                    <a:pt x="25" y="4019"/>
                  </a:lnTo>
                  <a:lnTo>
                    <a:pt x="73" y="4360"/>
                  </a:lnTo>
                  <a:lnTo>
                    <a:pt x="171" y="4725"/>
                  </a:lnTo>
                  <a:lnTo>
                    <a:pt x="293" y="5066"/>
                  </a:lnTo>
                  <a:lnTo>
                    <a:pt x="439" y="5383"/>
                  </a:lnTo>
                  <a:lnTo>
                    <a:pt x="633" y="5675"/>
                  </a:lnTo>
                  <a:lnTo>
                    <a:pt x="828" y="5943"/>
                  </a:lnTo>
                  <a:lnTo>
                    <a:pt x="1072" y="6211"/>
                  </a:lnTo>
                  <a:lnTo>
                    <a:pt x="1340" y="6455"/>
                  </a:lnTo>
                  <a:lnTo>
                    <a:pt x="1608" y="6650"/>
                  </a:lnTo>
                  <a:lnTo>
                    <a:pt x="1924" y="6844"/>
                  </a:lnTo>
                  <a:lnTo>
                    <a:pt x="2241" y="6990"/>
                  </a:lnTo>
                  <a:lnTo>
                    <a:pt x="2558" y="7112"/>
                  </a:lnTo>
                  <a:lnTo>
                    <a:pt x="2923" y="7210"/>
                  </a:lnTo>
                  <a:lnTo>
                    <a:pt x="3288" y="7258"/>
                  </a:lnTo>
                  <a:lnTo>
                    <a:pt x="3654" y="7283"/>
                  </a:lnTo>
                  <a:lnTo>
                    <a:pt x="3654" y="7283"/>
                  </a:lnTo>
                  <a:lnTo>
                    <a:pt x="4019" y="7258"/>
                  </a:lnTo>
                  <a:lnTo>
                    <a:pt x="4384" y="7210"/>
                  </a:lnTo>
                  <a:lnTo>
                    <a:pt x="4725" y="7112"/>
                  </a:lnTo>
                  <a:lnTo>
                    <a:pt x="5066" y="6990"/>
                  </a:lnTo>
                  <a:lnTo>
                    <a:pt x="5383" y="6844"/>
                  </a:lnTo>
                  <a:lnTo>
                    <a:pt x="5675" y="6650"/>
                  </a:lnTo>
                  <a:lnTo>
                    <a:pt x="5967" y="6455"/>
                  </a:lnTo>
                  <a:lnTo>
                    <a:pt x="6235" y="6211"/>
                  </a:lnTo>
                  <a:lnTo>
                    <a:pt x="6454" y="5943"/>
                  </a:lnTo>
                  <a:lnTo>
                    <a:pt x="6674" y="5675"/>
                  </a:lnTo>
                  <a:lnTo>
                    <a:pt x="6844" y="5383"/>
                  </a:lnTo>
                  <a:lnTo>
                    <a:pt x="7014" y="5066"/>
                  </a:lnTo>
                  <a:lnTo>
                    <a:pt x="7136" y="4725"/>
                  </a:lnTo>
                  <a:lnTo>
                    <a:pt x="7209" y="4360"/>
                  </a:lnTo>
                  <a:lnTo>
                    <a:pt x="7282" y="4019"/>
                  </a:lnTo>
                  <a:lnTo>
                    <a:pt x="7282" y="3629"/>
                  </a:lnTo>
                  <a:lnTo>
                    <a:pt x="7282" y="3629"/>
                  </a:lnTo>
                  <a:lnTo>
                    <a:pt x="7282" y="3386"/>
                  </a:lnTo>
                  <a:lnTo>
                    <a:pt x="7258" y="3167"/>
                  </a:lnTo>
                  <a:lnTo>
                    <a:pt x="7234" y="2923"/>
                  </a:lnTo>
                  <a:lnTo>
                    <a:pt x="7161" y="2704"/>
                  </a:lnTo>
                  <a:lnTo>
                    <a:pt x="7112" y="2485"/>
                  </a:lnTo>
                  <a:lnTo>
                    <a:pt x="7014" y="2266"/>
                  </a:lnTo>
                  <a:lnTo>
                    <a:pt x="6820" y="1852"/>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48"/>
            <p:cNvSpPr/>
            <p:nvPr/>
          </p:nvSpPr>
          <p:spPr>
            <a:xfrm>
              <a:off x="5971475" y="2001400"/>
              <a:ext cx="74925" cy="70675"/>
            </a:xfrm>
            <a:custGeom>
              <a:avLst/>
              <a:gdLst/>
              <a:ahLst/>
              <a:cxnLst/>
              <a:rect l="l" t="t" r="r" b="b"/>
              <a:pathLst>
                <a:path w="2997" h="2827" fill="none" extrusionOk="0">
                  <a:moveTo>
                    <a:pt x="1462" y="1"/>
                  </a:moveTo>
                  <a:lnTo>
                    <a:pt x="293" y="1170"/>
                  </a:lnTo>
                  <a:lnTo>
                    <a:pt x="293" y="1170"/>
                  </a:lnTo>
                  <a:lnTo>
                    <a:pt x="171" y="1316"/>
                  </a:lnTo>
                  <a:lnTo>
                    <a:pt x="74" y="1487"/>
                  </a:lnTo>
                  <a:lnTo>
                    <a:pt x="25" y="1657"/>
                  </a:lnTo>
                  <a:lnTo>
                    <a:pt x="1" y="1852"/>
                  </a:lnTo>
                  <a:lnTo>
                    <a:pt x="25" y="2047"/>
                  </a:lnTo>
                  <a:lnTo>
                    <a:pt x="74" y="2217"/>
                  </a:lnTo>
                  <a:lnTo>
                    <a:pt x="171" y="2388"/>
                  </a:lnTo>
                  <a:lnTo>
                    <a:pt x="293" y="2534"/>
                  </a:lnTo>
                  <a:lnTo>
                    <a:pt x="293" y="2534"/>
                  </a:lnTo>
                  <a:lnTo>
                    <a:pt x="439" y="2656"/>
                  </a:lnTo>
                  <a:lnTo>
                    <a:pt x="609" y="2753"/>
                  </a:lnTo>
                  <a:lnTo>
                    <a:pt x="804" y="2802"/>
                  </a:lnTo>
                  <a:lnTo>
                    <a:pt x="975" y="2826"/>
                  </a:lnTo>
                  <a:lnTo>
                    <a:pt x="975" y="2826"/>
                  </a:lnTo>
                  <a:lnTo>
                    <a:pt x="1170" y="2802"/>
                  </a:lnTo>
                  <a:lnTo>
                    <a:pt x="1340" y="2753"/>
                  </a:lnTo>
                  <a:lnTo>
                    <a:pt x="1511" y="2656"/>
                  </a:lnTo>
                  <a:lnTo>
                    <a:pt x="1681" y="2534"/>
                  </a:lnTo>
                  <a:lnTo>
                    <a:pt x="2850" y="1365"/>
                  </a:lnTo>
                  <a:lnTo>
                    <a:pt x="2850" y="1365"/>
                  </a:lnTo>
                  <a:lnTo>
                    <a:pt x="2996" y="1194"/>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48"/>
            <p:cNvSpPr/>
            <p:nvPr/>
          </p:nvSpPr>
          <p:spPr>
            <a:xfrm>
              <a:off x="6253375" y="2001400"/>
              <a:ext cx="74325" cy="70675"/>
            </a:xfrm>
            <a:custGeom>
              <a:avLst/>
              <a:gdLst/>
              <a:ahLst/>
              <a:cxnLst/>
              <a:rect l="l" t="t" r="r" b="b"/>
              <a:pathLst>
                <a:path w="2973" h="2827" fill="none" extrusionOk="0">
                  <a:moveTo>
                    <a:pt x="1" y="1194"/>
                  </a:moveTo>
                  <a:lnTo>
                    <a:pt x="1" y="1194"/>
                  </a:lnTo>
                  <a:lnTo>
                    <a:pt x="123" y="1365"/>
                  </a:lnTo>
                  <a:lnTo>
                    <a:pt x="1316" y="2534"/>
                  </a:lnTo>
                  <a:lnTo>
                    <a:pt x="1316" y="2534"/>
                  </a:lnTo>
                  <a:lnTo>
                    <a:pt x="1462" y="2656"/>
                  </a:lnTo>
                  <a:lnTo>
                    <a:pt x="1633" y="2753"/>
                  </a:lnTo>
                  <a:lnTo>
                    <a:pt x="1827" y="2802"/>
                  </a:lnTo>
                  <a:lnTo>
                    <a:pt x="1998" y="2826"/>
                  </a:lnTo>
                  <a:lnTo>
                    <a:pt x="1998" y="2826"/>
                  </a:lnTo>
                  <a:lnTo>
                    <a:pt x="2193" y="2802"/>
                  </a:lnTo>
                  <a:lnTo>
                    <a:pt x="2363" y="2753"/>
                  </a:lnTo>
                  <a:lnTo>
                    <a:pt x="2534" y="2656"/>
                  </a:lnTo>
                  <a:lnTo>
                    <a:pt x="2704" y="2534"/>
                  </a:lnTo>
                  <a:lnTo>
                    <a:pt x="2704" y="2534"/>
                  </a:lnTo>
                  <a:lnTo>
                    <a:pt x="2826" y="2388"/>
                  </a:lnTo>
                  <a:lnTo>
                    <a:pt x="2923" y="2217"/>
                  </a:lnTo>
                  <a:lnTo>
                    <a:pt x="2972" y="2047"/>
                  </a:lnTo>
                  <a:lnTo>
                    <a:pt x="2972" y="1852"/>
                  </a:lnTo>
                  <a:lnTo>
                    <a:pt x="2972" y="1657"/>
                  </a:lnTo>
                  <a:lnTo>
                    <a:pt x="2923" y="1487"/>
                  </a:lnTo>
                  <a:lnTo>
                    <a:pt x="2826" y="1316"/>
                  </a:lnTo>
                  <a:lnTo>
                    <a:pt x="2704" y="1170"/>
                  </a:lnTo>
                  <a:lnTo>
                    <a:pt x="1535"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48"/>
            <p:cNvSpPr/>
            <p:nvPr/>
          </p:nvSpPr>
          <p:spPr>
            <a:xfrm>
              <a:off x="6137700" y="1623900"/>
              <a:ext cx="250875" cy="255150"/>
            </a:xfrm>
            <a:custGeom>
              <a:avLst/>
              <a:gdLst/>
              <a:ahLst/>
              <a:cxnLst/>
              <a:rect l="l" t="t" r="r" b="b"/>
              <a:pathLst>
                <a:path w="10035" h="10206" fill="none" extrusionOk="0">
                  <a:moveTo>
                    <a:pt x="9718" y="2412"/>
                  </a:moveTo>
                  <a:lnTo>
                    <a:pt x="8671" y="2217"/>
                  </a:lnTo>
                  <a:lnTo>
                    <a:pt x="9694" y="1194"/>
                  </a:lnTo>
                  <a:lnTo>
                    <a:pt x="9694" y="1194"/>
                  </a:lnTo>
                  <a:lnTo>
                    <a:pt x="9767" y="1121"/>
                  </a:lnTo>
                  <a:lnTo>
                    <a:pt x="9815" y="1024"/>
                  </a:lnTo>
                  <a:lnTo>
                    <a:pt x="9840" y="951"/>
                  </a:lnTo>
                  <a:lnTo>
                    <a:pt x="9840" y="853"/>
                  </a:lnTo>
                  <a:lnTo>
                    <a:pt x="9840" y="756"/>
                  </a:lnTo>
                  <a:lnTo>
                    <a:pt x="9815" y="658"/>
                  </a:lnTo>
                  <a:lnTo>
                    <a:pt x="9767" y="585"/>
                  </a:lnTo>
                  <a:lnTo>
                    <a:pt x="9694" y="512"/>
                  </a:lnTo>
                  <a:lnTo>
                    <a:pt x="9694" y="512"/>
                  </a:lnTo>
                  <a:lnTo>
                    <a:pt x="9621" y="439"/>
                  </a:lnTo>
                  <a:lnTo>
                    <a:pt x="9548" y="391"/>
                  </a:lnTo>
                  <a:lnTo>
                    <a:pt x="9450" y="366"/>
                  </a:lnTo>
                  <a:lnTo>
                    <a:pt x="9353" y="366"/>
                  </a:lnTo>
                  <a:lnTo>
                    <a:pt x="9255" y="366"/>
                  </a:lnTo>
                  <a:lnTo>
                    <a:pt x="9182" y="391"/>
                  </a:lnTo>
                  <a:lnTo>
                    <a:pt x="9085" y="439"/>
                  </a:lnTo>
                  <a:lnTo>
                    <a:pt x="9012" y="512"/>
                  </a:lnTo>
                  <a:lnTo>
                    <a:pt x="7867" y="1657"/>
                  </a:lnTo>
                  <a:lnTo>
                    <a:pt x="7867" y="1657"/>
                  </a:lnTo>
                  <a:lnTo>
                    <a:pt x="7818" y="1487"/>
                  </a:lnTo>
                  <a:lnTo>
                    <a:pt x="7599" y="317"/>
                  </a:lnTo>
                  <a:lnTo>
                    <a:pt x="7599" y="317"/>
                  </a:lnTo>
                  <a:lnTo>
                    <a:pt x="7575" y="196"/>
                  </a:lnTo>
                  <a:lnTo>
                    <a:pt x="7526" y="98"/>
                  </a:lnTo>
                  <a:lnTo>
                    <a:pt x="7477" y="50"/>
                  </a:lnTo>
                  <a:lnTo>
                    <a:pt x="7404" y="1"/>
                  </a:lnTo>
                  <a:lnTo>
                    <a:pt x="7331" y="1"/>
                  </a:lnTo>
                  <a:lnTo>
                    <a:pt x="7234" y="25"/>
                  </a:lnTo>
                  <a:lnTo>
                    <a:pt x="7161" y="74"/>
                  </a:lnTo>
                  <a:lnTo>
                    <a:pt x="7063" y="147"/>
                  </a:lnTo>
                  <a:lnTo>
                    <a:pt x="5432" y="1754"/>
                  </a:lnTo>
                  <a:lnTo>
                    <a:pt x="5432" y="1754"/>
                  </a:lnTo>
                  <a:lnTo>
                    <a:pt x="5358" y="1852"/>
                  </a:lnTo>
                  <a:lnTo>
                    <a:pt x="5285" y="1974"/>
                  </a:lnTo>
                  <a:lnTo>
                    <a:pt x="5212" y="2120"/>
                  </a:lnTo>
                  <a:lnTo>
                    <a:pt x="5164" y="2242"/>
                  </a:lnTo>
                  <a:lnTo>
                    <a:pt x="5139" y="2388"/>
                  </a:lnTo>
                  <a:lnTo>
                    <a:pt x="5115" y="2534"/>
                  </a:lnTo>
                  <a:lnTo>
                    <a:pt x="5115" y="2680"/>
                  </a:lnTo>
                  <a:lnTo>
                    <a:pt x="5115" y="2802"/>
                  </a:lnTo>
                  <a:lnTo>
                    <a:pt x="5334" y="3971"/>
                  </a:lnTo>
                  <a:lnTo>
                    <a:pt x="5334" y="3971"/>
                  </a:lnTo>
                  <a:lnTo>
                    <a:pt x="5383" y="4141"/>
                  </a:lnTo>
                  <a:lnTo>
                    <a:pt x="147" y="9378"/>
                  </a:lnTo>
                  <a:lnTo>
                    <a:pt x="147" y="9378"/>
                  </a:lnTo>
                  <a:lnTo>
                    <a:pt x="73" y="9451"/>
                  </a:lnTo>
                  <a:lnTo>
                    <a:pt x="25" y="9548"/>
                  </a:lnTo>
                  <a:lnTo>
                    <a:pt x="0" y="9645"/>
                  </a:lnTo>
                  <a:lnTo>
                    <a:pt x="0" y="9718"/>
                  </a:lnTo>
                  <a:lnTo>
                    <a:pt x="0" y="9816"/>
                  </a:lnTo>
                  <a:lnTo>
                    <a:pt x="25" y="9913"/>
                  </a:lnTo>
                  <a:lnTo>
                    <a:pt x="73" y="9986"/>
                  </a:lnTo>
                  <a:lnTo>
                    <a:pt x="147" y="10059"/>
                  </a:lnTo>
                  <a:lnTo>
                    <a:pt x="147" y="10059"/>
                  </a:lnTo>
                  <a:lnTo>
                    <a:pt x="220" y="10133"/>
                  </a:lnTo>
                  <a:lnTo>
                    <a:pt x="293" y="10181"/>
                  </a:lnTo>
                  <a:lnTo>
                    <a:pt x="390" y="10206"/>
                  </a:lnTo>
                  <a:lnTo>
                    <a:pt x="488" y="10206"/>
                  </a:lnTo>
                  <a:lnTo>
                    <a:pt x="488" y="10206"/>
                  </a:lnTo>
                  <a:lnTo>
                    <a:pt x="585" y="10206"/>
                  </a:lnTo>
                  <a:lnTo>
                    <a:pt x="658" y="10181"/>
                  </a:lnTo>
                  <a:lnTo>
                    <a:pt x="755" y="10133"/>
                  </a:lnTo>
                  <a:lnTo>
                    <a:pt x="828" y="10059"/>
                  </a:lnTo>
                  <a:lnTo>
                    <a:pt x="6187" y="4726"/>
                  </a:lnTo>
                  <a:lnTo>
                    <a:pt x="7234" y="4896"/>
                  </a:lnTo>
                  <a:lnTo>
                    <a:pt x="7234" y="4896"/>
                  </a:lnTo>
                  <a:lnTo>
                    <a:pt x="7356" y="4921"/>
                  </a:lnTo>
                  <a:lnTo>
                    <a:pt x="7502" y="4921"/>
                  </a:lnTo>
                  <a:lnTo>
                    <a:pt x="7624" y="4896"/>
                  </a:lnTo>
                  <a:lnTo>
                    <a:pt x="7770" y="4848"/>
                  </a:lnTo>
                  <a:lnTo>
                    <a:pt x="7916" y="4799"/>
                  </a:lnTo>
                  <a:lnTo>
                    <a:pt x="8038" y="4750"/>
                  </a:lnTo>
                  <a:lnTo>
                    <a:pt x="8159" y="4677"/>
                  </a:lnTo>
                  <a:lnTo>
                    <a:pt x="8257" y="4580"/>
                  </a:lnTo>
                  <a:lnTo>
                    <a:pt x="9889" y="2948"/>
                  </a:lnTo>
                  <a:lnTo>
                    <a:pt x="9889" y="2948"/>
                  </a:lnTo>
                  <a:lnTo>
                    <a:pt x="9962" y="2875"/>
                  </a:lnTo>
                  <a:lnTo>
                    <a:pt x="10010" y="2777"/>
                  </a:lnTo>
                  <a:lnTo>
                    <a:pt x="10035" y="2704"/>
                  </a:lnTo>
                  <a:lnTo>
                    <a:pt x="10010" y="2607"/>
                  </a:lnTo>
                  <a:lnTo>
                    <a:pt x="9986" y="2558"/>
                  </a:lnTo>
                  <a:lnTo>
                    <a:pt x="9913" y="2485"/>
                  </a:lnTo>
                  <a:lnTo>
                    <a:pt x="9815" y="2436"/>
                  </a:lnTo>
                  <a:lnTo>
                    <a:pt x="9718" y="2412"/>
                  </a:lnTo>
                  <a:lnTo>
                    <a:pt x="9718" y="2412"/>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 name="Google Shape;746;p48"/>
          <p:cNvGrpSpPr/>
          <p:nvPr/>
        </p:nvGrpSpPr>
        <p:grpSpPr>
          <a:xfrm>
            <a:off x="8370684" y="1444986"/>
            <a:ext cx="383835" cy="363369"/>
            <a:chOff x="6618700" y="1635475"/>
            <a:chExt cx="456675" cy="432325"/>
          </a:xfrm>
        </p:grpSpPr>
        <p:sp>
          <p:nvSpPr>
            <p:cNvPr id="747" name="Google Shape;747;p48"/>
            <p:cNvSpPr/>
            <p:nvPr/>
          </p:nvSpPr>
          <p:spPr>
            <a:xfrm>
              <a:off x="6663775" y="1904000"/>
              <a:ext cx="117525" cy="163800"/>
            </a:xfrm>
            <a:custGeom>
              <a:avLst/>
              <a:gdLst/>
              <a:ahLst/>
              <a:cxnLst/>
              <a:rect l="l" t="t" r="r" b="b"/>
              <a:pathLst>
                <a:path w="4701" h="6552" fill="none" extrusionOk="0">
                  <a:moveTo>
                    <a:pt x="0" y="0"/>
                  </a:moveTo>
                  <a:lnTo>
                    <a:pt x="512" y="6016"/>
                  </a:lnTo>
                  <a:lnTo>
                    <a:pt x="512" y="6016"/>
                  </a:lnTo>
                  <a:lnTo>
                    <a:pt x="536" y="6138"/>
                  </a:lnTo>
                  <a:lnTo>
                    <a:pt x="585" y="6235"/>
                  </a:lnTo>
                  <a:lnTo>
                    <a:pt x="633" y="6332"/>
                  </a:lnTo>
                  <a:lnTo>
                    <a:pt x="706" y="6406"/>
                  </a:lnTo>
                  <a:lnTo>
                    <a:pt x="804" y="6454"/>
                  </a:lnTo>
                  <a:lnTo>
                    <a:pt x="877" y="6503"/>
                  </a:lnTo>
                  <a:lnTo>
                    <a:pt x="999" y="6552"/>
                  </a:lnTo>
                  <a:lnTo>
                    <a:pt x="1096" y="6552"/>
                  </a:lnTo>
                  <a:lnTo>
                    <a:pt x="4116" y="6552"/>
                  </a:lnTo>
                  <a:lnTo>
                    <a:pt x="4116" y="6552"/>
                  </a:lnTo>
                  <a:lnTo>
                    <a:pt x="4238" y="6527"/>
                  </a:lnTo>
                  <a:lnTo>
                    <a:pt x="4360" y="6503"/>
                  </a:lnTo>
                  <a:lnTo>
                    <a:pt x="4457" y="6430"/>
                  </a:lnTo>
                  <a:lnTo>
                    <a:pt x="4554" y="6332"/>
                  </a:lnTo>
                  <a:lnTo>
                    <a:pt x="4554" y="6332"/>
                  </a:lnTo>
                  <a:lnTo>
                    <a:pt x="4628" y="6235"/>
                  </a:lnTo>
                  <a:lnTo>
                    <a:pt x="4676" y="6113"/>
                  </a:lnTo>
                  <a:lnTo>
                    <a:pt x="4701" y="5991"/>
                  </a:lnTo>
                  <a:lnTo>
                    <a:pt x="4676" y="5845"/>
                  </a:lnTo>
                  <a:lnTo>
                    <a:pt x="3678" y="98"/>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48"/>
            <p:cNvSpPr/>
            <p:nvPr/>
          </p:nvSpPr>
          <p:spPr>
            <a:xfrm>
              <a:off x="7046125" y="1775525"/>
              <a:ext cx="29250" cy="99275"/>
            </a:xfrm>
            <a:custGeom>
              <a:avLst/>
              <a:gdLst/>
              <a:ahLst/>
              <a:cxnLst/>
              <a:rect l="l" t="t" r="r" b="b"/>
              <a:pathLst>
                <a:path w="1170" h="3971" fill="none" extrusionOk="0">
                  <a:moveTo>
                    <a:pt x="1" y="3970"/>
                  </a:moveTo>
                  <a:lnTo>
                    <a:pt x="1" y="3970"/>
                  </a:lnTo>
                  <a:lnTo>
                    <a:pt x="245" y="3824"/>
                  </a:lnTo>
                  <a:lnTo>
                    <a:pt x="488" y="3629"/>
                  </a:lnTo>
                  <a:lnTo>
                    <a:pt x="683" y="3410"/>
                  </a:lnTo>
                  <a:lnTo>
                    <a:pt x="853" y="3166"/>
                  </a:lnTo>
                  <a:lnTo>
                    <a:pt x="1000" y="2898"/>
                  </a:lnTo>
                  <a:lnTo>
                    <a:pt x="1097" y="2606"/>
                  </a:lnTo>
                  <a:lnTo>
                    <a:pt x="1170" y="2314"/>
                  </a:lnTo>
                  <a:lnTo>
                    <a:pt x="1170" y="1997"/>
                  </a:lnTo>
                  <a:lnTo>
                    <a:pt x="1170" y="1997"/>
                  </a:lnTo>
                  <a:lnTo>
                    <a:pt x="1170" y="1681"/>
                  </a:lnTo>
                  <a:lnTo>
                    <a:pt x="1097" y="1364"/>
                  </a:lnTo>
                  <a:lnTo>
                    <a:pt x="1000" y="1096"/>
                  </a:lnTo>
                  <a:lnTo>
                    <a:pt x="853" y="828"/>
                  </a:lnTo>
                  <a:lnTo>
                    <a:pt x="683" y="585"/>
                  </a:lnTo>
                  <a:lnTo>
                    <a:pt x="488" y="366"/>
                  </a:lnTo>
                  <a:lnTo>
                    <a:pt x="245" y="171"/>
                  </a:lnTo>
                  <a:lnTo>
                    <a:pt x="1"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48"/>
            <p:cNvSpPr/>
            <p:nvPr/>
          </p:nvSpPr>
          <p:spPr>
            <a:xfrm>
              <a:off x="6618700" y="1751775"/>
              <a:ext cx="96850" cy="146750"/>
            </a:xfrm>
            <a:custGeom>
              <a:avLst/>
              <a:gdLst/>
              <a:ahLst/>
              <a:cxnLst/>
              <a:rect l="l" t="t" r="r" b="b"/>
              <a:pathLst>
                <a:path w="3874" h="5870" fill="none" extrusionOk="0">
                  <a:moveTo>
                    <a:pt x="3873" y="0"/>
                  </a:moveTo>
                  <a:lnTo>
                    <a:pt x="3873" y="0"/>
                  </a:lnTo>
                  <a:lnTo>
                    <a:pt x="2704" y="0"/>
                  </a:lnTo>
                  <a:lnTo>
                    <a:pt x="1730" y="0"/>
                  </a:lnTo>
                  <a:lnTo>
                    <a:pt x="1730" y="0"/>
                  </a:lnTo>
                  <a:lnTo>
                    <a:pt x="1560" y="25"/>
                  </a:lnTo>
                  <a:lnTo>
                    <a:pt x="1413" y="49"/>
                  </a:lnTo>
                  <a:lnTo>
                    <a:pt x="1243" y="98"/>
                  </a:lnTo>
                  <a:lnTo>
                    <a:pt x="1097" y="147"/>
                  </a:lnTo>
                  <a:lnTo>
                    <a:pt x="926" y="244"/>
                  </a:lnTo>
                  <a:lnTo>
                    <a:pt x="780" y="317"/>
                  </a:lnTo>
                  <a:lnTo>
                    <a:pt x="658" y="439"/>
                  </a:lnTo>
                  <a:lnTo>
                    <a:pt x="537" y="536"/>
                  </a:lnTo>
                  <a:lnTo>
                    <a:pt x="415" y="682"/>
                  </a:lnTo>
                  <a:lnTo>
                    <a:pt x="293" y="804"/>
                  </a:lnTo>
                  <a:lnTo>
                    <a:pt x="220" y="950"/>
                  </a:lnTo>
                  <a:lnTo>
                    <a:pt x="147" y="1096"/>
                  </a:lnTo>
                  <a:lnTo>
                    <a:pt x="74" y="1267"/>
                  </a:lnTo>
                  <a:lnTo>
                    <a:pt x="25" y="1437"/>
                  </a:lnTo>
                  <a:lnTo>
                    <a:pt x="1" y="1583"/>
                  </a:lnTo>
                  <a:lnTo>
                    <a:pt x="1" y="1754"/>
                  </a:lnTo>
                  <a:lnTo>
                    <a:pt x="1" y="4092"/>
                  </a:lnTo>
                  <a:lnTo>
                    <a:pt x="1" y="4092"/>
                  </a:lnTo>
                  <a:lnTo>
                    <a:pt x="1" y="4263"/>
                  </a:lnTo>
                  <a:lnTo>
                    <a:pt x="25" y="4433"/>
                  </a:lnTo>
                  <a:lnTo>
                    <a:pt x="74" y="4579"/>
                  </a:lnTo>
                  <a:lnTo>
                    <a:pt x="147" y="4750"/>
                  </a:lnTo>
                  <a:lnTo>
                    <a:pt x="220" y="4896"/>
                  </a:lnTo>
                  <a:lnTo>
                    <a:pt x="293" y="5042"/>
                  </a:lnTo>
                  <a:lnTo>
                    <a:pt x="415" y="5188"/>
                  </a:lnTo>
                  <a:lnTo>
                    <a:pt x="537" y="5310"/>
                  </a:lnTo>
                  <a:lnTo>
                    <a:pt x="658" y="5407"/>
                  </a:lnTo>
                  <a:lnTo>
                    <a:pt x="780" y="5529"/>
                  </a:lnTo>
                  <a:lnTo>
                    <a:pt x="926" y="5626"/>
                  </a:lnTo>
                  <a:lnTo>
                    <a:pt x="1097" y="5699"/>
                  </a:lnTo>
                  <a:lnTo>
                    <a:pt x="1243" y="5748"/>
                  </a:lnTo>
                  <a:lnTo>
                    <a:pt x="1413" y="5797"/>
                  </a:lnTo>
                  <a:lnTo>
                    <a:pt x="1560" y="5821"/>
                  </a:lnTo>
                  <a:lnTo>
                    <a:pt x="1730" y="5846"/>
                  </a:lnTo>
                  <a:lnTo>
                    <a:pt x="1730" y="5846"/>
                  </a:lnTo>
                  <a:lnTo>
                    <a:pt x="2704" y="5846"/>
                  </a:lnTo>
                  <a:lnTo>
                    <a:pt x="3873" y="587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48"/>
            <p:cNvSpPr/>
            <p:nvPr/>
          </p:nvSpPr>
          <p:spPr>
            <a:xfrm>
              <a:off x="6721600" y="1660450"/>
              <a:ext cx="278900" cy="329425"/>
            </a:xfrm>
            <a:custGeom>
              <a:avLst/>
              <a:gdLst/>
              <a:ahLst/>
              <a:cxnLst/>
              <a:rect l="l" t="t" r="r" b="b"/>
              <a:pathLst>
                <a:path w="11156" h="13177" fill="none" extrusionOk="0">
                  <a:moveTo>
                    <a:pt x="11155" y="0"/>
                  </a:moveTo>
                  <a:lnTo>
                    <a:pt x="11155" y="0"/>
                  </a:lnTo>
                  <a:lnTo>
                    <a:pt x="10766" y="317"/>
                  </a:lnTo>
                  <a:lnTo>
                    <a:pt x="10352" y="609"/>
                  </a:lnTo>
                  <a:lnTo>
                    <a:pt x="9938" y="901"/>
                  </a:lnTo>
                  <a:lnTo>
                    <a:pt x="9524" y="1169"/>
                  </a:lnTo>
                  <a:lnTo>
                    <a:pt x="9085" y="1413"/>
                  </a:lnTo>
                  <a:lnTo>
                    <a:pt x="8671" y="1632"/>
                  </a:lnTo>
                  <a:lnTo>
                    <a:pt x="7843" y="2046"/>
                  </a:lnTo>
                  <a:lnTo>
                    <a:pt x="7015" y="2387"/>
                  </a:lnTo>
                  <a:lnTo>
                    <a:pt x="6211" y="2679"/>
                  </a:lnTo>
                  <a:lnTo>
                    <a:pt x="5456" y="2898"/>
                  </a:lnTo>
                  <a:lnTo>
                    <a:pt x="4774" y="3093"/>
                  </a:lnTo>
                  <a:lnTo>
                    <a:pt x="4774" y="3093"/>
                  </a:lnTo>
                  <a:lnTo>
                    <a:pt x="4239" y="3215"/>
                  </a:lnTo>
                  <a:lnTo>
                    <a:pt x="3678" y="3312"/>
                  </a:lnTo>
                  <a:lnTo>
                    <a:pt x="3070" y="3410"/>
                  </a:lnTo>
                  <a:lnTo>
                    <a:pt x="2461" y="3459"/>
                  </a:lnTo>
                  <a:lnTo>
                    <a:pt x="1219" y="3580"/>
                  </a:lnTo>
                  <a:lnTo>
                    <a:pt x="1" y="3629"/>
                  </a:lnTo>
                  <a:lnTo>
                    <a:pt x="1" y="9523"/>
                  </a:lnTo>
                  <a:lnTo>
                    <a:pt x="1" y="9523"/>
                  </a:lnTo>
                  <a:lnTo>
                    <a:pt x="1219" y="9596"/>
                  </a:lnTo>
                  <a:lnTo>
                    <a:pt x="2461" y="9693"/>
                  </a:lnTo>
                  <a:lnTo>
                    <a:pt x="3070" y="9767"/>
                  </a:lnTo>
                  <a:lnTo>
                    <a:pt x="3678" y="9840"/>
                  </a:lnTo>
                  <a:lnTo>
                    <a:pt x="4239" y="9937"/>
                  </a:lnTo>
                  <a:lnTo>
                    <a:pt x="4774" y="10059"/>
                  </a:lnTo>
                  <a:lnTo>
                    <a:pt x="4774" y="10059"/>
                  </a:lnTo>
                  <a:lnTo>
                    <a:pt x="5456" y="10254"/>
                  </a:lnTo>
                  <a:lnTo>
                    <a:pt x="6211" y="10497"/>
                  </a:lnTo>
                  <a:lnTo>
                    <a:pt x="7015" y="10765"/>
                  </a:lnTo>
                  <a:lnTo>
                    <a:pt x="7843" y="11130"/>
                  </a:lnTo>
                  <a:lnTo>
                    <a:pt x="8671" y="11520"/>
                  </a:lnTo>
                  <a:lnTo>
                    <a:pt x="9085" y="11764"/>
                  </a:lnTo>
                  <a:lnTo>
                    <a:pt x="9524" y="12007"/>
                  </a:lnTo>
                  <a:lnTo>
                    <a:pt x="9938" y="12251"/>
                  </a:lnTo>
                  <a:lnTo>
                    <a:pt x="10352" y="12543"/>
                  </a:lnTo>
                  <a:lnTo>
                    <a:pt x="10766" y="12835"/>
                  </a:lnTo>
                  <a:lnTo>
                    <a:pt x="11155" y="13176"/>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48"/>
            <p:cNvSpPr/>
            <p:nvPr/>
          </p:nvSpPr>
          <p:spPr>
            <a:xfrm>
              <a:off x="7006550" y="1635475"/>
              <a:ext cx="34750" cy="378750"/>
            </a:xfrm>
            <a:custGeom>
              <a:avLst/>
              <a:gdLst/>
              <a:ahLst/>
              <a:cxnLst/>
              <a:rect l="l" t="t" r="r" b="b"/>
              <a:pathLst>
                <a:path w="1390" h="15150" fill="none" extrusionOk="0">
                  <a:moveTo>
                    <a:pt x="1024" y="49"/>
                  </a:moveTo>
                  <a:lnTo>
                    <a:pt x="1024" y="49"/>
                  </a:lnTo>
                  <a:lnTo>
                    <a:pt x="902" y="1"/>
                  </a:lnTo>
                  <a:lnTo>
                    <a:pt x="805" y="1"/>
                  </a:lnTo>
                  <a:lnTo>
                    <a:pt x="805" y="1"/>
                  </a:lnTo>
                  <a:lnTo>
                    <a:pt x="683" y="1"/>
                  </a:lnTo>
                  <a:lnTo>
                    <a:pt x="585" y="49"/>
                  </a:lnTo>
                  <a:lnTo>
                    <a:pt x="464" y="98"/>
                  </a:lnTo>
                  <a:lnTo>
                    <a:pt x="391" y="171"/>
                  </a:lnTo>
                  <a:lnTo>
                    <a:pt x="391" y="171"/>
                  </a:lnTo>
                  <a:lnTo>
                    <a:pt x="1" y="536"/>
                  </a:lnTo>
                  <a:lnTo>
                    <a:pt x="1" y="14638"/>
                  </a:lnTo>
                  <a:lnTo>
                    <a:pt x="1" y="14638"/>
                  </a:lnTo>
                  <a:lnTo>
                    <a:pt x="391" y="14979"/>
                  </a:lnTo>
                  <a:lnTo>
                    <a:pt x="391" y="14979"/>
                  </a:lnTo>
                  <a:lnTo>
                    <a:pt x="464" y="15052"/>
                  </a:lnTo>
                  <a:lnTo>
                    <a:pt x="585" y="15101"/>
                  </a:lnTo>
                  <a:lnTo>
                    <a:pt x="683" y="15149"/>
                  </a:lnTo>
                  <a:lnTo>
                    <a:pt x="805" y="15149"/>
                  </a:lnTo>
                  <a:lnTo>
                    <a:pt x="805" y="15149"/>
                  </a:lnTo>
                  <a:lnTo>
                    <a:pt x="902" y="15149"/>
                  </a:lnTo>
                  <a:lnTo>
                    <a:pt x="1024" y="15101"/>
                  </a:lnTo>
                  <a:lnTo>
                    <a:pt x="1024" y="15101"/>
                  </a:lnTo>
                  <a:lnTo>
                    <a:pt x="1170" y="15028"/>
                  </a:lnTo>
                  <a:lnTo>
                    <a:pt x="1292" y="14906"/>
                  </a:lnTo>
                  <a:lnTo>
                    <a:pt x="1365" y="14735"/>
                  </a:lnTo>
                  <a:lnTo>
                    <a:pt x="1389" y="14565"/>
                  </a:lnTo>
                  <a:lnTo>
                    <a:pt x="1389" y="585"/>
                  </a:lnTo>
                  <a:lnTo>
                    <a:pt x="1389" y="585"/>
                  </a:lnTo>
                  <a:lnTo>
                    <a:pt x="1365" y="415"/>
                  </a:lnTo>
                  <a:lnTo>
                    <a:pt x="1292" y="269"/>
                  </a:lnTo>
                  <a:lnTo>
                    <a:pt x="1170" y="122"/>
                  </a:lnTo>
                  <a:lnTo>
                    <a:pt x="1024" y="49"/>
                  </a:lnTo>
                  <a:lnTo>
                    <a:pt x="1024" y="49"/>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 name="Google Shape;752;p48"/>
          <p:cNvGrpSpPr/>
          <p:nvPr/>
        </p:nvGrpSpPr>
        <p:grpSpPr>
          <a:xfrm>
            <a:off x="3325772" y="2028398"/>
            <a:ext cx="304009" cy="326513"/>
            <a:chOff x="616425" y="2329600"/>
            <a:chExt cx="361700" cy="388475"/>
          </a:xfrm>
        </p:grpSpPr>
        <p:sp>
          <p:nvSpPr>
            <p:cNvPr id="753" name="Google Shape;753;p48"/>
            <p:cNvSpPr/>
            <p:nvPr/>
          </p:nvSpPr>
          <p:spPr>
            <a:xfrm>
              <a:off x="616425" y="2329600"/>
              <a:ext cx="361700" cy="388475"/>
            </a:xfrm>
            <a:custGeom>
              <a:avLst/>
              <a:gdLst/>
              <a:ahLst/>
              <a:cxnLst/>
              <a:rect l="l" t="t" r="r" b="b"/>
              <a:pathLst>
                <a:path w="14468" h="15539" fill="none" extrusionOk="0">
                  <a:moveTo>
                    <a:pt x="14273" y="13030"/>
                  </a:moveTo>
                  <a:lnTo>
                    <a:pt x="9621" y="6479"/>
                  </a:lnTo>
                  <a:lnTo>
                    <a:pt x="9621" y="2338"/>
                  </a:lnTo>
                  <a:lnTo>
                    <a:pt x="10303" y="1656"/>
                  </a:lnTo>
                  <a:lnTo>
                    <a:pt x="10303" y="1656"/>
                  </a:lnTo>
                  <a:lnTo>
                    <a:pt x="10400" y="1559"/>
                  </a:lnTo>
                  <a:lnTo>
                    <a:pt x="10474" y="1437"/>
                  </a:lnTo>
                  <a:lnTo>
                    <a:pt x="10522" y="1291"/>
                  </a:lnTo>
                  <a:lnTo>
                    <a:pt x="10571" y="1169"/>
                  </a:lnTo>
                  <a:lnTo>
                    <a:pt x="10571" y="1023"/>
                  </a:lnTo>
                  <a:lnTo>
                    <a:pt x="10571" y="877"/>
                  </a:lnTo>
                  <a:lnTo>
                    <a:pt x="10547" y="731"/>
                  </a:lnTo>
                  <a:lnTo>
                    <a:pt x="10498" y="609"/>
                  </a:lnTo>
                  <a:lnTo>
                    <a:pt x="10498" y="609"/>
                  </a:lnTo>
                  <a:lnTo>
                    <a:pt x="10449" y="463"/>
                  </a:lnTo>
                  <a:lnTo>
                    <a:pt x="10352" y="366"/>
                  </a:lnTo>
                  <a:lnTo>
                    <a:pt x="10254" y="244"/>
                  </a:lnTo>
                  <a:lnTo>
                    <a:pt x="10157" y="171"/>
                  </a:lnTo>
                  <a:lnTo>
                    <a:pt x="10035" y="98"/>
                  </a:lnTo>
                  <a:lnTo>
                    <a:pt x="9889" y="49"/>
                  </a:lnTo>
                  <a:lnTo>
                    <a:pt x="9767" y="25"/>
                  </a:lnTo>
                  <a:lnTo>
                    <a:pt x="9621" y="0"/>
                  </a:lnTo>
                  <a:lnTo>
                    <a:pt x="4848" y="0"/>
                  </a:lnTo>
                  <a:lnTo>
                    <a:pt x="4848" y="0"/>
                  </a:lnTo>
                  <a:lnTo>
                    <a:pt x="4701" y="25"/>
                  </a:lnTo>
                  <a:lnTo>
                    <a:pt x="4580" y="49"/>
                  </a:lnTo>
                  <a:lnTo>
                    <a:pt x="4433" y="98"/>
                  </a:lnTo>
                  <a:lnTo>
                    <a:pt x="4312" y="171"/>
                  </a:lnTo>
                  <a:lnTo>
                    <a:pt x="4214" y="244"/>
                  </a:lnTo>
                  <a:lnTo>
                    <a:pt x="4117" y="366"/>
                  </a:lnTo>
                  <a:lnTo>
                    <a:pt x="4019" y="463"/>
                  </a:lnTo>
                  <a:lnTo>
                    <a:pt x="3971" y="609"/>
                  </a:lnTo>
                  <a:lnTo>
                    <a:pt x="3971" y="609"/>
                  </a:lnTo>
                  <a:lnTo>
                    <a:pt x="3922" y="731"/>
                  </a:lnTo>
                  <a:lnTo>
                    <a:pt x="3898" y="877"/>
                  </a:lnTo>
                  <a:lnTo>
                    <a:pt x="3898" y="1023"/>
                  </a:lnTo>
                  <a:lnTo>
                    <a:pt x="3898" y="1169"/>
                  </a:lnTo>
                  <a:lnTo>
                    <a:pt x="3946" y="1291"/>
                  </a:lnTo>
                  <a:lnTo>
                    <a:pt x="3995" y="1437"/>
                  </a:lnTo>
                  <a:lnTo>
                    <a:pt x="4068" y="1559"/>
                  </a:lnTo>
                  <a:lnTo>
                    <a:pt x="4166" y="1656"/>
                  </a:lnTo>
                  <a:lnTo>
                    <a:pt x="4848" y="2338"/>
                  </a:lnTo>
                  <a:lnTo>
                    <a:pt x="4848" y="6479"/>
                  </a:lnTo>
                  <a:lnTo>
                    <a:pt x="196" y="13030"/>
                  </a:lnTo>
                  <a:lnTo>
                    <a:pt x="196" y="13030"/>
                  </a:lnTo>
                  <a:lnTo>
                    <a:pt x="123" y="13152"/>
                  </a:lnTo>
                  <a:lnTo>
                    <a:pt x="50" y="13274"/>
                  </a:lnTo>
                  <a:lnTo>
                    <a:pt x="25" y="13395"/>
                  </a:lnTo>
                  <a:lnTo>
                    <a:pt x="1" y="13517"/>
                  </a:lnTo>
                  <a:lnTo>
                    <a:pt x="1" y="13639"/>
                  </a:lnTo>
                  <a:lnTo>
                    <a:pt x="25" y="13785"/>
                  </a:lnTo>
                  <a:lnTo>
                    <a:pt x="50" y="13907"/>
                  </a:lnTo>
                  <a:lnTo>
                    <a:pt x="98" y="14029"/>
                  </a:lnTo>
                  <a:lnTo>
                    <a:pt x="585" y="15003"/>
                  </a:lnTo>
                  <a:lnTo>
                    <a:pt x="585" y="15003"/>
                  </a:lnTo>
                  <a:lnTo>
                    <a:pt x="658" y="15125"/>
                  </a:lnTo>
                  <a:lnTo>
                    <a:pt x="756" y="15222"/>
                  </a:lnTo>
                  <a:lnTo>
                    <a:pt x="829" y="15320"/>
                  </a:lnTo>
                  <a:lnTo>
                    <a:pt x="951" y="15393"/>
                  </a:lnTo>
                  <a:lnTo>
                    <a:pt x="1073" y="15441"/>
                  </a:lnTo>
                  <a:lnTo>
                    <a:pt x="1194" y="15490"/>
                  </a:lnTo>
                  <a:lnTo>
                    <a:pt x="1316" y="15539"/>
                  </a:lnTo>
                  <a:lnTo>
                    <a:pt x="1462" y="15539"/>
                  </a:lnTo>
                  <a:lnTo>
                    <a:pt x="13006" y="15539"/>
                  </a:lnTo>
                  <a:lnTo>
                    <a:pt x="13006" y="15539"/>
                  </a:lnTo>
                  <a:lnTo>
                    <a:pt x="13153" y="15539"/>
                  </a:lnTo>
                  <a:lnTo>
                    <a:pt x="13274" y="15490"/>
                  </a:lnTo>
                  <a:lnTo>
                    <a:pt x="13396" y="15441"/>
                  </a:lnTo>
                  <a:lnTo>
                    <a:pt x="13518" y="15393"/>
                  </a:lnTo>
                  <a:lnTo>
                    <a:pt x="13640" y="15320"/>
                  </a:lnTo>
                  <a:lnTo>
                    <a:pt x="13713" y="15222"/>
                  </a:lnTo>
                  <a:lnTo>
                    <a:pt x="13810" y="15125"/>
                  </a:lnTo>
                  <a:lnTo>
                    <a:pt x="13883" y="15003"/>
                  </a:lnTo>
                  <a:lnTo>
                    <a:pt x="14370" y="14029"/>
                  </a:lnTo>
                  <a:lnTo>
                    <a:pt x="14370" y="14029"/>
                  </a:lnTo>
                  <a:lnTo>
                    <a:pt x="14419" y="13907"/>
                  </a:lnTo>
                  <a:lnTo>
                    <a:pt x="14443" y="13785"/>
                  </a:lnTo>
                  <a:lnTo>
                    <a:pt x="14468" y="13639"/>
                  </a:lnTo>
                  <a:lnTo>
                    <a:pt x="14468" y="13517"/>
                  </a:lnTo>
                  <a:lnTo>
                    <a:pt x="14443" y="13395"/>
                  </a:lnTo>
                  <a:lnTo>
                    <a:pt x="14419" y="13274"/>
                  </a:lnTo>
                  <a:lnTo>
                    <a:pt x="14346" y="13152"/>
                  </a:lnTo>
                  <a:lnTo>
                    <a:pt x="14273" y="13030"/>
                  </a:lnTo>
                  <a:lnTo>
                    <a:pt x="14273" y="1303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48"/>
            <p:cNvSpPr/>
            <p:nvPr/>
          </p:nvSpPr>
          <p:spPr>
            <a:xfrm>
              <a:off x="704725" y="2545750"/>
              <a:ext cx="185125" cy="25"/>
            </a:xfrm>
            <a:custGeom>
              <a:avLst/>
              <a:gdLst/>
              <a:ahLst/>
              <a:cxnLst/>
              <a:rect l="l" t="t" r="r" b="b"/>
              <a:pathLst>
                <a:path w="7405" h="1" fill="none" extrusionOk="0">
                  <a:moveTo>
                    <a:pt x="7404" y="0"/>
                  </a:moveTo>
                  <a:lnTo>
                    <a:pt x="0"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48"/>
            <p:cNvSpPr/>
            <p:nvPr/>
          </p:nvSpPr>
          <p:spPr>
            <a:xfrm>
              <a:off x="811875" y="2626125"/>
              <a:ext cx="31075" cy="31075"/>
            </a:xfrm>
            <a:custGeom>
              <a:avLst/>
              <a:gdLst/>
              <a:ahLst/>
              <a:cxnLst/>
              <a:rect l="l" t="t" r="r" b="b"/>
              <a:pathLst>
                <a:path w="1243" h="1243" fill="none" extrusionOk="0">
                  <a:moveTo>
                    <a:pt x="1" y="633"/>
                  </a:moveTo>
                  <a:lnTo>
                    <a:pt x="1" y="633"/>
                  </a:lnTo>
                  <a:lnTo>
                    <a:pt x="25" y="487"/>
                  </a:lnTo>
                  <a:lnTo>
                    <a:pt x="50" y="390"/>
                  </a:lnTo>
                  <a:lnTo>
                    <a:pt x="98" y="268"/>
                  </a:lnTo>
                  <a:lnTo>
                    <a:pt x="171" y="171"/>
                  </a:lnTo>
                  <a:lnTo>
                    <a:pt x="269" y="98"/>
                  </a:lnTo>
                  <a:lnTo>
                    <a:pt x="390" y="49"/>
                  </a:lnTo>
                  <a:lnTo>
                    <a:pt x="488" y="24"/>
                  </a:lnTo>
                  <a:lnTo>
                    <a:pt x="634" y="0"/>
                  </a:lnTo>
                  <a:lnTo>
                    <a:pt x="634" y="0"/>
                  </a:lnTo>
                  <a:lnTo>
                    <a:pt x="756" y="24"/>
                  </a:lnTo>
                  <a:lnTo>
                    <a:pt x="853" y="49"/>
                  </a:lnTo>
                  <a:lnTo>
                    <a:pt x="975" y="98"/>
                  </a:lnTo>
                  <a:lnTo>
                    <a:pt x="1072" y="171"/>
                  </a:lnTo>
                  <a:lnTo>
                    <a:pt x="1146" y="268"/>
                  </a:lnTo>
                  <a:lnTo>
                    <a:pt x="1194" y="390"/>
                  </a:lnTo>
                  <a:lnTo>
                    <a:pt x="1243" y="487"/>
                  </a:lnTo>
                  <a:lnTo>
                    <a:pt x="1243" y="633"/>
                  </a:lnTo>
                  <a:lnTo>
                    <a:pt x="1243" y="633"/>
                  </a:lnTo>
                  <a:lnTo>
                    <a:pt x="1243" y="755"/>
                  </a:lnTo>
                  <a:lnTo>
                    <a:pt x="1194" y="853"/>
                  </a:lnTo>
                  <a:lnTo>
                    <a:pt x="1146" y="974"/>
                  </a:lnTo>
                  <a:lnTo>
                    <a:pt x="1072" y="1072"/>
                  </a:lnTo>
                  <a:lnTo>
                    <a:pt x="975" y="1145"/>
                  </a:lnTo>
                  <a:lnTo>
                    <a:pt x="853" y="1194"/>
                  </a:lnTo>
                  <a:lnTo>
                    <a:pt x="756" y="1242"/>
                  </a:lnTo>
                  <a:lnTo>
                    <a:pt x="634" y="1242"/>
                  </a:lnTo>
                  <a:lnTo>
                    <a:pt x="634" y="1242"/>
                  </a:lnTo>
                  <a:lnTo>
                    <a:pt x="488" y="1242"/>
                  </a:lnTo>
                  <a:lnTo>
                    <a:pt x="390" y="1194"/>
                  </a:lnTo>
                  <a:lnTo>
                    <a:pt x="269" y="1145"/>
                  </a:lnTo>
                  <a:lnTo>
                    <a:pt x="171" y="1072"/>
                  </a:lnTo>
                  <a:lnTo>
                    <a:pt x="98" y="974"/>
                  </a:lnTo>
                  <a:lnTo>
                    <a:pt x="50" y="853"/>
                  </a:lnTo>
                  <a:lnTo>
                    <a:pt x="25" y="755"/>
                  </a:lnTo>
                  <a:lnTo>
                    <a:pt x="1" y="633"/>
                  </a:lnTo>
                  <a:lnTo>
                    <a:pt x="1" y="633"/>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48"/>
            <p:cNvSpPr/>
            <p:nvPr/>
          </p:nvSpPr>
          <p:spPr>
            <a:xfrm>
              <a:off x="751000" y="2568275"/>
              <a:ext cx="54200" cy="53600"/>
            </a:xfrm>
            <a:custGeom>
              <a:avLst/>
              <a:gdLst/>
              <a:ahLst/>
              <a:cxnLst/>
              <a:rect l="l" t="t" r="r" b="b"/>
              <a:pathLst>
                <a:path w="2168" h="2144" fill="none" extrusionOk="0">
                  <a:moveTo>
                    <a:pt x="1096" y="2144"/>
                  </a:moveTo>
                  <a:lnTo>
                    <a:pt x="1096" y="2144"/>
                  </a:lnTo>
                  <a:lnTo>
                    <a:pt x="877" y="2119"/>
                  </a:lnTo>
                  <a:lnTo>
                    <a:pt x="658" y="2071"/>
                  </a:lnTo>
                  <a:lnTo>
                    <a:pt x="487" y="1973"/>
                  </a:lnTo>
                  <a:lnTo>
                    <a:pt x="317" y="1827"/>
                  </a:lnTo>
                  <a:lnTo>
                    <a:pt x="195" y="1681"/>
                  </a:lnTo>
                  <a:lnTo>
                    <a:pt x="98" y="1486"/>
                  </a:lnTo>
                  <a:lnTo>
                    <a:pt x="25" y="1291"/>
                  </a:lnTo>
                  <a:lnTo>
                    <a:pt x="0" y="1072"/>
                  </a:lnTo>
                  <a:lnTo>
                    <a:pt x="0" y="1072"/>
                  </a:lnTo>
                  <a:lnTo>
                    <a:pt x="25" y="853"/>
                  </a:lnTo>
                  <a:lnTo>
                    <a:pt x="98" y="658"/>
                  </a:lnTo>
                  <a:lnTo>
                    <a:pt x="195" y="463"/>
                  </a:lnTo>
                  <a:lnTo>
                    <a:pt x="317" y="317"/>
                  </a:lnTo>
                  <a:lnTo>
                    <a:pt x="487" y="171"/>
                  </a:lnTo>
                  <a:lnTo>
                    <a:pt x="658" y="73"/>
                  </a:lnTo>
                  <a:lnTo>
                    <a:pt x="877" y="0"/>
                  </a:lnTo>
                  <a:lnTo>
                    <a:pt x="1096" y="0"/>
                  </a:lnTo>
                  <a:lnTo>
                    <a:pt x="1096" y="0"/>
                  </a:lnTo>
                  <a:lnTo>
                    <a:pt x="1315" y="0"/>
                  </a:lnTo>
                  <a:lnTo>
                    <a:pt x="1510" y="73"/>
                  </a:lnTo>
                  <a:lnTo>
                    <a:pt x="1681" y="171"/>
                  </a:lnTo>
                  <a:lnTo>
                    <a:pt x="1851" y="317"/>
                  </a:lnTo>
                  <a:lnTo>
                    <a:pt x="1973" y="463"/>
                  </a:lnTo>
                  <a:lnTo>
                    <a:pt x="2070" y="658"/>
                  </a:lnTo>
                  <a:lnTo>
                    <a:pt x="2144" y="853"/>
                  </a:lnTo>
                  <a:lnTo>
                    <a:pt x="2168" y="1072"/>
                  </a:lnTo>
                  <a:lnTo>
                    <a:pt x="2168" y="1072"/>
                  </a:lnTo>
                  <a:lnTo>
                    <a:pt x="2144" y="1291"/>
                  </a:lnTo>
                  <a:lnTo>
                    <a:pt x="2070" y="1486"/>
                  </a:lnTo>
                  <a:lnTo>
                    <a:pt x="1973" y="1681"/>
                  </a:lnTo>
                  <a:lnTo>
                    <a:pt x="1851" y="1827"/>
                  </a:lnTo>
                  <a:lnTo>
                    <a:pt x="1681" y="1973"/>
                  </a:lnTo>
                  <a:lnTo>
                    <a:pt x="1510" y="2071"/>
                  </a:lnTo>
                  <a:lnTo>
                    <a:pt x="1315" y="2119"/>
                  </a:lnTo>
                  <a:lnTo>
                    <a:pt x="1096" y="2144"/>
                  </a:lnTo>
                  <a:lnTo>
                    <a:pt x="1096" y="2144"/>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48"/>
            <p:cNvSpPr/>
            <p:nvPr/>
          </p:nvSpPr>
          <p:spPr>
            <a:xfrm>
              <a:off x="769875" y="2662650"/>
              <a:ext cx="23775" cy="23775"/>
            </a:xfrm>
            <a:custGeom>
              <a:avLst/>
              <a:gdLst/>
              <a:ahLst/>
              <a:cxnLst/>
              <a:rect l="l" t="t" r="r" b="b"/>
              <a:pathLst>
                <a:path w="951" h="951" fill="none" extrusionOk="0">
                  <a:moveTo>
                    <a:pt x="0" y="463"/>
                  </a:moveTo>
                  <a:lnTo>
                    <a:pt x="0" y="463"/>
                  </a:lnTo>
                  <a:lnTo>
                    <a:pt x="0" y="366"/>
                  </a:lnTo>
                  <a:lnTo>
                    <a:pt x="25" y="293"/>
                  </a:lnTo>
                  <a:lnTo>
                    <a:pt x="73" y="195"/>
                  </a:lnTo>
                  <a:lnTo>
                    <a:pt x="146" y="122"/>
                  </a:lnTo>
                  <a:lnTo>
                    <a:pt x="220" y="73"/>
                  </a:lnTo>
                  <a:lnTo>
                    <a:pt x="293" y="25"/>
                  </a:lnTo>
                  <a:lnTo>
                    <a:pt x="390" y="0"/>
                  </a:lnTo>
                  <a:lnTo>
                    <a:pt x="487" y="0"/>
                  </a:lnTo>
                  <a:lnTo>
                    <a:pt x="487" y="0"/>
                  </a:lnTo>
                  <a:lnTo>
                    <a:pt x="585" y="0"/>
                  </a:lnTo>
                  <a:lnTo>
                    <a:pt x="658" y="25"/>
                  </a:lnTo>
                  <a:lnTo>
                    <a:pt x="755" y="73"/>
                  </a:lnTo>
                  <a:lnTo>
                    <a:pt x="828" y="122"/>
                  </a:lnTo>
                  <a:lnTo>
                    <a:pt x="877" y="195"/>
                  </a:lnTo>
                  <a:lnTo>
                    <a:pt x="926" y="293"/>
                  </a:lnTo>
                  <a:lnTo>
                    <a:pt x="950" y="366"/>
                  </a:lnTo>
                  <a:lnTo>
                    <a:pt x="950" y="463"/>
                  </a:lnTo>
                  <a:lnTo>
                    <a:pt x="950" y="463"/>
                  </a:lnTo>
                  <a:lnTo>
                    <a:pt x="950" y="561"/>
                  </a:lnTo>
                  <a:lnTo>
                    <a:pt x="926" y="658"/>
                  </a:lnTo>
                  <a:lnTo>
                    <a:pt x="877" y="755"/>
                  </a:lnTo>
                  <a:lnTo>
                    <a:pt x="828" y="804"/>
                  </a:lnTo>
                  <a:lnTo>
                    <a:pt x="755" y="877"/>
                  </a:lnTo>
                  <a:lnTo>
                    <a:pt x="658" y="926"/>
                  </a:lnTo>
                  <a:lnTo>
                    <a:pt x="585" y="950"/>
                  </a:lnTo>
                  <a:lnTo>
                    <a:pt x="487" y="950"/>
                  </a:lnTo>
                  <a:lnTo>
                    <a:pt x="487" y="950"/>
                  </a:lnTo>
                  <a:lnTo>
                    <a:pt x="390" y="950"/>
                  </a:lnTo>
                  <a:lnTo>
                    <a:pt x="293" y="926"/>
                  </a:lnTo>
                  <a:lnTo>
                    <a:pt x="220" y="877"/>
                  </a:lnTo>
                  <a:lnTo>
                    <a:pt x="146" y="804"/>
                  </a:lnTo>
                  <a:lnTo>
                    <a:pt x="73" y="755"/>
                  </a:lnTo>
                  <a:lnTo>
                    <a:pt x="25" y="658"/>
                  </a:lnTo>
                  <a:lnTo>
                    <a:pt x="0" y="561"/>
                  </a:lnTo>
                  <a:lnTo>
                    <a:pt x="0" y="463"/>
                  </a:lnTo>
                  <a:lnTo>
                    <a:pt x="0" y="463"/>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48"/>
            <p:cNvSpPr/>
            <p:nvPr/>
          </p:nvSpPr>
          <p:spPr>
            <a:xfrm>
              <a:off x="799700" y="2503125"/>
              <a:ext cx="24375" cy="23775"/>
            </a:xfrm>
            <a:custGeom>
              <a:avLst/>
              <a:gdLst/>
              <a:ahLst/>
              <a:cxnLst/>
              <a:rect l="l" t="t" r="r" b="b"/>
              <a:pathLst>
                <a:path w="975" h="951" fill="none" extrusionOk="0">
                  <a:moveTo>
                    <a:pt x="1" y="463"/>
                  </a:moveTo>
                  <a:lnTo>
                    <a:pt x="1" y="463"/>
                  </a:lnTo>
                  <a:lnTo>
                    <a:pt x="25" y="366"/>
                  </a:lnTo>
                  <a:lnTo>
                    <a:pt x="49" y="293"/>
                  </a:lnTo>
                  <a:lnTo>
                    <a:pt x="98" y="195"/>
                  </a:lnTo>
                  <a:lnTo>
                    <a:pt x="147" y="122"/>
                  </a:lnTo>
                  <a:lnTo>
                    <a:pt x="220" y="73"/>
                  </a:lnTo>
                  <a:lnTo>
                    <a:pt x="293" y="25"/>
                  </a:lnTo>
                  <a:lnTo>
                    <a:pt x="390" y="0"/>
                  </a:lnTo>
                  <a:lnTo>
                    <a:pt x="488" y="0"/>
                  </a:lnTo>
                  <a:lnTo>
                    <a:pt x="488" y="0"/>
                  </a:lnTo>
                  <a:lnTo>
                    <a:pt x="585" y="0"/>
                  </a:lnTo>
                  <a:lnTo>
                    <a:pt x="683" y="25"/>
                  </a:lnTo>
                  <a:lnTo>
                    <a:pt x="756" y="73"/>
                  </a:lnTo>
                  <a:lnTo>
                    <a:pt x="829" y="122"/>
                  </a:lnTo>
                  <a:lnTo>
                    <a:pt x="877" y="195"/>
                  </a:lnTo>
                  <a:lnTo>
                    <a:pt x="926" y="293"/>
                  </a:lnTo>
                  <a:lnTo>
                    <a:pt x="951" y="366"/>
                  </a:lnTo>
                  <a:lnTo>
                    <a:pt x="975" y="463"/>
                  </a:lnTo>
                  <a:lnTo>
                    <a:pt x="975" y="463"/>
                  </a:lnTo>
                  <a:lnTo>
                    <a:pt x="951" y="561"/>
                  </a:lnTo>
                  <a:lnTo>
                    <a:pt x="926" y="658"/>
                  </a:lnTo>
                  <a:lnTo>
                    <a:pt x="877" y="731"/>
                  </a:lnTo>
                  <a:lnTo>
                    <a:pt x="829" y="804"/>
                  </a:lnTo>
                  <a:lnTo>
                    <a:pt x="756" y="877"/>
                  </a:lnTo>
                  <a:lnTo>
                    <a:pt x="683" y="902"/>
                  </a:lnTo>
                  <a:lnTo>
                    <a:pt x="585" y="950"/>
                  </a:lnTo>
                  <a:lnTo>
                    <a:pt x="488" y="950"/>
                  </a:lnTo>
                  <a:lnTo>
                    <a:pt x="488" y="950"/>
                  </a:lnTo>
                  <a:lnTo>
                    <a:pt x="390" y="950"/>
                  </a:lnTo>
                  <a:lnTo>
                    <a:pt x="293" y="902"/>
                  </a:lnTo>
                  <a:lnTo>
                    <a:pt x="220" y="877"/>
                  </a:lnTo>
                  <a:lnTo>
                    <a:pt x="147" y="804"/>
                  </a:lnTo>
                  <a:lnTo>
                    <a:pt x="98" y="731"/>
                  </a:lnTo>
                  <a:lnTo>
                    <a:pt x="49" y="658"/>
                  </a:lnTo>
                  <a:lnTo>
                    <a:pt x="25" y="561"/>
                  </a:lnTo>
                  <a:lnTo>
                    <a:pt x="1" y="463"/>
                  </a:lnTo>
                  <a:lnTo>
                    <a:pt x="1" y="463"/>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48"/>
            <p:cNvSpPr/>
            <p:nvPr/>
          </p:nvSpPr>
          <p:spPr>
            <a:xfrm>
              <a:off x="766825" y="2388050"/>
              <a:ext cx="60925" cy="25"/>
            </a:xfrm>
            <a:custGeom>
              <a:avLst/>
              <a:gdLst/>
              <a:ahLst/>
              <a:cxnLst/>
              <a:rect l="l" t="t" r="r" b="b"/>
              <a:pathLst>
                <a:path w="2437" h="1" fill="none" extrusionOk="0">
                  <a:moveTo>
                    <a:pt x="2436" y="0"/>
                  </a:moveTo>
                  <a:lnTo>
                    <a:pt x="1"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48"/>
            <p:cNvSpPr/>
            <p:nvPr/>
          </p:nvSpPr>
          <p:spPr>
            <a:xfrm>
              <a:off x="769875" y="2456250"/>
              <a:ext cx="31075" cy="31075"/>
            </a:xfrm>
            <a:custGeom>
              <a:avLst/>
              <a:gdLst/>
              <a:ahLst/>
              <a:cxnLst/>
              <a:rect l="l" t="t" r="r" b="b"/>
              <a:pathLst>
                <a:path w="1243" h="1243" fill="none" extrusionOk="0">
                  <a:moveTo>
                    <a:pt x="0" y="633"/>
                  </a:moveTo>
                  <a:lnTo>
                    <a:pt x="0" y="633"/>
                  </a:lnTo>
                  <a:lnTo>
                    <a:pt x="0" y="512"/>
                  </a:lnTo>
                  <a:lnTo>
                    <a:pt x="49" y="390"/>
                  </a:lnTo>
                  <a:lnTo>
                    <a:pt x="98" y="268"/>
                  </a:lnTo>
                  <a:lnTo>
                    <a:pt x="171" y="195"/>
                  </a:lnTo>
                  <a:lnTo>
                    <a:pt x="268" y="122"/>
                  </a:lnTo>
                  <a:lnTo>
                    <a:pt x="366" y="49"/>
                  </a:lnTo>
                  <a:lnTo>
                    <a:pt x="487" y="24"/>
                  </a:lnTo>
                  <a:lnTo>
                    <a:pt x="609" y="0"/>
                  </a:lnTo>
                  <a:lnTo>
                    <a:pt x="609" y="0"/>
                  </a:lnTo>
                  <a:lnTo>
                    <a:pt x="731" y="24"/>
                  </a:lnTo>
                  <a:lnTo>
                    <a:pt x="853" y="49"/>
                  </a:lnTo>
                  <a:lnTo>
                    <a:pt x="975" y="122"/>
                  </a:lnTo>
                  <a:lnTo>
                    <a:pt x="1048" y="195"/>
                  </a:lnTo>
                  <a:lnTo>
                    <a:pt x="1145" y="268"/>
                  </a:lnTo>
                  <a:lnTo>
                    <a:pt x="1194" y="390"/>
                  </a:lnTo>
                  <a:lnTo>
                    <a:pt x="1218" y="512"/>
                  </a:lnTo>
                  <a:lnTo>
                    <a:pt x="1242" y="633"/>
                  </a:lnTo>
                  <a:lnTo>
                    <a:pt x="1242" y="633"/>
                  </a:lnTo>
                  <a:lnTo>
                    <a:pt x="1218" y="755"/>
                  </a:lnTo>
                  <a:lnTo>
                    <a:pt x="1194" y="877"/>
                  </a:lnTo>
                  <a:lnTo>
                    <a:pt x="1145" y="974"/>
                  </a:lnTo>
                  <a:lnTo>
                    <a:pt x="1048" y="1072"/>
                  </a:lnTo>
                  <a:lnTo>
                    <a:pt x="975" y="1145"/>
                  </a:lnTo>
                  <a:lnTo>
                    <a:pt x="853" y="1193"/>
                  </a:lnTo>
                  <a:lnTo>
                    <a:pt x="731" y="1242"/>
                  </a:lnTo>
                  <a:lnTo>
                    <a:pt x="609" y="1242"/>
                  </a:lnTo>
                  <a:lnTo>
                    <a:pt x="609" y="1242"/>
                  </a:lnTo>
                  <a:lnTo>
                    <a:pt x="487" y="1242"/>
                  </a:lnTo>
                  <a:lnTo>
                    <a:pt x="366" y="1193"/>
                  </a:lnTo>
                  <a:lnTo>
                    <a:pt x="268" y="1145"/>
                  </a:lnTo>
                  <a:lnTo>
                    <a:pt x="171" y="1072"/>
                  </a:lnTo>
                  <a:lnTo>
                    <a:pt x="98" y="974"/>
                  </a:lnTo>
                  <a:lnTo>
                    <a:pt x="49" y="877"/>
                  </a:lnTo>
                  <a:lnTo>
                    <a:pt x="0" y="755"/>
                  </a:lnTo>
                  <a:lnTo>
                    <a:pt x="0" y="633"/>
                  </a:lnTo>
                  <a:lnTo>
                    <a:pt x="0" y="633"/>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 name="Google Shape;761;p48"/>
          <p:cNvGrpSpPr/>
          <p:nvPr/>
        </p:nvGrpSpPr>
        <p:grpSpPr>
          <a:xfrm>
            <a:off x="3882582" y="2031466"/>
            <a:ext cx="320378" cy="320378"/>
            <a:chOff x="1278900" y="2333250"/>
            <a:chExt cx="381175" cy="381175"/>
          </a:xfrm>
        </p:grpSpPr>
        <p:sp>
          <p:nvSpPr>
            <p:cNvPr id="762" name="Google Shape;762;p48"/>
            <p:cNvSpPr/>
            <p:nvPr/>
          </p:nvSpPr>
          <p:spPr>
            <a:xfrm>
              <a:off x="1278900" y="2333250"/>
              <a:ext cx="381175" cy="381175"/>
            </a:xfrm>
            <a:custGeom>
              <a:avLst/>
              <a:gdLst/>
              <a:ahLst/>
              <a:cxnLst/>
              <a:rect l="l" t="t" r="r" b="b"/>
              <a:pathLst>
                <a:path w="15247" h="15247" fill="none" extrusionOk="0">
                  <a:moveTo>
                    <a:pt x="7623" y="0"/>
                  </a:moveTo>
                  <a:lnTo>
                    <a:pt x="7623" y="0"/>
                  </a:lnTo>
                  <a:lnTo>
                    <a:pt x="7233" y="0"/>
                  </a:lnTo>
                  <a:lnTo>
                    <a:pt x="6844" y="49"/>
                  </a:lnTo>
                  <a:lnTo>
                    <a:pt x="6454" y="98"/>
                  </a:lnTo>
                  <a:lnTo>
                    <a:pt x="6089" y="147"/>
                  </a:lnTo>
                  <a:lnTo>
                    <a:pt x="5723" y="244"/>
                  </a:lnTo>
                  <a:lnTo>
                    <a:pt x="5358" y="341"/>
                  </a:lnTo>
                  <a:lnTo>
                    <a:pt x="4993" y="463"/>
                  </a:lnTo>
                  <a:lnTo>
                    <a:pt x="4652" y="609"/>
                  </a:lnTo>
                  <a:lnTo>
                    <a:pt x="4311" y="755"/>
                  </a:lnTo>
                  <a:lnTo>
                    <a:pt x="3994" y="926"/>
                  </a:lnTo>
                  <a:lnTo>
                    <a:pt x="3678" y="1096"/>
                  </a:lnTo>
                  <a:lnTo>
                    <a:pt x="3361" y="1291"/>
                  </a:lnTo>
                  <a:lnTo>
                    <a:pt x="3069" y="1510"/>
                  </a:lnTo>
                  <a:lnTo>
                    <a:pt x="2777" y="1730"/>
                  </a:lnTo>
                  <a:lnTo>
                    <a:pt x="2509" y="1973"/>
                  </a:lnTo>
                  <a:lnTo>
                    <a:pt x="2241" y="2241"/>
                  </a:lnTo>
                  <a:lnTo>
                    <a:pt x="1973" y="2509"/>
                  </a:lnTo>
                  <a:lnTo>
                    <a:pt x="1729" y="2777"/>
                  </a:lnTo>
                  <a:lnTo>
                    <a:pt x="1510" y="3069"/>
                  </a:lnTo>
                  <a:lnTo>
                    <a:pt x="1291" y="3361"/>
                  </a:lnTo>
                  <a:lnTo>
                    <a:pt x="1096" y="3678"/>
                  </a:lnTo>
                  <a:lnTo>
                    <a:pt x="926" y="3995"/>
                  </a:lnTo>
                  <a:lnTo>
                    <a:pt x="755" y="4311"/>
                  </a:lnTo>
                  <a:lnTo>
                    <a:pt x="609" y="4652"/>
                  </a:lnTo>
                  <a:lnTo>
                    <a:pt x="463" y="4993"/>
                  </a:lnTo>
                  <a:lnTo>
                    <a:pt x="341" y="5358"/>
                  </a:lnTo>
                  <a:lnTo>
                    <a:pt x="244" y="5724"/>
                  </a:lnTo>
                  <a:lnTo>
                    <a:pt x="146" y="6089"/>
                  </a:lnTo>
                  <a:lnTo>
                    <a:pt x="97" y="6454"/>
                  </a:lnTo>
                  <a:lnTo>
                    <a:pt x="49" y="6844"/>
                  </a:lnTo>
                  <a:lnTo>
                    <a:pt x="0" y="7234"/>
                  </a:lnTo>
                  <a:lnTo>
                    <a:pt x="0" y="7623"/>
                  </a:lnTo>
                  <a:lnTo>
                    <a:pt x="0" y="7623"/>
                  </a:lnTo>
                  <a:lnTo>
                    <a:pt x="0" y="8013"/>
                  </a:lnTo>
                  <a:lnTo>
                    <a:pt x="49" y="8403"/>
                  </a:lnTo>
                  <a:lnTo>
                    <a:pt x="97" y="8793"/>
                  </a:lnTo>
                  <a:lnTo>
                    <a:pt x="146" y="9158"/>
                  </a:lnTo>
                  <a:lnTo>
                    <a:pt x="244" y="9523"/>
                  </a:lnTo>
                  <a:lnTo>
                    <a:pt x="341" y="9889"/>
                  </a:lnTo>
                  <a:lnTo>
                    <a:pt x="463" y="10254"/>
                  </a:lnTo>
                  <a:lnTo>
                    <a:pt x="609" y="10595"/>
                  </a:lnTo>
                  <a:lnTo>
                    <a:pt x="755" y="10936"/>
                  </a:lnTo>
                  <a:lnTo>
                    <a:pt x="926" y="11252"/>
                  </a:lnTo>
                  <a:lnTo>
                    <a:pt x="1096" y="11569"/>
                  </a:lnTo>
                  <a:lnTo>
                    <a:pt x="1291" y="11886"/>
                  </a:lnTo>
                  <a:lnTo>
                    <a:pt x="1510" y="12178"/>
                  </a:lnTo>
                  <a:lnTo>
                    <a:pt x="1729" y="12470"/>
                  </a:lnTo>
                  <a:lnTo>
                    <a:pt x="1973" y="12738"/>
                  </a:lnTo>
                  <a:lnTo>
                    <a:pt x="2241" y="13006"/>
                  </a:lnTo>
                  <a:lnTo>
                    <a:pt x="2509" y="13274"/>
                  </a:lnTo>
                  <a:lnTo>
                    <a:pt x="2777" y="13517"/>
                  </a:lnTo>
                  <a:lnTo>
                    <a:pt x="3069" y="13737"/>
                  </a:lnTo>
                  <a:lnTo>
                    <a:pt x="3361" y="13956"/>
                  </a:lnTo>
                  <a:lnTo>
                    <a:pt x="3678" y="14151"/>
                  </a:lnTo>
                  <a:lnTo>
                    <a:pt x="3994" y="14321"/>
                  </a:lnTo>
                  <a:lnTo>
                    <a:pt x="4311" y="14492"/>
                  </a:lnTo>
                  <a:lnTo>
                    <a:pt x="4652" y="14638"/>
                  </a:lnTo>
                  <a:lnTo>
                    <a:pt x="4993" y="14784"/>
                  </a:lnTo>
                  <a:lnTo>
                    <a:pt x="5358" y="14906"/>
                  </a:lnTo>
                  <a:lnTo>
                    <a:pt x="5723" y="15003"/>
                  </a:lnTo>
                  <a:lnTo>
                    <a:pt x="6089" y="15100"/>
                  </a:lnTo>
                  <a:lnTo>
                    <a:pt x="6454" y="15149"/>
                  </a:lnTo>
                  <a:lnTo>
                    <a:pt x="6844" y="15198"/>
                  </a:lnTo>
                  <a:lnTo>
                    <a:pt x="7233" y="15247"/>
                  </a:lnTo>
                  <a:lnTo>
                    <a:pt x="7623" y="15247"/>
                  </a:lnTo>
                  <a:lnTo>
                    <a:pt x="7623" y="15247"/>
                  </a:lnTo>
                  <a:lnTo>
                    <a:pt x="8013" y="15247"/>
                  </a:lnTo>
                  <a:lnTo>
                    <a:pt x="8403" y="15198"/>
                  </a:lnTo>
                  <a:lnTo>
                    <a:pt x="8792" y="15149"/>
                  </a:lnTo>
                  <a:lnTo>
                    <a:pt x="9158" y="15100"/>
                  </a:lnTo>
                  <a:lnTo>
                    <a:pt x="9523" y="15003"/>
                  </a:lnTo>
                  <a:lnTo>
                    <a:pt x="9888" y="14906"/>
                  </a:lnTo>
                  <a:lnTo>
                    <a:pt x="10253" y="14784"/>
                  </a:lnTo>
                  <a:lnTo>
                    <a:pt x="10594" y="14638"/>
                  </a:lnTo>
                  <a:lnTo>
                    <a:pt x="10935" y="14492"/>
                  </a:lnTo>
                  <a:lnTo>
                    <a:pt x="11252" y="14321"/>
                  </a:lnTo>
                  <a:lnTo>
                    <a:pt x="11569" y="14151"/>
                  </a:lnTo>
                  <a:lnTo>
                    <a:pt x="11885" y="13956"/>
                  </a:lnTo>
                  <a:lnTo>
                    <a:pt x="12178" y="13737"/>
                  </a:lnTo>
                  <a:lnTo>
                    <a:pt x="12470" y="13517"/>
                  </a:lnTo>
                  <a:lnTo>
                    <a:pt x="12738" y="13274"/>
                  </a:lnTo>
                  <a:lnTo>
                    <a:pt x="13006" y="13006"/>
                  </a:lnTo>
                  <a:lnTo>
                    <a:pt x="13273" y="12738"/>
                  </a:lnTo>
                  <a:lnTo>
                    <a:pt x="13517" y="12470"/>
                  </a:lnTo>
                  <a:lnTo>
                    <a:pt x="13736" y="12178"/>
                  </a:lnTo>
                  <a:lnTo>
                    <a:pt x="13955" y="11886"/>
                  </a:lnTo>
                  <a:lnTo>
                    <a:pt x="14150" y="11569"/>
                  </a:lnTo>
                  <a:lnTo>
                    <a:pt x="14321" y="11252"/>
                  </a:lnTo>
                  <a:lnTo>
                    <a:pt x="14491" y="10936"/>
                  </a:lnTo>
                  <a:lnTo>
                    <a:pt x="14637" y="10595"/>
                  </a:lnTo>
                  <a:lnTo>
                    <a:pt x="14783" y="10254"/>
                  </a:lnTo>
                  <a:lnTo>
                    <a:pt x="14905" y="9889"/>
                  </a:lnTo>
                  <a:lnTo>
                    <a:pt x="15003" y="9523"/>
                  </a:lnTo>
                  <a:lnTo>
                    <a:pt x="15100" y="9158"/>
                  </a:lnTo>
                  <a:lnTo>
                    <a:pt x="15149" y="8793"/>
                  </a:lnTo>
                  <a:lnTo>
                    <a:pt x="15198" y="8403"/>
                  </a:lnTo>
                  <a:lnTo>
                    <a:pt x="15246" y="8013"/>
                  </a:lnTo>
                  <a:lnTo>
                    <a:pt x="15246" y="7623"/>
                  </a:lnTo>
                  <a:lnTo>
                    <a:pt x="15246" y="7623"/>
                  </a:lnTo>
                  <a:lnTo>
                    <a:pt x="15246" y="7234"/>
                  </a:lnTo>
                  <a:lnTo>
                    <a:pt x="15198" y="6844"/>
                  </a:lnTo>
                  <a:lnTo>
                    <a:pt x="15149" y="6454"/>
                  </a:lnTo>
                  <a:lnTo>
                    <a:pt x="15100" y="6089"/>
                  </a:lnTo>
                  <a:lnTo>
                    <a:pt x="15003" y="5724"/>
                  </a:lnTo>
                  <a:lnTo>
                    <a:pt x="14905" y="5358"/>
                  </a:lnTo>
                  <a:lnTo>
                    <a:pt x="14783" y="4993"/>
                  </a:lnTo>
                  <a:lnTo>
                    <a:pt x="14637" y="4652"/>
                  </a:lnTo>
                  <a:lnTo>
                    <a:pt x="14491" y="4311"/>
                  </a:lnTo>
                  <a:lnTo>
                    <a:pt x="14321" y="3995"/>
                  </a:lnTo>
                  <a:lnTo>
                    <a:pt x="14150" y="3678"/>
                  </a:lnTo>
                  <a:lnTo>
                    <a:pt x="13955" y="3361"/>
                  </a:lnTo>
                  <a:lnTo>
                    <a:pt x="13736" y="3069"/>
                  </a:lnTo>
                  <a:lnTo>
                    <a:pt x="13517" y="2777"/>
                  </a:lnTo>
                  <a:lnTo>
                    <a:pt x="13273" y="2509"/>
                  </a:lnTo>
                  <a:lnTo>
                    <a:pt x="13006" y="2241"/>
                  </a:lnTo>
                  <a:lnTo>
                    <a:pt x="12738" y="1973"/>
                  </a:lnTo>
                  <a:lnTo>
                    <a:pt x="12470" y="1730"/>
                  </a:lnTo>
                  <a:lnTo>
                    <a:pt x="12178" y="1510"/>
                  </a:lnTo>
                  <a:lnTo>
                    <a:pt x="11885" y="1291"/>
                  </a:lnTo>
                  <a:lnTo>
                    <a:pt x="11569" y="1096"/>
                  </a:lnTo>
                  <a:lnTo>
                    <a:pt x="11252" y="926"/>
                  </a:lnTo>
                  <a:lnTo>
                    <a:pt x="10935" y="755"/>
                  </a:lnTo>
                  <a:lnTo>
                    <a:pt x="10594" y="609"/>
                  </a:lnTo>
                  <a:lnTo>
                    <a:pt x="10253" y="463"/>
                  </a:lnTo>
                  <a:lnTo>
                    <a:pt x="9888" y="341"/>
                  </a:lnTo>
                  <a:lnTo>
                    <a:pt x="9523" y="244"/>
                  </a:lnTo>
                  <a:lnTo>
                    <a:pt x="9158" y="147"/>
                  </a:lnTo>
                  <a:lnTo>
                    <a:pt x="8792" y="98"/>
                  </a:lnTo>
                  <a:lnTo>
                    <a:pt x="8403" y="49"/>
                  </a:lnTo>
                  <a:lnTo>
                    <a:pt x="8013" y="0"/>
                  </a:lnTo>
                  <a:lnTo>
                    <a:pt x="7623" y="0"/>
                  </a:lnTo>
                  <a:lnTo>
                    <a:pt x="7623"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48"/>
            <p:cNvSpPr/>
            <p:nvPr/>
          </p:nvSpPr>
          <p:spPr>
            <a:xfrm>
              <a:off x="1525475" y="2503125"/>
              <a:ext cx="43875" cy="47525"/>
            </a:xfrm>
            <a:custGeom>
              <a:avLst/>
              <a:gdLst/>
              <a:ahLst/>
              <a:cxnLst/>
              <a:rect l="l" t="t" r="r" b="b"/>
              <a:pathLst>
                <a:path w="1755" h="1901" fill="none" extrusionOk="0">
                  <a:moveTo>
                    <a:pt x="878" y="0"/>
                  </a:moveTo>
                  <a:lnTo>
                    <a:pt x="878" y="0"/>
                  </a:lnTo>
                  <a:lnTo>
                    <a:pt x="1048" y="25"/>
                  </a:lnTo>
                  <a:lnTo>
                    <a:pt x="1219" y="73"/>
                  </a:lnTo>
                  <a:lnTo>
                    <a:pt x="1365" y="171"/>
                  </a:lnTo>
                  <a:lnTo>
                    <a:pt x="1511" y="268"/>
                  </a:lnTo>
                  <a:lnTo>
                    <a:pt x="1608" y="414"/>
                  </a:lnTo>
                  <a:lnTo>
                    <a:pt x="1681" y="585"/>
                  </a:lnTo>
                  <a:lnTo>
                    <a:pt x="1730" y="755"/>
                  </a:lnTo>
                  <a:lnTo>
                    <a:pt x="1754" y="950"/>
                  </a:lnTo>
                  <a:lnTo>
                    <a:pt x="1754" y="950"/>
                  </a:lnTo>
                  <a:lnTo>
                    <a:pt x="1730" y="1145"/>
                  </a:lnTo>
                  <a:lnTo>
                    <a:pt x="1681" y="1316"/>
                  </a:lnTo>
                  <a:lnTo>
                    <a:pt x="1608" y="1486"/>
                  </a:lnTo>
                  <a:lnTo>
                    <a:pt x="1511" y="1632"/>
                  </a:lnTo>
                  <a:lnTo>
                    <a:pt x="1365" y="1730"/>
                  </a:lnTo>
                  <a:lnTo>
                    <a:pt x="1219" y="1827"/>
                  </a:lnTo>
                  <a:lnTo>
                    <a:pt x="1048" y="1876"/>
                  </a:lnTo>
                  <a:lnTo>
                    <a:pt x="878" y="1900"/>
                  </a:lnTo>
                  <a:lnTo>
                    <a:pt x="878" y="1900"/>
                  </a:lnTo>
                  <a:lnTo>
                    <a:pt x="707" y="1876"/>
                  </a:lnTo>
                  <a:lnTo>
                    <a:pt x="537" y="1827"/>
                  </a:lnTo>
                  <a:lnTo>
                    <a:pt x="390" y="1730"/>
                  </a:lnTo>
                  <a:lnTo>
                    <a:pt x="244" y="1632"/>
                  </a:lnTo>
                  <a:lnTo>
                    <a:pt x="147" y="1486"/>
                  </a:lnTo>
                  <a:lnTo>
                    <a:pt x="74" y="1316"/>
                  </a:lnTo>
                  <a:lnTo>
                    <a:pt x="25" y="1145"/>
                  </a:lnTo>
                  <a:lnTo>
                    <a:pt x="1" y="950"/>
                  </a:lnTo>
                  <a:lnTo>
                    <a:pt x="1" y="950"/>
                  </a:lnTo>
                  <a:lnTo>
                    <a:pt x="25" y="755"/>
                  </a:lnTo>
                  <a:lnTo>
                    <a:pt x="74" y="585"/>
                  </a:lnTo>
                  <a:lnTo>
                    <a:pt x="147" y="414"/>
                  </a:lnTo>
                  <a:lnTo>
                    <a:pt x="244" y="268"/>
                  </a:lnTo>
                  <a:lnTo>
                    <a:pt x="390" y="171"/>
                  </a:lnTo>
                  <a:lnTo>
                    <a:pt x="537" y="73"/>
                  </a:lnTo>
                  <a:lnTo>
                    <a:pt x="707" y="25"/>
                  </a:lnTo>
                  <a:lnTo>
                    <a:pt x="878" y="0"/>
                  </a:lnTo>
                  <a:lnTo>
                    <a:pt x="878"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48"/>
            <p:cNvSpPr/>
            <p:nvPr/>
          </p:nvSpPr>
          <p:spPr>
            <a:xfrm>
              <a:off x="1369600" y="2503125"/>
              <a:ext cx="43875" cy="47525"/>
            </a:xfrm>
            <a:custGeom>
              <a:avLst/>
              <a:gdLst/>
              <a:ahLst/>
              <a:cxnLst/>
              <a:rect l="l" t="t" r="r" b="b"/>
              <a:pathLst>
                <a:path w="1755" h="1901" fill="none" extrusionOk="0">
                  <a:moveTo>
                    <a:pt x="878" y="0"/>
                  </a:moveTo>
                  <a:lnTo>
                    <a:pt x="878" y="0"/>
                  </a:lnTo>
                  <a:lnTo>
                    <a:pt x="1048" y="25"/>
                  </a:lnTo>
                  <a:lnTo>
                    <a:pt x="1219" y="73"/>
                  </a:lnTo>
                  <a:lnTo>
                    <a:pt x="1365" y="171"/>
                  </a:lnTo>
                  <a:lnTo>
                    <a:pt x="1511" y="268"/>
                  </a:lnTo>
                  <a:lnTo>
                    <a:pt x="1608" y="414"/>
                  </a:lnTo>
                  <a:lnTo>
                    <a:pt x="1681" y="585"/>
                  </a:lnTo>
                  <a:lnTo>
                    <a:pt x="1730" y="755"/>
                  </a:lnTo>
                  <a:lnTo>
                    <a:pt x="1754" y="950"/>
                  </a:lnTo>
                  <a:lnTo>
                    <a:pt x="1754" y="950"/>
                  </a:lnTo>
                  <a:lnTo>
                    <a:pt x="1730" y="1145"/>
                  </a:lnTo>
                  <a:lnTo>
                    <a:pt x="1681" y="1316"/>
                  </a:lnTo>
                  <a:lnTo>
                    <a:pt x="1608" y="1486"/>
                  </a:lnTo>
                  <a:lnTo>
                    <a:pt x="1511" y="1632"/>
                  </a:lnTo>
                  <a:lnTo>
                    <a:pt x="1365" y="1730"/>
                  </a:lnTo>
                  <a:lnTo>
                    <a:pt x="1219" y="1827"/>
                  </a:lnTo>
                  <a:lnTo>
                    <a:pt x="1048" y="1876"/>
                  </a:lnTo>
                  <a:lnTo>
                    <a:pt x="878" y="1900"/>
                  </a:lnTo>
                  <a:lnTo>
                    <a:pt x="878" y="1900"/>
                  </a:lnTo>
                  <a:lnTo>
                    <a:pt x="707" y="1876"/>
                  </a:lnTo>
                  <a:lnTo>
                    <a:pt x="537" y="1827"/>
                  </a:lnTo>
                  <a:lnTo>
                    <a:pt x="391" y="1730"/>
                  </a:lnTo>
                  <a:lnTo>
                    <a:pt x="244" y="1632"/>
                  </a:lnTo>
                  <a:lnTo>
                    <a:pt x="147" y="1486"/>
                  </a:lnTo>
                  <a:lnTo>
                    <a:pt x="74" y="1316"/>
                  </a:lnTo>
                  <a:lnTo>
                    <a:pt x="25" y="1145"/>
                  </a:lnTo>
                  <a:lnTo>
                    <a:pt x="1" y="950"/>
                  </a:lnTo>
                  <a:lnTo>
                    <a:pt x="1" y="950"/>
                  </a:lnTo>
                  <a:lnTo>
                    <a:pt x="25" y="755"/>
                  </a:lnTo>
                  <a:lnTo>
                    <a:pt x="74" y="585"/>
                  </a:lnTo>
                  <a:lnTo>
                    <a:pt x="147" y="414"/>
                  </a:lnTo>
                  <a:lnTo>
                    <a:pt x="244" y="268"/>
                  </a:lnTo>
                  <a:lnTo>
                    <a:pt x="391" y="171"/>
                  </a:lnTo>
                  <a:lnTo>
                    <a:pt x="537" y="73"/>
                  </a:lnTo>
                  <a:lnTo>
                    <a:pt x="707" y="25"/>
                  </a:lnTo>
                  <a:lnTo>
                    <a:pt x="878" y="0"/>
                  </a:lnTo>
                  <a:lnTo>
                    <a:pt x="878"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48"/>
            <p:cNvSpPr/>
            <p:nvPr/>
          </p:nvSpPr>
          <p:spPr>
            <a:xfrm>
              <a:off x="1369600" y="2604200"/>
              <a:ext cx="199750" cy="40825"/>
            </a:xfrm>
            <a:custGeom>
              <a:avLst/>
              <a:gdLst/>
              <a:ahLst/>
              <a:cxnLst/>
              <a:rect l="l" t="t" r="r" b="b"/>
              <a:pathLst>
                <a:path w="7990" h="1633" fill="none" extrusionOk="0">
                  <a:moveTo>
                    <a:pt x="7989" y="0"/>
                  </a:moveTo>
                  <a:lnTo>
                    <a:pt x="7989" y="0"/>
                  </a:lnTo>
                  <a:lnTo>
                    <a:pt x="7575" y="366"/>
                  </a:lnTo>
                  <a:lnTo>
                    <a:pt x="7137" y="707"/>
                  </a:lnTo>
                  <a:lnTo>
                    <a:pt x="6650" y="975"/>
                  </a:lnTo>
                  <a:lnTo>
                    <a:pt x="6163" y="1218"/>
                  </a:lnTo>
                  <a:lnTo>
                    <a:pt x="5627" y="1389"/>
                  </a:lnTo>
                  <a:lnTo>
                    <a:pt x="5115" y="1535"/>
                  </a:lnTo>
                  <a:lnTo>
                    <a:pt x="4555" y="1608"/>
                  </a:lnTo>
                  <a:lnTo>
                    <a:pt x="3995" y="1632"/>
                  </a:lnTo>
                  <a:lnTo>
                    <a:pt x="3995" y="1632"/>
                  </a:lnTo>
                  <a:lnTo>
                    <a:pt x="3435" y="1608"/>
                  </a:lnTo>
                  <a:lnTo>
                    <a:pt x="2875" y="1535"/>
                  </a:lnTo>
                  <a:lnTo>
                    <a:pt x="2363" y="1389"/>
                  </a:lnTo>
                  <a:lnTo>
                    <a:pt x="1828" y="1218"/>
                  </a:lnTo>
                  <a:lnTo>
                    <a:pt x="1340" y="975"/>
                  </a:lnTo>
                  <a:lnTo>
                    <a:pt x="853" y="707"/>
                  </a:lnTo>
                  <a:lnTo>
                    <a:pt x="415" y="366"/>
                  </a:lnTo>
                  <a:lnTo>
                    <a:pt x="1"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 name="Google Shape;766;p48"/>
          <p:cNvGrpSpPr/>
          <p:nvPr/>
        </p:nvGrpSpPr>
        <p:grpSpPr>
          <a:xfrm>
            <a:off x="4447545" y="2031466"/>
            <a:ext cx="320399" cy="320378"/>
            <a:chOff x="1951075" y="2333250"/>
            <a:chExt cx="381200" cy="381175"/>
          </a:xfrm>
        </p:grpSpPr>
        <p:sp>
          <p:nvSpPr>
            <p:cNvPr id="767" name="Google Shape;767;p48"/>
            <p:cNvSpPr/>
            <p:nvPr/>
          </p:nvSpPr>
          <p:spPr>
            <a:xfrm>
              <a:off x="1951075" y="2333250"/>
              <a:ext cx="381200" cy="381175"/>
            </a:xfrm>
            <a:custGeom>
              <a:avLst/>
              <a:gdLst/>
              <a:ahLst/>
              <a:cxnLst/>
              <a:rect l="l" t="t" r="r" b="b"/>
              <a:pathLst>
                <a:path w="15248" h="15247" fill="none" extrusionOk="0">
                  <a:moveTo>
                    <a:pt x="7624" y="0"/>
                  </a:moveTo>
                  <a:lnTo>
                    <a:pt x="7624" y="0"/>
                  </a:lnTo>
                  <a:lnTo>
                    <a:pt x="7234" y="0"/>
                  </a:lnTo>
                  <a:lnTo>
                    <a:pt x="6845" y="49"/>
                  </a:lnTo>
                  <a:lnTo>
                    <a:pt x="6455" y="98"/>
                  </a:lnTo>
                  <a:lnTo>
                    <a:pt x="6090" y="147"/>
                  </a:lnTo>
                  <a:lnTo>
                    <a:pt x="5724" y="244"/>
                  </a:lnTo>
                  <a:lnTo>
                    <a:pt x="5359" y="341"/>
                  </a:lnTo>
                  <a:lnTo>
                    <a:pt x="4994" y="463"/>
                  </a:lnTo>
                  <a:lnTo>
                    <a:pt x="4653" y="609"/>
                  </a:lnTo>
                  <a:lnTo>
                    <a:pt x="4312" y="755"/>
                  </a:lnTo>
                  <a:lnTo>
                    <a:pt x="3995" y="926"/>
                  </a:lnTo>
                  <a:lnTo>
                    <a:pt x="3678" y="1096"/>
                  </a:lnTo>
                  <a:lnTo>
                    <a:pt x="3362" y="1291"/>
                  </a:lnTo>
                  <a:lnTo>
                    <a:pt x="3070" y="1510"/>
                  </a:lnTo>
                  <a:lnTo>
                    <a:pt x="2777" y="1730"/>
                  </a:lnTo>
                  <a:lnTo>
                    <a:pt x="2509" y="1973"/>
                  </a:lnTo>
                  <a:lnTo>
                    <a:pt x="2242" y="2241"/>
                  </a:lnTo>
                  <a:lnTo>
                    <a:pt x="1974" y="2509"/>
                  </a:lnTo>
                  <a:lnTo>
                    <a:pt x="1730" y="2777"/>
                  </a:lnTo>
                  <a:lnTo>
                    <a:pt x="1511" y="3069"/>
                  </a:lnTo>
                  <a:lnTo>
                    <a:pt x="1292" y="3361"/>
                  </a:lnTo>
                  <a:lnTo>
                    <a:pt x="1097" y="3678"/>
                  </a:lnTo>
                  <a:lnTo>
                    <a:pt x="926" y="3995"/>
                  </a:lnTo>
                  <a:lnTo>
                    <a:pt x="756" y="4311"/>
                  </a:lnTo>
                  <a:lnTo>
                    <a:pt x="610" y="4652"/>
                  </a:lnTo>
                  <a:lnTo>
                    <a:pt x="464" y="4993"/>
                  </a:lnTo>
                  <a:lnTo>
                    <a:pt x="342" y="5358"/>
                  </a:lnTo>
                  <a:lnTo>
                    <a:pt x="244" y="5724"/>
                  </a:lnTo>
                  <a:lnTo>
                    <a:pt x="147" y="6089"/>
                  </a:lnTo>
                  <a:lnTo>
                    <a:pt x="98" y="6454"/>
                  </a:lnTo>
                  <a:lnTo>
                    <a:pt x="50" y="6844"/>
                  </a:lnTo>
                  <a:lnTo>
                    <a:pt x="1" y="7234"/>
                  </a:lnTo>
                  <a:lnTo>
                    <a:pt x="1" y="7623"/>
                  </a:lnTo>
                  <a:lnTo>
                    <a:pt x="1" y="7623"/>
                  </a:lnTo>
                  <a:lnTo>
                    <a:pt x="1" y="8013"/>
                  </a:lnTo>
                  <a:lnTo>
                    <a:pt x="50" y="8403"/>
                  </a:lnTo>
                  <a:lnTo>
                    <a:pt x="98" y="8793"/>
                  </a:lnTo>
                  <a:lnTo>
                    <a:pt x="147" y="9158"/>
                  </a:lnTo>
                  <a:lnTo>
                    <a:pt x="244" y="9523"/>
                  </a:lnTo>
                  <a:lnTo>
                    <a:pt x="342" y="9889"/>
                  </a:lnTo>
                  <a:lnTo>
                    <a:pt x="464" y="10254"/>
                  </a:lnTo>
                  <a:lnTo>
                    <a:pt x="610" y="10595"/>
                  </a:lnTo>
                  <a:lnTo>
                    <a:pt x="756" y="10936"/>
                  </a:lnTo>
                  <a:lnTo>
                    <a:pt x="926" y="11252"/>
                  </a:lnTo>
                  <a:lnTo>
                    <a:pt x="1097" y="11569"/>
                  </a:lnTo>
                  <a:lnTo>
                    <a:pt x="1292" y="11886"/>
                  </a:lnTo>
                  <a:lnTo>
                    <a:pt x="1511" y="12178"/>
                  </a:lnTo>
                  <a:lnTo>
                    <a:pt x="1730" y="12470"/>
                  </a:lnTo>
                  <a:lnTo>
                    <a:pt x="1974" y="12738"/>
                  </a:lnTo>
                  <a:lnTo>
                    <a:pt x="2242" y="13006"/>
                  </a:lnTo>
                  <a:lnTo>
                    <a:pt x="2509" y="13274"/>
                  </a:lnTo>
                  <a:lnTo>
                    <a:pt x="2777" y="13517"/>
                  </a:lnTo>
                  <a:lnTo>
                    <a:pt x="3070" y="13737"/>
                  </a:lnTo>
                  <a:lnTo>
                    <a:pt x="3362" y="13956"/>
                  </a:lnTo>
                  <a:lnTo>
                    <a:pt x="3678" y="14151"/>
                  </a:lnTo>
                  <a:lnTo>
                    <a:pt x="3995" y="14321"/>
                  </a:lnTo>
                  <a:lnTo>
                    <a:pt x="4312" y="14492"/>
                  </a:lnTo>
                  <a:lnTo>
                    <a:pt x="4653" y="14638"/>
                  </a:lnTo>
                  <a:lnTo>
                    <a:pt x="4994" y="14784"/>
                  </a:lnTo>
                  <a:lnTo>
                    <a:pt x="5359" y="14906"/>
                  </a:lnTo>
                  <a:lnTo>
                    <a:pt x="5724" y="15003"/>
                  </a:lnTo>
                  <a:lnTo>
                    <a:pt x="6090" y="15100"/>
                  </a:lnTo>
                  <a:lnTo>
                    <a:pt x="6455" y="15149"/>
                  </a:lnTo>
                  <a:lnTo>
                    <a:pt x="6845" y="15198"/>
                  </a:lnTo>
                  <a:lnTo>
                    <a:pt x="7234" y="15247"/>
                  </a:lnTo>
                  <a:lnTo>
                    <a:pt x="7624" y="15247"/>
                  </a:lnTo>
                  <a:lnTo>
                    <a:pt x="7624" y="15247"/>
                  </a:lnTo>
                  <a:lnTo>
                    <a:pt x="8014" y="15247"/>
                  </a:lnTo>
                  <a:lnTo>
                    <a:pt x="8403" y="15198"/>
                  </a:lnTo>
                  <a:lnTo>
                    <a:pt x="8793" y="15149"/>
                  </a:lnTo>
                  <a:lnTo>
                    <a:pt x="9158" y="15100"/>
                  </a:lnTo>
                  <a:lnTo>
                    <a:pt x="9524" y="15003"/>
                  </a:lnTo>
                  <a:lnTo>
                    <a:pt x="9889" y="14906"/>
                  </a:lnTo>
                  <a:lnTo>
                    <a:pt x="10254" y="14784"/>
                  </a:lnTo>
                  <a:lnTo>
                    <a:pt x="10595" y="14638"/>
                  </a:lnTo>
                  <a:lnTo>
                    <a:pt x="10936" y="14492"/>
                  </a:lnTo>
                  <a:lnTo>
                    <a:pt x="11253" y="14321"/>
                  </a:lnTo>
                  <a:lnTo>
                    <a:pt x="11569" y="14151"/>
                  </a:lnTo>
                  <a:lnTo>
                    <a:pt x="11886" y="13956"/>
                  </a:lnTo>
                  <a:lnTo>
                    <a:pt x="12178" y="13737"/>
                  </a:lnTo>
                  <a:lnTo>
                    <a:pt x="12471" y="13517"/>
                  </a:lnTo>
                  <a:lnTo>
                    <a:pt x="12739" y="13274"/>
                  </a:lnTo>
                  <a:lnTo>
                    <a:pt x="13006" y="13006"/>
                  </a:lnTo>
                  <a:lnTo>
                    <a:pt x="13274" y="12738"/>
                  </a:lnTo>
                  <a:lnTo>
                    <a:pt x="13518" y="12470"/>
                  </a:lnTo>
                  <a:lnTo>
                    <a:pt x="13737" y="12178"/>
                  </a:lnTo>
                  <a:lnTo>
                    <a:pt x="13956" y="11886"/>
                  </a:lnTo>
                  <a:lnTo>
                    <a:pt x="14151" y="11569"/>
                  </a:lnTo>
                  <a:lnTo>
                    <a:pt x="14322" y="11252"/>
                  </a:lnTo>
                  <a:lnTo>
                    <a:pt x="14492" y="10936"/>
                  </a:lnTo>
                  <a:lnTo>
                    <a:pt x="14638" y="10595"/>
                  </a:lnTo>
                  <a:lnTo>
                    <a:pt x="14784" y="10254"/>
                  </a:lnTo>
                  <a:lnTo>
                    <a:pt x="14906" y="9889"/>
                  </a:lnTo>
                  <a:lnTo>
                    <a:pt x="15004" y="9523"/>
                  </a:lnTo>
                  <a:lnTo>
                    <a:pt x="15101" y="9158"/>
                  </a:lnTo>
                  <a:lnTo>
                    <a:pt x="15150" y="8793"/>
                  </a:lnTo>
                  <a:lnTo>
                    <a:pt x="15198" y="8403"/>
                  </a:lnTo>
                  <a:lnTo>
                    <a:pt x="15247" y="8013"/>
                  </a:lnTo>
                  <a:lnTo>
                    <a:pt x="15247" y="7623"/>
                  </a:lnTo>
                  <a:lnTo>
                    <a:pt x="15247" y="7623"/>
                  </a:lnTo>
                  <a:lnTo>
                    <a:pt x="15247" y="7234"/>
                  </a:lnTo>
                  <a:lnTo>
                    <a:pt x="15198" y="6844"/>
                  </a:lnTo>
                  <a:lnTo>
                    <a:pt x="15150" y="6454"/>
                  </a:lnTo>
                  <a:lnTo>
                    <a:pt x="15101" y="6089"/>
                  </a:lnTo>
                  <a:lnTo>
                    <a:pt x="15004" y="5724"/>
                  </a:lnTo>
                  <a:lnTo>
                    <a:pt x="14906" y="5358"/>
                  </a:lnTo>
                  <a:lnTo>
                    <a:pt x="14784" y="4993"/>
                  </a:lnTo>
                  <a:lnTo>
                    <a:pt x="14638" y="4652"/>
                  </a:lnTo>
                  <a:lnTo>
                    <a:pt x="14492" y="4311"/>
                  </a:lnTo>
                  <a:lnTo>
                    <a:pt x="14322" y="3995"/>
                  </a:lnTo>
                  <a:lnTo>
                    <a:pt x="14151" y="3678"/>
                  </a:lnTo>
                  <a:lnTo>
                    <a:pt x="13956" y="3361"/>
                  </a:lnTo>
                  <a:lnTo>
                    <a:pt x="13737" y="3069"/>
                  </a:lnTo>
                  <a:lnTo>
                    <a:pt x="13518" y="2777"/>
                  </a:lnTo>
                  <a:lnTo>
                    <a:pt x="13274" y="2509"/>
                  </a:lnTo>
                  <a:lnTo>
                    <a:pt x="13006" y="2241"/>
                  </a:lnTo>
                  <a:lnTo>
                    <a:pt x="12739" y="1973"/>
                  </a:lnTo>
                  <a:lnTo>
                    <a:pt x="12471" y="1730"/>
                  </a:lnTo>
                  <a:lnTo>
                    <a:pt x="12178" y="1510"/>
                  </a:lnTo>
                  <a:lnTo>
                    <a:pt x="11886" y="1291"/>
                  </a:lnTo>
                  <a:lnTo>
                    <a:pt x="11569" y="1096"/>
                  </a:lnTo>
                  <a:lnTo>
                    <a:pt x="11253" y="926"/>
                  </a:lnTo>
                  <a:lnTo>
                    <a:pt x="10936" y="755"/>
                  </a:lnTo>
                  <a:lnTo>
                    <a:pt x="10595" y="609"/>
                  </a:lnTo>
                  <a:lnTo>
                    <a:pt x="10254" y="463"/>
                  </a:lnTo>
                  <a:lnTo>
                    <a:pt x="9889" y="341"/>
                  </a:lnTo>
                  <a:lnTo>
                    <a:pt x="9524" y="244"/>
                  </a:lnTo>
                  <a:lnTo>
                    <a:pt x="9158" y="147"/>
                  </a:lnTo>
                  <a:lnTo>
                    <a:pt x="8793" y="98"/>
                  </a:lnTo>
                  <a:lnTo>
                    <a:pt x="8403" y="49"/>
                  </a:lnTo>
                  <a:lnTo>
                    <a:pt x="8014" y="0"/>
                  </a:lnTo>
                  <a:lnTo>
                    <a:pt x="7624" y="0"/>
                  </a:lnTo>
                  <a:lnTo>
                    <a:pt x="7624"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48"/>
            <p:cNvSpPr/>
            <p:nvPr/>
          </p:nvSpPr>
          <p:spPr>
            <a:xfrm>
              <a:off x="2197675" y="2503125"/>
              <a:ext cx="43875" cy="47525"/>
            </a:xfrm>
            <a:custGeom>
              <a:avLst/>
              <a:gdLst/>
              <a:ahLst/>
              <a:cxnLst/>
              <a:rect l="l" t="t" r="r" b="b"/>
              <a:pathLst>
                <a:path w="1755" h="1901" fill="none" extrusionOk="0">
                  <a:moveTo>
                    <a:pt x="877" y="0"/>
                  </a:moveTo>
                  <a:lnTo>
                    <a:pt x="877" y="0"/>
                  </a:lnTo>
                  <a:lnTo>
                    <a:pt x="1048" y="25"/>
                  </a:lnTo>
                  <a:lnTo>
                    <a:pt x="1218" y="73"/>
                  </a:lnTo>
                  <a:lnTo>
                    <a:pt x="1365" y="171"/>
                  </a:lnTo>
                  <a:lnTo>
                    <a:pt x="1511" y="268"/>
                  </a:lnTo>
                  <a:lnTo>
                    <a:pt x="1608" y="414"/>
                  </a:lnTo>
                  <a:lnTo>
                    <a:pt x="1681" y="585"/>
                  </a:lnTo>
                  <a:lnTo>
                    <a:pt x="1730" y="755"/>
                  </a:lnTo>
                  <a:lnTo>
                    <a:pt x="1754" y="950"/>
                  </a:lnTo>
                  <a:lnTo>
                    <a:pt x="1754" y="950"/>
                  </a:lnTo>
                  <a:lnTo>
                    <a:pt x="1730" y="1145"/>
                  </a:lnTo>
                  <a:lnTo>
                    <a:pt x="1681" y="1316"/>
                  </a:lnTo>
                  <a:lnTo>
                    <a:pt x="1608" y="1486"/>
                  </a:lnTo>
                  <a:lnTo>
                    <a:pt x="1511" y="1632"/>
                  </a:lnTo>
                  <a:lnTo>
                    <a:pt x="1365" y="1730"/>
                  </a:lnTo>
                  <a:lnTo>
                    <a:pt x="1218" y="1827"/>
                  </a:lnTo>
                  <a:lnTo>
                    <a:pt x="1048" y="1876"/>
                  </a:lnTo>
                  <a:lnTo>
                    <a:pt x="877" y="1900"/>
                  </a:lnTo>
                  <a:lnTo>
                    <a:pt x="877" y="1900"/>
                  </a:lnTo>
                  <a:lnTo>
                    <a:pt x="707" y="1876"/>
                  </a:lnTo>
                  <a:lnTo>
                    <a:pt x="536" y="1827"/>
                  </a:lnTo>
                  <a:lnTo>
                    <a:pt x="390" y="1730"/>
                  </a:lnTo>
                  <a:lnTo>
                    <a:pt x="244" y="1632"/>
                  </a:lnTo>
                  <a:lnTo>
                    <a:pt x="147" y="1486"/>
                  </a:lnTo>
                  <a:lnTo>
                    <a:pt x="74" y="1316"/>
                  </a:lnTo>
                  <a:lnTo>
                    <a:pt x="25" y="1145"/>
                  </a:lnTo>
                  <a:lnTo>
                    <a:pt x="1" y="950"/>
                  </a:lnTo>
                  <a:lnTo>
                    <a:pt x="1" y="950"/>
                  </a:lnTo>
                  <a:lnTo>
                    <a:pt x="25" y="755"/>
                  </a:lnTo>
                  <a:lnTo>
                    <a:pt x="74" y="585"/>
                  </a:lnTo>
                  <a:lnTo>
                    <a:pt x="147" y="414"/>
                  </a:lnTo>
                  <a:lnTo>
                    <a:pt x="244" y="268"/>
                  </a:lnTo>
                  <a:lnTo>
                    <a:pt x="390" y="171"/>
                  </a:lnTo>
                  <a:lnTo>
                    <a:pt x="536" y="73"/>
                  </a:lnTo>
                  <a:lnTo>
                    <a:pt x="707" y="25"/>
                  </a:lnTo>
                  <a:lnTo>
                    <a:pt x="877" y="0"/>
                  </a:lnTo>
                  <a:lnTo>
                    <a:pt x="877"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48"/>
            <p:cNvSpPr/>
            <p:nvPr/>
          </p:nvSpPr>
          <p:spPr>
            <a:xfrm>
              <a:off x="2041800" y="2503125"/>
              <a:ext cx="43875" cy="47525"/>
            </a:xfrm>
            <a:custGeom>
              <a:avLst/>
              <a:gdLst/>
              <a:ahLst/>
              <a:cxnLst/>
              <a:rect l="l" t="t" r="r" b="b"/>
              <a:pathLst>
                <a:path w="1755" h="1901" fill="none" extrusionOk="0">
                  <a:moveTo>
                    <a:pt x="878" y="0"/>
                  </a:moveTo>
                  <a:lnTo>
                    <a:pt x="878" y="0"/>
                  </a:lnTo>
                  <a:lnTo>
                    <a:pt x="1048" y="25"/>
                  </a:lnTo>
                  <a:lnTo>
                    <a:pt x="1219" y="73"/>
                  </a:lnTo>
                  <a:lnTo>
                    <a:pt x="1365" y="171"/>
                  </a:lnTo>
                  <a:lnTo>
                    <a:pt x="1511" y="268"/>
                  </a:lnTo>
                  <a:lnTo>
                    <a:pt x="1608" y="414"/>
                  </a:lnTo>
                  <a:lnTo>
                    <a:pt x="1681" y="585"/>
                  </a:lnTo>
                  <a:lnTo>
                    <a:pt x="1730" y="755"/>
                  </a:lnTo>
                  <a:lnTo>
                    <a:pt x="1754" y="950"/>
                  </a:lnTo>
                  <a:lnTo>
                    <a:pt x="1754" y="950"/>
                  </a:lnTo>
                  <a:lnTo>
                    <a:pt x="1730" y="1145"/>
                  </a:lnTo>
                  <a:lnTo>
                    <a:pt x="1681" y="1316"/>
                  </a:lnTo>
                  <a:lnTo>
                    <a:pt x="1608" y="1486"/>
                  </a:lnTo>
                  <a:lnTo>
                    <a:pt x="1511" y="1632"/>
                  </a:lnTo>
                  <a:lnTo>
                    <a:pt x="1365" y="1730"/>
                  </a:lnTo>
                  <a:lnTo>
                    <a:pt x="1219" y="1827"/>
                  </a:lnTo>
                  <a:lnTo>
                    <a:pt x="1048" y="1876"/>
                  </a:lnTo>
                  <a:lnTo>
                    <a:pt x="878" y="1900"/>
                  </a:lnTo>
                  <a:lnTo>
                    <a:pt x="878" y="1900"/>
                  </a:lnTo>
                  <a:lnTo>
                    <a:pt x="707" y="1876"/>
                  </a:lnTo>
                  <a:lnTo>
                    <a:pt x="537" y="1827"/>
                  </a:lnTo>
                  <a:lnTo>
                    <a:pt x="390" y="1730"/>
                  </a:lnTo>
                  <a:lnTo>
                    <a:pt x="244" y="1632"/>
                  </a:lnTo>
                  <a:lnTo>
                    <a:pt x="147" y="1486"/>
                  </a:lnTo>
                  <a:lnTo>
                    <a:pt x="74" y="1316"/>
                  </a:lnTo>
                  <a:lnTo>
                    <a:pt x="25" y="1145"/>
                  </a:lnTo>
                  <a:lnTo>
                    <a:pt x="1" y="950"/>
                  </a:lnTo>
                  <a:lnTo>
                    <a:pt x="1" y="950"/>
                  </a:lnTo>
                  <a:lnTo>
                    <a:pt x="25" y="755"/>
                  </a:lnTo>
                  <a:lnTo>
                    <a:pt x="74" y="585"/>
                  </a:lnTo>
                  <a:lnTo>
                    <a:pt x="147" y="414"/>
                  </a:lnTo>
                  <a:lnTo>
                    <a:pt x="244" y="268"/>
                  </a:lnTo>
                  <a:lnTo>
                    <a:pt x="390" y="171"/>
                  </a:lnTo>
                  <a:lnTo>
                    <a:pt x="537" y="73"/>
                  </a:lnTo>
                  <a:lnTo>
                    <a:pt x="707" y="25"/>
                  </a:lnTo>
                  <a:lnTo>
                    <a:pt x="878" y="0"/>
                  </a:lnTo>
                  <a:lnTo>
                    <a:pt x="878"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48"/>
            <p:cNvSpPr/>
            <p:nvPr/>
          </p:nvSpPr>
          <p:spPr>
            <a:xfrm>
              <a:off x="2041800" y="2584100"/>
              <a:ext cx="199750" cy="41425"/>
            </a:xfrm>
            <a:custGeom>
              <a:avLst/>
              <a:gdLst/>
              <a:ahLst/>
              <a:cxnLst/>
              <a:rect l="l" t="t" r="r" b="b"/>
              <a:pathLst>
                <a:path w="7990" h="1657" fill="none" extrusionOk="0">
                  <a:moveTo>
                    <a:pt x="1" y="1657"/>
                  </a:moveTo>
                  <a:lnTo>
                    <a:pt x="1" y="1657"/>
                  </a:lnTo>
                  <a:lnTo>
                    <a:pt x="415" y="1291"/>
                  </a:lnTo>
                  <a:lnTo>
                    <a:pt x="853" y="950"/>
                  </a:lnTo>
                  <a:lnTo>
                    <a:pt x="1340" y="683"/>
                  </a:lnTo>
                  <a:lnTo>
                    <a:pt x="1827" y="439"/>
                  </a:lnTo>
                  <a:lnTo>
                    <a:pt x="2363" y="244"/>
                  </a:lnTo>
                  <a:lnTo>
                    <a:pt x="2875" y="122"/>
                  </a:lnTo>
                  <a:lnTo>
                    <a:pt x="3435" y="49"/>
                  </a:lnTo>
                  <a:lnTo>
                    <a:pt x="3995" y="1"/>
                  </a:lnTo>
                  <a:lnTo>
                    <a:pt x="3995" y="1"/>
                  </a:lnTo>
                  <a:lnTo>
                    <a:pt x="4555" y="49"/>
                  </a:lnTo>
                  <a:lnTo>
                    <a:pt x="5115" y="122"/>
                  </a:lnTo>
                  <a:lnTo>
                    <a:pt x="5627" y="244"/>
                  </a:lnTo>
                  <a:lnTo>
                    <a:pt x="6163" y="439"/>
                  </a:lnTo>
                  <a:lnTo>
                    <a:pt x="6650" y="683"/>
                  </a:lnTo>
                  <a:lnTo>
                    <a:pt x="7137" y="950"/>
                  </a:lnTo>
                  <a:lnTo>
                    <a:pt x="7575" y="1291"/>
                  </a:lnTo>
                  <a:lnTo>
                    <a:pt x="7989" y="1657"/>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 name="Google Shape;771;p48"/>
          <p:cNvGrpSpPr/>
          <p:nvPr/>
        </p:nvGrpSpPr>
        <p:grpSpPr>
          <a:xfrm>
            <a:off x="5012529" y="2031466"/>
            <a:ext cx="320378" cy="320378"/>
            <a:chOff x="2623275" y="2333250"/>
            <a:chExt cx="381175" cy="381175"/>
          </a:xfrm>
        </p:grpSpPr>
        <p:sp>
          <p:nvSpPr>
            <p:cNvPr id="772" name="Google Shape;772;p48"/>
            <p:cNvSpPr/>
            <p:nvPr/>
          </p:nvSpPr>
          <p:spPr>
            <a:xfrm>
              <a:off x="2623275" y="2333250"/>
              <a:ext cx="381175" cy="381175"/>
            </a:xfrm>
            <a:custGeom>
              <a:avLst/>
              <a:gdLst/>
              <a:ahLst/>
              <a:cxnLst/>
              <a:rect l="l" t="t" r="r" b="b"/>
              <a:pathLst>
                <a:path w="15247" h="15247" fill="none" extrusionOk="0">
                  <a:moveTo>
                    <a:pt x="7624" y="0"/>
                  </a:moveTo>
                  <a:lnTo>
                    <a:pt x="7624" y="0"/>
                  </a:lnTo>
                  <a:lnTo>
                    <a:pt x="7234" y="0"/>
                  </a:lnTo>
                  <a:lnTo>
                    <a:pt x="6844" y="49"/>
                  </a:lnTo>
                  <a:lnTo>
                    <a:pt x="6455" y="98"/>
                  </a:lnTo>
                  <a:lnTo>
                    <a:pt x="6089" y="147"/>
                  </a:lnTo>
                  <a:lnTo>
                    <a:pt x="5724" y="244"/>
                  </a:lnTo>
                  <a:lnTo>
                    <a:pt x="5359" y="341"/>
                  </a:lnTo>
                  <a:lnTo>
                    <a:pt x="4994" y="463"/>
                  </a:lnTo>
                  <a:lnTo>
                    <a:pt x="4653" y="609"/>
                  </a:lnTo>
                  <a:lnTo>
                    <a:pt x="4312" y="755"/>
                  </a:lnTo>
                  <a:lnTo>
                    <a:pt x="3995" y="926"/>
                  </a:lnTo>
                  <a:lnTo>
                    <a:pt x="3678" y="1096"/>
                  </a:lnTo>
                  <a:lnTo>
                    <a:pt x="3362" y="1291"/>
                  </a:lnTo>
                  <a:lnTo>
                    <a:pt x="3069" y="1510"/>
                  </a:lnTo>
                  <a:lnTo>
                    <a:pt x="2777" y="1730"/>
                  </a:lnTo>
                  <a:lnTo>
                    <a:pt x="2509" y="1973"/>
                  </a:lnTo>
                  <a:lnTo>
                    <a:pt x="2241" y="2241"/>
                  </a:lnTo>
                  <a:lnTo>
                    <a:pt x="1973" y="2509"/>
                  </a:lnTo>
                  <a:lnTo>
                    <a:pt x="1730" y="2777"/>
                  </a:lnTo>
                  <a:lnTo>
                    <a:pt x="1511" y="3069"/>
                  </a:lnTo>
                  <a:lnTo>
                    <a:pt x="1292" y="3361"/>
                  </a:lnTo>
                  <a:lnTo>
                    <a:pt x="1097" y="3678"/>
                  </a:lnTo>
                  <a:lnTo>
                    <a:pt x="926" y="3995"/>
                  </a:lnTo>
                  <a:lnTo>
                    <a:pt x="756" y="4311"/>
                  </a:lnTo>
                  <a:lnTo>
                    <a:pt x="610" y="4652"/>
                  </a:lnTo>
                  <a:lnTo>
                    <a:pt x="463" y="4993"/>
                  </a:lnTo>
                  <a:lnTo>
                    <a:pt x="342" y="5358"/>
                  </a:lnTo>
                  <a:lnTo>
                    <a:pt x="244" y="5724"/>
                  </a:lnTo>
                  <a:lnTo>
                    <a:pt x="147" y="6089"/>
                  </a:lnTo>
                  <a:lnTo>
                    <a:pt x="98" y="6454"/>
                  </a:lnTo>
                  <a:lnTo>
                    <a:pt x="49" y="6844"/>
                  </a:lnTo>
                  <a:lnTo>
                    <a:pt x="1" y="7234"/>
                  </a:lnTo>
                  <a:lnTo>
                    <a:pt x="1" y="7623"/>
                  </a:lnTo>
                  <a:lnTo>
                    <a:pt x="1" y="7623"/>
                  </a:lnTo>
                  <a:lnTo>
                    <a:pt x="1" y="8013"/>
                  </a:lnTo>
                  <a:lnTo>
                    <a:pt x="49" y="8403"/>
                  </a:lnTo>
                  <a:lnTo>
                    <a:pt x="98" y="8793"/>
                  </a:lnTo>
                  <a:lnTo>
                    <a:pt x="147" y="9158"/>
                  </a:lnTo>
                  <a:lnTo>
                    <a:pt x="244" y="9523"/>
                  </a:lnTo>
                  <a:lnTo>
                    <a:pt x="342" y="9889"/>
                  </a:lnTo>
                  <a:lnTo>
                    <a:pt x="463" y="10254"/>
                  </a:lnTo>
                  <a:lnTo>
                    <a:pt x="610" y="10595"/>
                  </a:lnTo>
                  <a:lnTo>
                    <a:pt x="756" y="10936"/>
                  </a:lnTo>
                  <a:lnTo>
                    <a:pt x="926" y="11252"/>
                  </a:lnTo>
                  <a:lnTo>
                    <a:pt x="1097" y="11569"/>
                  </a:lnTo>
                  <a:lnTo>
                    <a:pt x="1292" y="11886"/>
                  </a:lnTo>
                  <a:lnTo>
                    <a:pt x="1511" y="12178"/>
                  </a:lnTo>
                  <a:lnTo>
                    <a:pt x="1730" y="12470"/>
                  </a:lnTo>
                  <a:lnTo>
                    <a:pt x="1973" y="12738"/>
                  </a:lnTo>
                  <a:lnTo>
                    <a:pt x="2241" y="13006"/>
                  </a:lnTo>
                  <a:lnTo>
                    <a:pt x="2509" y="13274"/>
                  </a:lnTo>
                  <a:lnTo>
                    <a:pt x="2777" y="13517"/>
                  </a:lnTo>
                  <a:lnTo>
                    <a:pt x="3069" y="13737"/>
                  </a:lnTo>
                  <a:lnTo>
                    <a:pt x="3362" y="13956"/>
                  </a:lnTo>
                  <a:lnTo>
                    <a:pt x="3678" y="14151"/>
                  </a:lnTo>
                  <a:lnTo>
                    <a:pt x="3995" y="14321"/>
                  </a:lnTo>
                  <a:lnTo>
                    <a:pt x="4312" y="14492"/>
                  </a:lnTo>
                  <a:lnTo>
                    <a:pt x="4653" y="14638"/>
                  </a:lnTo>
                  <a:lnTo>
                    <a:pt x="4994" y="14784"/>
                  </a:lnTo>
                  <a:lnTo>
                    <a:pt x="5359" y="14906"/>
                  </a:lnTo>
                  <a:lnTo>
                    <a:pt x="5724" y="15003"/>
                  </a:lnTo>
                  <a:lnTo>
                    <a:pt x="6089" y="15100"/>
                  </a:lnTo>
                  <a:lnTo>
                    <a:pt x="6455" y="15149"/>
                  </a:lnTo>
                  <a:lnTo>
                    <a:pt x="6844" y="15198"/>
                  </a:lnTo>
                  <a:lnTo>
                    <a:pt x="7234" y="15247"/>
                  </a:lnTo>
                  <a:lnTo>
                    <a:pt x="7624" y="15247"/>
                  </a:lnTo>
                  <a:lnTo>
                    <a:pt x="7624" y="15247"/>
                  </a:lnTo>
                  <a:lnTo>
                    <a:pt x="8014" y="15247"/>
                  </a:lnTo>
                  <a:lnTo>
                    <a:pt x="8403" y="15198"/>
                  </a:lnTo>
                  <a:lnTo>
                    <a:pt x="8793" y="15149"/>
                  </a:lnTo>
                  <a:lnTo>
                    <a:pt x="9158" y="15100"/>
                  </a:lnTo>
                  <a:lnTo>
                    <a:pt x="9524" y="15003"/>
                  </a:lnTo>
                  <a:lnTo>
                    <a:pt x="9889" y="14906"/>
                  </a:lnTo>
                  <a:lnTo>
                    <a:pt x="10254" y="14784"/>
                  </a:lnTo>
                  <a:lnTo>
                    <a:pt x="10595" y="14638"/>
                  </a:lnTo>
                  <a:lnTo>
                    <a:pt x="10936" y="14492"/>
                  </a:lnTo>
                  <a:lnTo>
                    <a:pt x="11253" y="14321"/>
                  </a:lnTo>
                  <a:lnTo>
                    <a:pt x="11569" y="14151"/>
                  </a:lnTo>
                  <a:lnTo>
                    <a:pt x="11886" y="13956"/>
                  </a:lnTo>
                  <a:lnTo>
                    <a:pt x="12178" y="13737"/>
                  </a:lnTo>
                  <a:lnTo>
                    <a:pt x="12470" y="13517"/>
                  </a:lnTo>
                  <a:lnTo>
                    <a:pt x="12738" y="13274"/>
                  </a:lnTo>
                  <a:lnTo>
                    <a:pt x="13006" y="13006"/>
                  </a:lnTo>
                  <a:lnTo>
                    <a:pt x="13274" y="12738"/>
                  </a:lnTo>
                  <a:lnTo>
                    <a:pt x="13518" y="12470"/>
                  </a:lnTo>
                  <a:lnTo>
                    <a:pt x="13737" y="12178"/>
                  </a:lnTo>
                  <a:lnTo>
                    <a:pt x="13956" y="11886"/>
                  </a:lnTo>
                  <a:lnTo>
                    <a:pt x="14151" y="11569"/>
                  </a:lnTo>
                  <a:lnTo>
                    <a:pt x="14321" y="11252"/>
                  </a:lnTo>
                  <a:lnTo>
                    <a:pt x="14492" y="10936"/>
                  </a:lnTo>
                  <a:lnTo>
                    <a:pt x="14638" y="10595"/>
                  </a:lnTo>
                  <a:lnTo>
                    <a:pt x="14784" y="10254"/>
                  </a:lnTo>
                  <a:lnTo>
                    <a:pt x="14906" y="9889"/>
                  </a:lnTo>
                  <a:lnTo>
                    <a:pt x="15003" y="9523"/>
                  </a:lnTo>
                  <a:lnTo>
                    <a:pt x="15101" y="9158"/>
                  </a:lnTo>
                  <a:lnTo>
                    <a:pt x="15150" y="8793"/>
                  </a:lnTo>
                  <a:lnTo>
                    <a:pt x="15198" y="8403"/>
                  </a:lnTo>
                  <a:lnTo>
                    <a:pt x="15247" y="8013"/>
                  </a:lnTo>
                  <a:lnTo>
                    <a:pt x="15247" y="7623"/>
                  </a:lnTo>
                  <a:lnTo>
                    <a:pt x="15247" y="7623"/>
                  </a:lnTo>
                  <a:lnTo>
                    <a:pt x="15247" y="7234"/>
                  </a:lnTo>
                  <a:lnTo>
                    <a:pt x="15198" y="6844"/>
                  </a:lnTo>
                  <a:lnTo>
                    <a:pt x="15150" y="6454"/>
                  </a:lnTo>
                  <a:lnTo>
                    <a:pt x="15101" y="6089"/>
                  </a:lnTo>
                  <a:lnTo>
                    <a:pt x="15003" y="5724"/>
                  </a:lnTo>
                  <a:lnTo>
                    <a:pt x="14906" y="5358"/>
                  </a:lnTo>
                  <a:lnTo>
                    <a:pt x="14784" y="4993"/>
                  </a:lnTo>
                  <a:lnTo>
                    <a:pt x="14638" y="4652"/>
                  </a:lnTo>
                  <a:lnTo>
                    <a:pt x="14492" y="4311"/>
                  </a:lnTo>
                  <a:lnTo>
                    <a:pt x="14321" y="3995"/>
                  </a:lnTo>
                  <a:lnTo>
                    <a:pt x="14151" y="3678"/>
                  </a:lnTo>
                  <a:lnTo>
                    <a:pt x="13956" y="3361"/>
                  </a:lnTo>
                  <a:lnTo>
                    <a:pt x="13737" y="3069"/>
                  </a:lnTo>
                  <a:lnTo>
                    <a:pt x="13518" y="2777"/>
                  </a:lnTo>
                  <a:lnTo>
                    <a:pt x="13274" y="2509"/>
                  </a:lnTo>
                  <a:lnTo>
                    <a:pt x="13006" y="2241"/>
                  </a:lnTo>
                  <a:lnTo>
                    <a:pt x="12738" y="1973"/>
                  </a:lnTo>
                  <a:lnTo>
                    <a:pt x="12470" y="1730"/>
                  </a:lnTo>
                  <a:lnTo>
                    <a:pt x="12178" y="1510"/>
                  </a:lnTo>
                  <a:lnTo>
                    <a:pt x="11886" y="1291"/>
                  </a:lnTo>
                  <a:lnTo>
                    <a:pt x="11569" y="1096"/>
                  </a:lnTo>
                  <a:lnTo>
                    <a:pt x="11253" y="926"/>
                  </a:lnTo>
                  <a:lnTo>
                    <a:pt x="10936" y="755"/>
                  </a:lnTo>
                  <a:lnTo>
                    <a:pt x="10595" y="609"/>
                  </a:lnTo>
                  <a:lnTo>
                    <a:pt x="10254" y="463"/>
                  </a:lnTo>
                  <a:lnTo>
                    <a:pt x="9889" y="341"/>
                  </a:lnTo>
                  <a:lnTo>
                    <a:pt x="9524" y="244"/>
                  </a:lnTo>
                  <a:lnTo>
                    <a:pt x="9158" y="147"/>
                  </a:lnTo>
                  <a:lnTo>
                    <a:pt x="8793" y="98"/>
                  </a:lnTo>
                  <a:lnTo>
                    <a:pt x="8403" y="49"/>
                  </a:lnTo>
                  <a:lnTo>
                    <a:pt x="8014" y="0"/>
                  </a:lnTo>
                  <a:lnTo>
                    <a:pt x="7624" y="0"/>
                  </a:lnTo>
                  <a:lnTo>
                    <a:pt x="7624"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48"/>
            <p:cNvSpPr/>
            <p:nvPr/>
          </p:nvSpPr>
          <p:spPr>
            <a:xfrm>
              <a:off x="2869875" y="2503125"/>
              <a:ext cx="43875" cy="47525"/>
            </a:xfrm>
            <a:custGeom>
              <a:avLst/>
              <a:gdLst/>
              <a:ahLst/>
              <a:cxnLst/>
              <a:rect l="l" t="t" r="r" b="b"/>
              <a:pathLst>
                <a:path w="1755" h="1901" fill="none" extrusionOk="0">
                  <a:moveTo>
                    <a:pt x="877" y="0"/>
                  </a:moveTo>
                  <a:lnTo>
                    <a:pt x="877" y="0"/>
                  </a:lnTo>
                  <a:lnTo>
                    <a:pt x="1048" y="25"/>
                  </a:lnTo>
                  <a:lnTo>
                    <a:pt x="1218" y="73"/>
                  </a:lnTo>
                  <a:lnTo>
                    <a:pt x="1364" y="171"/>
                  </a:lnTo>
                  <a:lnTo>
                    <a:pt x="1510" y="268"/>
                  </a:lnTo>
                  <a:lnTo>
                    <a:pt x="1608" y="414"/>
                  </a:lnTo>
                  <a:lnTo>
                    <a:pt x="1681" y="585"/>
                  </a:lnTo>
                  <a:lnTo>
                    <a:pt x="1730" y="755"/>
                  </a:lnTo>
                  <a:lnTo>
                    <a:pt x="1754" y="950"/>
                  </a:lnTo>
                  <a:lnTo>
                    <a:pt x="1754" y="950"/>
                  </a:lnTo>
                  <a:lnTo>
                    <a:pt x="1730" y="1145"/>
                  </a:lnTo>
                  <a:lnTo>
                    <a:pt x="1681" y="1316"/>
                  </a:lnTo>
                  <a:lnTo>
                    <a:pt x="1608" y="1486"/>
                  </a:lnTo>
                  <a:lnTo>
                    <a:pt x="1510" y="1632"/>
                  </a:lnTo>
                  <a:lnTo>
                    <a:pt x="1364" y="1730"/>
                  </a:lnTo>
                  <a:lnTo>
                    <a:pt x="1218" y="1827"/>
                  </a:lnTo>
                  <a:lnTo>
                    <a:pt x="1048" y="1876"/>
                  </a:lnTo>
                  <a:lnTo>
                    <a:pt x="877" y="1900"/>
                  </a:lnTo>
                  <a:lnTo>
                    <a:pt x="877" y="1900"/>
                  </a:lnTo>
                  <a:lnTo>
                    <a:pt x="707" y="1876"/>
                  </a:lnTo>
                  <a:lnTo>
                    <a:pt x="536" y="1827"/>
                  </a:lnTo>
                  <a:lnTo>
                    <a:pt x="390" y="1730"/>
                  </a:lnTo>
                  <a:lnTo>
                    <a:pt x="244" y="1632"/>
                  </a:lnTo>
                  <a:lnTo>
                    <a:pt x="147" y="1486"/>
                  </a:lnTo>
                  <a:lnTo>
                    <a:pt x="74" y="1316"/>
                  </a:lnTo>
                  <a:lnTo>
                    <a:pt x="25" y="1145"/>
                  </a:lnTo>
                  <a:lnTo>
                    <a:pt x="0" y="950"/>
                  </a:lnTo>
                  <a:lnTo>
                    <a:pt x="0" y="950"/>
                  </a:lnTo>
                  <a:lnTo>
                    <a:pt x="25" y="755"/>
                  </a:lnTo>
                  <a:lnTo>
                    <a:pt x="74" y="585"/>
                  </a:lnTo>
                  <a:lnTo>
                    <a:pt x="147" y="414"/>
                  </a:lnTo>
                  <a:lnTo>
                    <a:pt x="244" y="268"/>
                  </a:lnTo>
                  <a:lnTo>
                    <a:pt x="390" y="171"/>
                  </a:lnTo>
                  <a:lnTo>
                    <a:pt x="536" y="73"/>
                  </a:lnTo>
                  <a:lnTo>
                    <a:pt x="707" y="25"/>
                  </a:lnTo>
                  <a:lnTo>
                    <a:pt x="877" y="0"/>
                  </a:lnTo>
                  <a:lnTo>
                    <a:pt x="877"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48"/>
            <p:cNvSpPr/>
            <p:nvPr/>
          </p:nvSpPr>
          <p:spPr>
            <a:xfrm>
              <a:off x="2714000" y="2503125"/>
              <a:ext cx="43875" cy="47525"/>
            </a:xfrm>
            <a:custGeom>
              <a:avLst/>
              <a:gdLst/>
              <a:ahLst/>
              <a:cxnLst/>
              <a:rect l="l" t="t" r="r" b="b"/>
              <a:pathLst>
                <a:path w="1755" h="1901" fill="none" extrusionOk="0">
                  <a:moveTo>
                    <a:pt x="877" y="1900"/>
                  </a:moveTo>
                  <a:lnTo>
                    <a:pt x="877" y="1900"/>
                  </a:lnTo>
                  <a:lnTo>
                    <a:pt x="707" y="1876"/>
                  </a:lnTo>
                  <a:lnTo>
                    <a:pt x="536" y="1827"/>
                  </a:lnTo>
                  <a:lnTo>
                    <a:pt x="390" y="1730"/>
                  </a:lnTo>
                  <a:lnTo>
                    <a:pt x="244" y="1632"/>
                  </a:lnTo>
                  <a:lnTo>
                    <a:pt x="147" y="1486"/>
                  </a:lnTo>
                  <a:lnTo>
                    <a:pt x="74" y="1316"/>
                  </a:lnTo>
                  <a:lnTo>
                    <a:pt x="25" y="1145"/>
                  </a:lnTo>
                  <a:lnTo>
                    <a:pt x="1" y="950"/>
                  </a:lnTo>
                  <a:lnTo>
                    <a:pt x="1" y="950"/>
                  </a:lnTo>
                  <a:lnTo>
                    <a:pt x="25" y="755"/>
                  </a:lnTo>
                  <a:lnTo>
                    <a:pt x="74" y="585"/>
                  </a:lnTo>
                  <a:lnTo>
                    <a:pt x="147" y="414"/>
                  </a:lnTo>
                  <a:lnTo>
                    <a:pt x="244" y="268"/>
                  </a:lnTo>
                  <a:lnTo>
                    <a:pt x="390" y="171"/>
                  </a:lnTo>
                  <a:lnTo>
                    <a:pt x="536" y="73"/>
                  </a:lnTo>
                  <a:lnTo>
                    <a:pt x="707" y="25"/>
                  </a:lnTo>
                  <a:lnTo>
                    <a:pt x="877" y="0"/>
                  </a:lnTo>
                  <a:lnTo>
                    <a:pt x="877" y="0"/>
                  </a:lnTo>
                  <a:lnTo>
                    <a:pt x="1048" y="25"/>
                  </a:lnTo>
                  <a:lnTo>
                    <a:pt x="1218" y="73"/>
                  </a:lnTo>
                  <a:lnTo>
                    <a:pt x="1365" y="171"/>
                  </a:lnTo>
                  <a:lnTo>
                    <a:pt x="1511" y="268"/>
                  </a:lnTo>
                  <a:lnTo>
                    <a:pt x="1608" y="414"/>
                  </a:lnTo>
                  <a:lnTo>
                    <a:pt x="1681" y="585"/>
                  </a:lnTo>
                  <a:lnTo>
                    <a:pt x="1730" y="755"/>
                  </a:lnTo>
                  <a:lnTo>
                    <a:pt x="1754" y="950"/>
                  </a:lnTo>
                  <a:lnTo>
                    <a:pt x="1754" y="950"/>
                  </a:lnTo>
                  <a:lnTo>
                    <a:pt x="1730" y="1145"/>
                  </a:lnTo>
                  <a:lnTo>
                    <a:pt x="1681" y="1316"/>
                  </a:lnTo>
                  <a:lnTo>
                    <a:pt x="1608" y="1486"/>
                  </a:lnTo>
                  <a:lnTo>
                    <a:pt x="1511" y="1632"/>
                  </a:lnTo>
                  <a:lnTo>
                    <a:pt x="1365" y="1730"/>
                  </a:lnTo>
                  <a:lnTo>
                    <a:pt x="1218" y="1827"/>
                  </a:lnTo>
                  <a:lnTo>
                    <a:pt x="1048" y="1876"/>
                  </a:lnTo>
                  <a:lnTo>
                    <a:pt x="877" y="1900"/>
                  </a:lnTo>
                  <a:lnTo>
                    <a:pt x="877" y="190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48"/>
            <p:cNvSpPr/>
            <p:nvPr/>
          </p:nvSpPr>
          <p:spPr>
            <a:xfrm>
              <a:off x="2810200" y="2595675"/>
              <a:ext cx="99875" cy="31075"/>
            </a:xfrm>
            <a:custGeom>
              <a:avLst/>
              <a:gdLst/>
              <a:ahLst/>
              <a:cxnLst/>
              <a:rect l="l" t="t" r="r" b="b"/>
              <a:pathLst>
                <a:path w="3995" h="1243" fill="none" extrusionOk="0">
                  <a:moveTo>
                    <a:pt x="1" y="1242"/>
                  </a:moveTo>
                  <a:lnTo>
                    <a:pt x="3995"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 name="Google Shape;776;p48"/>
          <p:cNvGrpSpPr/>
          <p:nvPr/>
        </p:nvGrpSpPr>
        <p:grpSpPr>
          <a:xfrm>
            <a:off x="5652234" y="1976203"/>
            <a:ext cx="170937" cy="426827"/>
            <a:chOff x="3384375" y="2267500"/>
            <a:chExt cx="203375" cy="507825"/>
          </a:xfrm>
        </p:grpSpPr>
        <p:sp>
          <p:nvSpPr>
            <p:cNvPr id="777" name="Google Shape;777;p48"/>
            <p:cNvSpPr/>
            <p:nvPr/>
          </p:nvSpPr>
          <p:spPr>
            <a:xfrm>
              <a:off x="3384375" y="2373425"/>
              <a:ext cx="203375" cy="401900"/>
            </a:xfrm>
            <a:custGeom>
              <a:avLst/>
              <a:gdLst/>
              <a:ahLst/>
              <a:cxnLst/>
              <a:rect l="l" t="t" r="r" b="b"/>
              <a:pathLst>
                <a:path w="8135" h="16076" fill="none" extrusionOk="0">
                  <a:moveTo>
                    <a:pt x="4896" y="1"/>
                  </a:moveTo>
                  <a:lnTo>
                    <a:pt x="4896" y="1"/>
                  </a:lnTo>
                  <a:lnTo>
                    <a:pt x="4701" y="74"/>
                  </a:lnTo>
                  <a:lnTo>
                    <a:pt x="4506" y="147"/>
                  </a:lnTo>
                  <a:lnTo>
                    <a:pt x="4287" y="196"/>
                  </a:lnTo>
                  <a:lnTo>
                    <a:pt x="4068" y="196"/>
                  </a:lnTo>
                  <a:lnTo>
                    <a:pt x="4068" y="196"/>
                  </a:lnTo>
                  <a:lnTo>
                    <a:pt x="3848" y="196"/>
                  </a:lnTo>
                  <a:lnTo>
                    <a:pt x="3654" y="147"/>
                  </a:lnTo>
                  <a:lnTo>
                    <a:pt x="3434" y="98"/>
                  </a:lnTo>
                  <a:lnTo>
                    <a:pt x="3240" y="1"/>
                  </a:lnTo>
                  <a:lnTo>
                    <a:pt x="3240" y="1"/>
                  </a:lnTo>
                  <a:lnTo>
                    <a:pt x="2996" y="50"/>
                  </a:lnTo>
                  <a:lnTo>
                    <a:pt x="2777" y="98"/>
                  </a:lnTo>
                  <a:lnTo>
                    <a:pt x="2558" y="171"/>
                  </a:lnTo>
                  <a:lnTo>
                    <a:pt x="2363" y="269"/>
                  </a:lnTo>
                  <a:lnTo>
                    <a:pt x="2168" y="366"/>
                  </a:lnTo>
                  <a:lnTo>
                    <a:pt x="1973" y="464"/>
                  </a:lnTo>
                  <a:lnTo>
                    <a:pt x="1803" y="585"/>
                  </a:lnTo>
                  <a:lnTo>
                    <a:pt x="1632" y="731"/>
                  </a:lnTo>
                  <a:lnTo>
                    <a:pt x="1486" y="878"/>
                  </a:lnTo>
                  <a:lnTo>
                    <a:pt x="1340" y="1024"/>
                  </a:lnTo>
                  <a:lnTo>
                    <a:pt x="1072" y="1365"/>
                  </a:lnTo>
                  <a:lnTo>
                    <a:pt x="853" y="1779"/>
                  </a:lnTo>
                  <a:lnTo>
                    <a:pt x="658" y="2193"/>
                  </a:lnTo>
                  <a:lnTo>
                    <a:pt x="488" y="2680"/>
                  </a:lnTo>
                  <a:lnTo>
                    <a:pt x="341" y="3167"/>
                  </a:lnTo>
                  <a:lnTo>
                    <a:pt x="244" y="3727"/>
                  </a:lnTo>
                  <a:lnTo>
                    <a:pt x="147" y="4287"/>
                  </a:lnTo>
                  <a:lnTo>
                    <a:pt x="73" y="4896"/>
                  </a:lnTo>
                  <a:lnTo>
                    <a:pt x="49" y="5529"/>
                  </a:lnTo>
                  <a:lnTo>
                    <a:pt x="25" y="6187"/>
                  </a:lnTo>
                  <a:lnTo>
                    <a:pt x="0" y="6869"/>
                  </a:lnTo>
                  <a:lnTo>
                    <a:pt x="0" y="6869"/>
                  </a:lnTo>
                  <a:lnTo>
                    <a:pt x="25" y="7015"/>
                  </a:lnTo>
                  <a:lnTo>
                    <a:pt x="49" y="7161"/>
                  </a:lnTo>
                  <a:lnTo>
                    <a:pt x="98" y="7307"/>
                  </a:lnTo>
                  <a:lnTo>
                    <a:pt x="171" y="7405"/>
                  </a:lnTo>
                  <a:lnTo>
                    <a:pt x="268" y="7502"/>
                  </a:lnTo>
                  <a:lnTo>
                    <a:pt x="390" y="7575"/>
                  </a:lnTo>
                  <a:lnTo>
                    <a:pt x="512" y="7624"/>
                  </a:lnTo>
                  <a:lnTo>
                    <a:pt x="658" y="7648"/>
                  </a:lnTo>
                  <a:lnTo>
                    <a:pt x="658" y="7648"/>
                  </a:lnTo>
                  <a:lnTo>
                    <a:pt x="804" y="7624"/>
                  </a:lnTo>
                  <a:lnTo>
                    <a:pt x="926" y="7575"/>
                  </a:lnTo>
                  <a:lnTo>
                    <a:pt x="1048" y="7502"/>
                  </a:lnTo>
                  <a:lnTo>
                    <a:pt x="1145" y="7405"/>
                  </a:lnTo>
                  <a:lnTo>
                    <a:pt x="1218" y="7307"/>
                  </a:lnTo>
                  <a:lnTo>
                    <a:pt x="1267" y="7161"/>
                  </a:lnTo>
                  <a:lnTo>
                    <a:pt x="1291" y="7015"/>
                  </a:lnTo>
                  <a:lnTo>
                    <a:pt x="1316" y="6869"/>
                  </a:lnTo>
                  <a:lnTo>
                    <a:pt x="1316" y="6869"/>
                  </a:lnTo>
                  <a:lnTo>
                    <a:pt x="1340" y="6260"/>
                  </a:lnTo>
                  <a:lnTo>
                    <a:pt x="1413" y="5554"/>
                  </a:lnTo>
                  <a:lnTo>
                    <a:pt x="1510" y="4847"/>
                  </a:lnTo>
                  <a:lnTo>
                    <a:pt x="1632" y="4141"/>
                  </a:lnTo>
                  <a:lnTo>
                    <a:pt x="1754" y="3532"/>
                  </a:lnTo>
                  <a:lnTo>
                    <a:pt x="1876" y="3021"/>
                  </a:lnTo>
                  <a:lnTo>
                    <a:pt x="1998" y="2680"/>
                  </a:lnTo>
                  <a:lnTo>
                    <a:pt x="2046" y="2607"/>
                  </a:lnTo>
                  <a:lnTo>
                    <a:pt x="2095" y="2582"/>
                  </a:lnTo>
                  <a:lnTo>
                    <a:pt x="2095" y="2582"/>
                  </a:lnTo>
                  <a:lnTo>
                    <a:pt x="2095" y="2631"/>
                  </a:lnTo>
                  <a:lnTo>
                    <a:pt x="2119" y="2729"/>
                  </a:lnTo>
                  <a:lnTo>
                    <a:pt x="2119" y="3143"/>
                  </a:lnTo>
                  <a:lnTo>
                    <a:pt x="2071" y="4555"/>
                  </a:lnTo>
                  <a:lnTo>
                    <a:pt x="1949" y="6577"/>
                  </a:lnTo>
                  <a:lnTo>
                    <a:pt x="1827" y="8842"/>
                  </a:lnTo>
                  <a:lnTo>
                    <a:pt x="1535" y="13128"/>
                  </a:lnTo>
                  <a:lnTo>
                    <a:pt x="1389" y="15077"/>
                  </a:lnTo>
                  <a:lnTo>
                    <a:pt x="1389" y="15077"/>
                  </a:lnTo>
                  <a:lnTo>
                    <a:pt x="1389" y="15247"/>
                  </a:lnTo>
                  <a:lnTo>
                    <a:pt x="1413" y="15418"/>
                  </a:lnTo>
                  <a:lnTo>
                    <a:pt x="1462" y="15564"/>
                  </a:lnTo>
                  <a:lnTo>
                    <a:pt x="1559" y="15710"/>
                  </a:lnTo>
                  <a:lnTo>
                    <a:pt x="1657" y="15856"/>
                  </a:lnTo>
                  <a:lnTo>
                    <a:pt x="1778" y="15953"/>
                  </a:lnTo>
                  <a:lnTo>
                    <a:pt x="1924" y="16026"/>
                  </a:lnTo>
                  <a:lnTo>
                    <a:pt x="2095" y="16075"/>
                  </a:lnTo>
                  <a:lnTo>
                    <a:pt x="2095" y="16075"/>
                  </a:lnTo>
                  <a:lnTo>
                    <a:pt x="2217" y="16075"/>
                  </a:lnTo>
                  <a:lnTo>
                    <a:pt x="2217" y="16075"/>
                  </a:lnTo>
                  <a:lnTo>
                    <a:pt x="2387" y="16075"/>
                  </a:lnTo>
                  <a:lnTo>
                    <a:pt x="2509" y="16026"/>
                  </a:lnTo>
                  <a:lnTo>
                    <a:pt x="2655" y="15953"/>
                  </a:lnTo>
                  <a:lnTo>
                    <a:pt x="2777" y="15880"/>
                  </a:lnTo>
                  <a:lnTo>
                    <a:pt x="2874" y="15758"/>
                  </a:lnTo>
                  <a:lnTo>
                    <a:pt x="2947" y="15637"/>
                  </a:lnTo>
                  <a:lnTo>
                    <a:pt x="3020" y="15491"/>
                  </a:lnTo>
                  <a:lnTo>
                    <a:pt x="3045" y="15344"/>
                  </a:lnTo>
                  <a:lnTo>
                    <a:pt x="3702" y="8525"/>
                  </a:lnTo>
                  <a:lnTo>
                    <a:pt x="3702" y="8525"/>
                  </a:lnTo>
                  <a:lnTo>
                    <a:pt x="3727" y="8452"/>
                  </a:lnTo>
                  <a:lnTo>
                    <a:pt x="3775" y="8330"/>
                  </a:lnTo>
                  <a:lnTo>
                    <a:pt x="3824" y="8282"/>
                  </a:lnTo>
                  <a:lnTo>
                    <a:pt x="3873" y="8208"/>
                  </a:lnTo>
                  <a:lnTo>
                    <a:pt x="3970" y="8184"/>
                  </a:lnTo>
                  <a:lnTo>
                    <a:pt x="4068" y="8160"/>
                  </a:lnTo>
                  <a:lnTo>
                    <a:pt x="4068" y="8160"/>
                  </a:lnTo>
                  <a:lnTo>
                    <a:pt x="4165" y="8184"/>
                  </a:lnTo>
                  <a:lnTo>
                    <a:pt x="4263" y="8208"/>
                  </a:lnTo>
                  <a:lnTo>
                    <a:pt x="4311" y="8282"/>
                  </a:lnTo>
                  <a:lnTo>
                    <a:pt x="4360" y="8330"/>
                  </a:lnTo>
                  <a:lnTo>
                    <a:pt x="4409" y="8452"/>
                  </a:lnTo>
                  <a:lnTo>
                    <a:pt x="4433" y="8525"/>
                  </a:lnTo>
                  <a:lnTo>
                    <a:pt x="5091" y="15344"/>
                  </a:lnTo>
                  <a:lnTo>
                    <a:pt x="5091" y="15344"/>
                  </a:lnTo>
                  <a:lnTo>
                    <a:pt x="5115" y="15491"/>
                  </a:lnTo>
                  <a:lnTo>
                    <a:pt x="5188" y="15637"/>
                  </a:lnTo>
                  <a:lnTo>
                    <a:pt x="5261" y="15758"/>
                  </a:lnTo>
                  <a:lnTo>
                    <a:pt x="5358" y="15880"/>
                  </a:lnTo>
                  <a:lnTo>
                    <a:pt x="5480" y="15953"/>
                  </a:lnTo>
                  <a:lnTo>
                    <a:pt x="5626" y="16026"/>
                  </a:lnTo>
                  <a:lnTo>
                    <a:pt x="5748" y="16075"/>
                  </a:lnTo>
                  <a:lnTo>
                    <a:pt x="5919" y="16075"/>
                  </a:lnTo>
                  <a:lnTo>
                    <a:pt x="5919" y="16075"/>
                  </a:lnTo>
                  <a:lnTo>
                    <a:pt x="6040" y="16075"/>
                  </a:lnTo>
                  <a:lnTo>
                    <a:pt x="6040" y="16075"/>
                  </a:lnTo>
                  <a:lnTo>
                    <a:pt x="6211" y="16026"/>
                  </a:lnTo>
                  <a:lnTo>
                    <a:pt x="6357" y="15953"/>
                  </a:lnTo>
                  <a:lnTo>
                    <a:pt x="6479" y="15856"/>
                  </a:lnTo>
                  <a:lnTo>
                    <a:pt x="6576" y="15710"/>
                  </a:lnTo>
                  <a:lnTo>
                    <a:pt x="6674" y="15564"/>
                  </a:lnTo>
                  <a:lnTo>
                    <a:pt x="6722" y="15418"/>
                  </a:lnTo>
                  <a:lnTo>
                    <a:pt x="6747" y="15247"/>
                  </a:lnTo>
                  <a:lnTo>
                    <a:pt x="6747" y="15077"/>
                  </a:lnTo>
                  <a:lnTo>
                    <a:pt x="6747" y="15077"/>
                  </a:lnTo>
                  <a:lnTo>
                    <a:pt x="6601" y="13128"/>
                  </a:lnTo>
                  <a:lnTo>
                    <a:pt x="6333" y="8890"/>
                  </a:lnTo>
                  <a:lnTo>
                    <a:pt x="6187" y="6601"/>
                  </a:lnTo>
                  <a:lnTo>
                    <a:pt x="6089" y="4604"/>
                  </a:lnTo>
                  <a:lnTo>
                    <a:pt x="6040" y="3167"/>
                  </a:lnTo>
                  <a:lnTo>
                    <a:pt x="6040" y="2753"/>
                  </a:lnTo>
                  <a:lnTo>
                    <a:pt x="6040" y="2582"/>
                  </a:lnTo>
                  <a:lnTo>
                    <a:pt x="6040" y="2582"/>
                  </a:lnTo>
                  <a:lnTo>
                    <a:pt x="6065" y="2582"/>
                  </a:lnTo>
                  <a:lnTo>
                    <a:pt x="6089" y="2582"/>
                  </a:lnTo>
                  <a:lnTo>
                    <a:pt x="6138" y="2680"/>
                  </a:lnTo>
                  <a:lnTo>
                    <a:pt x="6235" y="2996"/>
                  </a:lnTo>
                  <a:lnTo>
                    <a:pt x="6381" y="3484"/>
                  </a:lnTo>
                  <a:lnTo>
                    <a:pt x="6503" y="4117"/>
                  </a:lnTo>
                  <a:lnTo>
                    <a:pt x="6625" y="4823"/>
                  </a:lnTo>
                  <a:lnTo>
                    <a:pt x="6722" y="5554"/>
                  </a:lnTo>
                  <a:lnTo>
                    <a:pt x="6795" y="6260"/>
                  </a:lnTo>
                  <a:lnTo>
                    <a:pt x="6820" y="6869"/>
                  </a:lnTo>
                  <a:lnTo>
                    <a:pt x="6820" y="6869"/>
                  </a:lnTo>
                  <a:lnTo>
                    <a:pt x="6844" y="7015"/>
                  </a:lnTo>
                  <a:lnTo>
                    <a:pt x="6869" y="7161"/>
                  </a:lnTo>
                  <a:lnTo>
                    <a:pt x="6917" y="7307"/>
                  </a:lnTo>
                  <a:lnTo>
                    <a:pt x="6990" y="7405"/>
                  </a:lnTo>
                  <a:lnTo>
                    <a:pt x="7088" y="7502"/>
                  </a:lnTo>
                  <a:lnTo>
                    <a:pt x="7209" y="7575"/>
                  </a:lnTo>
                  <a:lnTo>
                    <a:pt x="7331" y="7624"/>
                  </a:lnTo>
                  <a:lnTo>
                    <a:pt x="7477" y="7648"/>
                  </a:lnTo>
                  <a:lnTo>
                    <a:pt x="7477" y="7648"/>
                  </a:lnTo>
                  <a:lnTo>
                    <a:pt x="7624" y="7624"/>
                  </a:lnTo>
                  <a:lnTo>
                    <a:pt x="7745" y="7575"/>
                  </a:lnTo>
                  <a:lnTo>
                    <a:pt x="7867" y="7502"/>
                  </a:lnTo>
                  <a:lnTo>
                    <a:pt x="7964" y="7405"/>
                  </a:lnTo>
                  <a:lnTo>
                    <a:pt x="8038" y="7307"/>
                  </a:lnTo>
                  <a:lnTo>
                    <a:pt x="8086" y="7161"/>
                  </a:lnTo>
                  <a:lnTo>
                    <a:pt x="8111" y="7015"/>
                  </a:lnTo>
                  <a:lnTo>
                    <a:pt x="8135" y="6869"/>
                  </a:lnTo>
                  <a:lnTo>
                    <a:pt x="8135" y="6869"/>
                  </a:lnTo>
                  <a:lnTo>
                    <a:pt x="8111" y="5505"/>
                  </a:lnTo>
                  <a:lnTo>
                    <a:pt x="8086" y="4872"/>
                  </a:lnTo>
                  <a:lnTo>
                    <a:pt x="8038" y="4287"/>
                  </a:lnTo>
                  <a:lnTo>
                    <a:pt x="7964" y="3703"/>
                  </a:lnTo>
                  <a:lnTo>
                    <a:pt x="7867" y="3167"/>
                  </a:lnTo>
                  <a:lnTo>
                    <a:pt x="7745" y="2656"/>
                  </a:lnTo>
                  <a:lnTo>
                    <a:pt x="7599" y="2168"/>
                  </a:lnTo>
                  <a:lnTo>
                    <a:pt x="7404" y="1754"/>
                  </a:lnTo>
                  <a:lnTo>
                    <a:pt x="7185" y="1365"/>
                  </a:lnTo>
                  <a:lnTo>
                    <a:pt x="7063" y="1170"/>
                  </a:lnTo>
                  <a:lnTo>
                    <a:pt x="6917" y="999"/>
                  </a:lnTo>
                  <a:lnTo>
                    <a:pt x="6771" y="853"/>
                  </a:lnTo>
                  <a:lnTo>
                    <a:pt x="6625" y="707"/>
                  </a:lnTo>
                  <a:lnTo>
                    <a:pt x="6454" y="561"/>
                  </a:lnTo>
                  <a:lnTo>
                    <a:pt x="6260" y="439"/>
                  </a:lnTo>
                  <a:lnTo>
                    <a:pt x="6065" y="342"/>
                  </a:lnTo>
                  <a:lnTo>
                    <a:pt x="5870" y="244"/>
                  </a:lnTo>
                  <a:lnTo>
                    <a:pt x="5651" y="171"/>
                  </a:lnTo>
                  <a:lnTo>
                    <a:pt x="5407" y="98"/>
                  </a:lnTo>
                  <a:lnTo>
                    <a:pt x="5164" y="50"/>
                  </a:lnTo>
                  <a:lnTo>
                    <a:pt x="4896" y="1"/>
                  </a:lnTo>
                  <a:lnTo>
                    <a:pt x="4896" y="1"/>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48"/>
            <p:cNvSpPr/>
            <p:nvPr/>
          </p:nvSpPr>
          <p:spPr>
            <a:xfrm>
              <a:off x="3443425" y="2267500"/>
              <a:ext cx="85275" cy="93775"/>
            </a:xfrm>
            <a:custGeom>
              <a:avLst/>
              <a:gdLst/>
              <a:ahLst/>
              <a:cxnLst/>
              <a:rect l="l" t="t" r="r" b="b"/>
              <a:pathLst>
                <a:path w="3411" h="3751" fill="none" extrusionOk="0">
                  <a:moveTo>
                    <a:pt x="1" y="1705"/>
                  </a:moveTo>
                  <a:lnTo>
                    <a:pt x="1" y="1705"/>
                  </a:lnTo>
                  <a:lnTo>
                    <a:pt x="1" y="1510"/>
                  </a:lnTo>
                  <a:lnTo>
                    <a:pt x="25" y="1315"/>
                  </a:lnTo>
                  <a:lnTo>
                    <a:pt x="74" y="1145"/>
                  </a:lnTo>
                  <a:lnTo>
                    <a:pt x="123" y="999"/>
                  </a:lnTo>
                  <a:lnTo>
                    <a:pt x="196" y="852"/>
                  </a:lnTo>
                  <a:lnTo>
                    <a:pt x="293" y="706"/>
                  </a:lnTo>
                  <a:lnTo>
                    <a:pt x="391" y="585"/>
                  </a:lnTo>
                  <a:lnTo>
                    <a:pt x="488" y="463"/>
                  </a:lnTo>
                  <a:lnTo>
                    <a:pt x="610" y="341"/>
                  </a:lnTo>
                  <a:lnTo>
                    <a:pt x="756" y="268"/>
                  </a:lnTo>
                  <a:lnTo>
                    <a:pt x="902" y="171"/>
                  </a:lnTo>
                  <a:lnTo>
                    <a:pt x="1048" y="122"/>
                  </a:lnTo>
                  <a:lnTo>
                    <a:pt x="1194" y="49"/>
                  </a:lnTo>
                  <a:lnTo>
                    <a:pt x="1365" y="24"/>
                  </a:lnTo>
                  <a:lnTo>
                    <a:pt x="1535" y="0"/>
                  </a:lnTo>
                  <a:lnTo>
                    <a:pt x="1706" y="0"/>
                  </a:lnTo>
                  <a:lnTo>
                    <a:pt x="1706" y="0"/>
                  </a:lnTo>
                  <a:lnTo>
                    <a:pt x="1876" y="0"/>
                  </a:lnTo>
                  <a:lnTo>
                    <a:pt x="2047" y="24"/>
                  </a:lnTo>
                  <a:lnTo>
                    <a:pt x="2217" y="49"/>
                  </a:lnTo>
                  <a:lnTo>
                    <a:pt x="2363" y="122"/>
                  </a:lnTo>
                  <a:lnTo>
                    <a:pt x="2509" y="171"/>
                  </a:lnTo>
                  <a:lnTo>
                    <a:pt x="2656" y="268"/>
                  </a:lnTo>
                  <a:lnTo>
                    <a:pt x="2802" y="341"/>
                  </a:lnTo>
                  <a:lnTo>
                    <a:pt x="2923" y="463"/>
                  </a:lnTo>
                  <a:lnTo>
                    <a:pt x="3021" y="585"/>
                  </a:lnTo>
                  <a:lnTo>
                    <a:pt x="3118" y="706"/>
                  </a:lnTo>
                  <a:lnTo>
                    <a:pt x="3216" y="852"/>
                  </a:lnTo>
                  <a:lnTo>
                    <a:pt x="3289" y="999"/>
                  </a:lnTo>
                  <a:lnTo>
                    <a:pt x="3337" y="1145"/>
                  </a:lnTo>
                  <a:lnTo>
                    <a:pt x="3386" y="1315"/>
                  </a:lnTo>
                  <a:lnTo>
                    <a:pt x="3411" y="1510"/>
                  </a:lnTo>
                  <a:lnTo>
                    <a:pt x="3411" y="1705"/>
                  </a:lnTo>
                  <a:lnTo>
                    <a:pt x="3411" y="1705"/>
                  </a:lnTo>
                  <a:lnTo>
                    <a:pt x="3411" y="1900"/>
                  </a:lnTo>
                  <a:lnTo>
                    <a:pt x="3386" y="2095"/>
                  </a:lnTo>
                  <a:lnTo>
                    <a:pt x="3337" y="2265"/>
                  </a:lnTo>
                  <a:lnTo>
                    <a:pt x="3289" y="2460"/>
                  </a:lnTo>
                  <a:lnTo>
                    <a:pt x="3216" y="2630"/>
                  </a:lnTo>
                  <a:lnTo>
                    <a:pt x="3118" y="2801"/>
                  </a:lnTo>
                  <a:lnTo>
                    <a:pt x="3021" y="2971"/>
                  </a:lnTo>
                  <a:lnTo>
                    <a:pt x="2923" y="3117"/>
                  </a:lnTo>
                  <a:lnTo>
                    <a:pt x="2802" y="3264"/>
                  </a:lnTo>
                  <a:lnTo>
                    <a:pt x="2656" y="3385"/>
                  </a:lnTo>
                  <a:lnTo>
                    <a:pt x="2509" y="3483"/>
                  </a:lnTo>
                  <a:lnTo>
                    <a:pt x="2363" y="3580"/>
                  </a:lnTo>
                  <a:lnTo>
                    <a:pt x="2217" y="3653"/>
                  </a:lnTo>
                  <a:lnTo>
                    <a:pt x="2047" y="3702"/>
                  </a:lnTo>
                  <a:lnTo>
                    <a:pt x="1876" y="3751"/>
                  </a:lnTo>
                  <a:lnTo>
                    <a:pt x="1706" y="3751"/>
                  </a:lnTo>
                  <a:lnTo>
                    <a:pt x="1706" y="3751"/>
                  </a:lnTo>
                  <a:lnTo>
                    <a:pt x="1535" y="3751"/>
                  </a:lnTo>
                  <a:lnTo>
                    <a:pt x="1365" y="3702"/>
                  </a:lnTo>
                  <a:lnTo>
                    <a:pt x="1194" y="3653"/>
                  </a:lnTo>
                  <a:lnTo>
                    <a:pt x="1048" y="3580"/>
                  </a:lnTo>
                  <a:lnTo>
                    <a:pt x="902" y="3483"/>
                  </a:lnTo>
                  <a:lnTo>
                    <a:pt x="756" y="3385"/>
                  </a:lnTo>
                  <a:lnTo>
                    <a:pt x="610" y="3264"/>
                  </a:lnTo>
                  <a:lnTo>
                    <a:pt x="488" y="3117"/>
                  </a:lnTo>
                  <a:lnTo>
                    <a:pt x="391" y="2971"/>
                  </a:lnTo>
                  <a:lnTo>
                    <a:pt x="293" y="2801"/>
                  </a:lnTo>
                  <a:lnTo>
                    <a:pt x="196" y="2630"/>
                  </a:lnTo>
                  <a:lnTo>
                    <a:pt x="123" y="2460"/>
                  </a:lnTo>
                  <a:lnTo>
                    <a:pt x="74" y="2265"/>
                  </a:lnTo>
                  <a:lnTo>
                    <a:pt x="25" y="2095"/>
                  </a:lnTo>
                  <a:lnTo>
                    <a:pt x="1" y="1900"/>
                  </a:lnTo>
                  <a:lnTo>
                    <a:pt x="1" y="1705"/>
                  </a:lnTo>
                  <a:lnTo>
                    <a:pt x="1" y="1705"/>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 name="Google Shape;779;p48"/>
          <p:cNvGrpSpPr/>
          <p:nvPr/>
        </p:nvGrpSpPr>
        <p:grpSpPr>
          <a:xfrm>
            <a:off x="6797541" y="2030436"/>
            <a:ext cx="140237" cy="318339"/>
            <a:chOff x="4747025" y="2332025"/>
            <a:chExt cx="166850" cy="378750"/>
          </a:xfrm>
        </p:grpSpPr>
        <p:sp>
          <p:nvSpPr>
            <p:cNvPr id="780" name="Google Shape;780;p48"/>
            <p:cNvSpPr/>
            <p:nvPr/>
          </p:nvSpPr>
          <p:spPr>
            <a:xfrm>
              <a:off x="4747025" y="2427025"/>
              <a:ext cx="166850" cy="283750"/>
            </a:xfrm>
            <a:custGeom>
              <a:avLst/>
              <a:gdLst/>
              <a:ahLst/>
              <a:cxnLst/>
              <a:rect l="l" t="t" r="r" b="b"/>
              <a:pathLst>
                <a:path w="6674" h="11350" fill="none" extrusionOk="0">
                  <a:moveTo>
                    <a:pt x="4019" y="0"/>
                  </a:moveTo>
                  <a:lnTo>
                    <a:pt x="4019" y="0"/>
                  </a:lnTo>
                  <a:lnTo>
                    <a:pt x="3873" y="73"/>
                  </a:lnTo>
                  <a:lnTo>
                    <a:pt x="3703" y="122"/>
                  </a:lnTo>
                  <a:lnTo>
                    <a:pt x="3508" y="171"/>
                  </a:lnTo>
                  <a:lnTo>
                    <a:pt x="3337" y="171"/>
                  </a:lnTo>
                  <a:lnTo>
                    <a:pt x="3337" y="171"/>
                  </a:lnTo>
                  <a:lnTo>
                    <a:pt x="3167" y="171"/>
                  </a:lnTo>
                  <a:lnTo>
                    <a:pt x="2996" y="146"/>
                  </a:lnTo>
                  <a:lnTo>
                    <a:pt x="2826" y="73"/>
                  </a:lnTo>
                  <a:lnTo>
                    <a:pt x="2655" y="24"/>
                  </a:lnTo>
                  <a:lnTo>
                    <a:pt x="2655" y="24"/>
                  </a:lnTo>
                  <a:lnTo>
                    <a:pt x="2412" y="24"/>
                  </a:lnTo>
                  <a:lnTo>
                    <a:pt x="2168" y="97"/>
                  </a:lnTo>
                  <a:lnTo>
                    <a:pt x="1949" y="171"/>
                  </a:lnTo>
                  <a:lnTo>
                    <a:pt x="1706" y="317"/>
                  </a:lnTo>
                  <a:lnTo>
                    <a:pt x="1486" y="487"/>
                  </a:lnTo>
                  <a:lnTo>
                    <a:pt x="1243" y="682"/>
                  </a:lnTo>
                  <a:lnTo>
                    <a:pt x="1048" y="926"/>
                  </a:lnTo>
                  <a:lnTo>
                    <a:pt x="853" y="1193"/>
                  </a:lnTo>
                  <a:lnTo>
                    <a:pt x="658" y="1510"/>
                  </a:lnTo>
                  <a:lnTo>
                    <a:pt x="512" y="1851"/>
                  </a:lnTo>
                  <a:lnTo>
                    <a:pt x="366" y="2216"/>
                  </a:lnTo>
                  <a:lnTo>
                    <a:pt x="244" y="2630"/>
                  </a:lnTo>
                  <a:lnTo>
                    <a:pt x="123" y="3093"/>
                  </a:lnTo>
                  <a:lnTo>
                    <a:pt x="49" y="3580"/>
                  </a:lnTo>
                  <a:lnTo>
                    <a:pt x="1" y="4092"/>
                  </a:lnTo>
                  <a:lnTo>
                    <a:pt x="1" y="4652"/>
                  </a:lnTo>
                  <a:lnTo>
                    <a:pt x="1" y="4652"/>
                  </a:lnTo>
                  <a:lnTo>
                    <a:pt x="1" y="4774"/>
                  </a:lnTo>
                  <a:lnTo>
                    <a:pt x="25" y="4895"/>
                  </a:lnTo>
                  <a:lnTo>
                    <a:pt x="74" y="4993"/>
                  </a:lnTo>
                  <a:lnTo>
                    <a:pt x="147" y="5090"/>
                  </a:lnTo>
                  <a:lnTo>
                    <a:pt x="220" y="5163"/>
                  </a:lnTo>
                  <a:lnTo>
                    <a:pt x="317" y="5236"/>
                  </a:lnTo>
                  <a:lnTo>
                    <a:pt x="415" y="5261"/>
                  </a:lnTo>
                  <a:lnTo>
                    <a:pt x="537" y="5285"/>
                  </a:lnTo>
                  <a:lnTo>
                    <a:pt x="537" y="5285"/>
                  </a:lnTo>
                  <a:lnTo>
                    <a:pt x="658" y="5261"/>
                  </a:lnTo>
                  <a:lnTo>
                    <a:pt x="756" y="5236"/>
                  </a:lnTo>
                  <a:lnTo>
                    <a:pt x="853" y="5163"/>
                  </a:lnTo>
                  <a:lnTo>
                    <a:pt x="926" y="5090"/>
                  </a:lnTo>
                  <a:lnTo>
                    <a:pt x="999" y="4993"/>
                  </a:lnTo>
                  <a:lnTo>
                    <a:pt x="1024" y="4895"/>
                  </a:lnTo>
                  <a:lnTo>
                    <a:pt x="1048" y="4774"/>
                  </a:lnTo>
                  <a:lnTo>
                    <a:pt x="1072" y="4652"/>
                  </a:lnTo>
                  <a:lnTo>
                    <a:pt x="1072" y="4652"/>
                  </a:lnTo>
                  <a:lnTo>
                    <a:pt x="1097" y="4189"/>
                  </a:lnTo>
                  <a:lnTo>
                    <a:pt x="1145" y="3726"/>
                  </a:lnTo>
                  <a:lnTo>
                    <a:pt x="1218" y="3312"/>
                  </a:lnTo>
                  <a:lnTo>
                    <a:pt x="1316" y="2923"/>
                  </a:lnTo>
                  <a:lnTo>
                    <a:pt x="1438" y="2582"/>
                  </a:lnTo>
                  <a:lnTo>
                    <a:pt x="1535" y="2338"/>
                  </a:lnTo>
                  <a:lnTo>
                    <a:pt x="1633" y="2168"/>
                  </a:lnTo>
                  <a:lnTo>
                    <a:pt x="1681" y="2143"/>
                  </a:lnTo>
                  <a:lnTo>
                    <a:pt x="1706" y="2143"/>
                  </a:lnTo>
                  <a:lnTo>
                    <a:pt x="1706" y="2143"/>
                  </a:lnTo>
                  <a:lnTo>
                    <a:pt x="1730" y="2241"/>
                  </a:lnTo>
                  <a:lnTo>
                    <a:pt x="1730" y="2509"/>
                  </a:lnTo>
                  <a:lnTo>
                    <a:pt x="1681" y="3483"/>
                  </a:lnTo>
                  <a:lnTo>
                    <a:pt x="1608" y="4822"/>
                  </a:lnTo>
                  <a:lnTo>
                    <a:pt x="1486" y="6357"/>
                  </a:lnTo>
                  <a:lnTo>
                    <a:pt x="1243" y="9231"/>
                  </a:lnTo>
                  <a:lnTo>
                    <a:pt x="1145" y="10521"/>
                  </a:lnTo>
                  <a:lnTo>
                    <a:pt x="1145" y="10521"/>
                  </a:lnTo>
                  <a:lnTo>
                    <a:pt x="1145" y="10668"/>
                  </a:lnTo>
                  <a:lnTo>
                    <a:pt x="1145" y="10814"/>
                  </a:lnTo>
                  <a:lnTo>
                    <a:pt x="1194" y="10935"/>
                  </a:lnTo>
                  <a:lnTo>
                    <a:pt x="1267" y="11057"/>
                  </a:lnTo>
                  <a:lnTo>
                    <a:pt x="1340" y="11155"/>
                  </a:lnTo>
                  <a:lnTo>
                    <a:pt x="1462" y="11252"/>
                  </a:lnTo>
                  <a:lnTo>
                    <a:pt x="1584" y="11325"/>
                  </a:lnTo>
                  <a:lnTo>
                    <a:pt x="1706" y="11349"/>
                  </a:lnTo>
                  <a:lnTo>
                    <a:pt x="1706" y="11349"/>
                  </a:lnTo>
                  <a:lnTo>
                    <a:pt x="1827" y="11349"/>
                  </a:lnTo>
                  <a:lnTo>
                    <a:pt x="1827" y="11349"/>
                  </a:lnTo>
                  <a:lnTo>
                    <a:pt x="1949" y="11349"/>
                  </a:lnTo>
                  <a:lnTo>
                    <a:pt x="2071" y="11325"/>
                  </a:lnTo>
                  <a:lnTo>
                    <a:pt x="2168" y="11252"/>
                  </a:lnTo>
                  <a:lnTo>
                    <a:pt x="2266" y="11179"/>
                  </a:lnTo>
                  <a:lnTo>
                    <a:pt x="2339" y="11106"/>
                  </a:lnTo>
                  <a:lnTo>
                    <a:pt x="2412" y="11008"/>
                  </a:lnTo>
                  <a:lnTo>
                    <a:pt x="2461" y="10887"/>
                  </a:lnTo>
                  <a:lnTo>
                    <a:pt x="2509" y="10765"/>
                  </a:lnTo>
                  <a:lnTo>
                    <a:pt x="3045" y="7014"/>
                  </a:lnTo>
                  <a:lnTo>
                    <a:pt x="3045" y="7014"/>
                  </a:lnTo>
                  <a:lnTo>
                    <a:pt x="3045" y="6966"/>
                  </a:lnTo>
                  <a:lnTo>
                    <a:pt x="3094" y="6868"/>
                  </a:lnTo>
                  <a:lnTo>
                    <a:pt x="3143" y="6819"/>
                  </a:lnTo>
                  <a:lnTo>
                    <a:pt x="3191" y="6771"/>
                  </a:lnTo>
                  <a:lnTo>
                    <a:pt x="3264" y="6746"/>
                  </a:lnTo>
                  <a:lnTo>
                    <a:pt x="3337" y="6722"/>
                  </a:lnTo>
                  <a:lnTo>
                    <a:pt x="3337" y="6722"/>
                  </a:lnTo>
                  <a:lnTo>
                    <a:pt x="3410" y="6746"/>
                  </a:lnTo>
                  <a:lnTo>
                    <a:pt x="3484" y="6771"/>
                  </a:lnTo>
                  <a:lnTo>
                    <a:pt x="3532" y="6819"/>
                  </a:lnTo>
                  <a:lnTo>
                    <a:pt x="3581" y="6868"/>
                  </a:lnTo>
                  <a:lnTo>
                    <a:pt x="3630" y="6966"/>
                  </a:lnTo>
                  <a:lnTo>
                    <a:pt x="3630" y="7014"/>
                  </a:lnTo>
                  <a:lnTo>
                    <a:pt x="4165" y="10765"/>
                  </a:lnTo>
                  <a:lnTo>
                    <a:pt x="4165" y="10765"/>
                  </a:lnTo>
                  <a:lnTo>
                    <a:pt x="4214" y="10887"/>
                  </a:lnTo>
                  <a:lnTo>
                    <a:pt x="4263" y="11008"/>
                  </a:lnTo>
                  <a:lnTo>
                    <a:pt x="4336" y="11106"/>
                  </a:lnTo>
                  <a:lnTo>
                    <a:pt x="4409" y="11179"/>
                  </a:lnTo>
                  <a:lnTo>
                    <a:pt x="4506" y="11252"/>
                  </a:lnTo>
                  <a:lnTo>
                    <a:pt x="4604" y="11325"/>
                  </a:lnTo>
                  <a:lnTo>
                    <a:pt x="4726" y="11349"/>
                  </a:lnTo>
                  <a:lnTo>
                    <a:pt x="4847" y="11349"/>
                  </a:lnTo>
                  <a:lnTo>
                    <a:pt x="4847" y="11349"/>
                  </a:lnTo>
                  <a:lnTo>
                    <a:pt x="4969" y="11349"/>
                  </a:lnTo>
                  <a:lnTo>
                    <a:pt x="4969" y="11349"/>
                  </a:lnTo>
                  <a:lnTo>
                    <a:pt x="5091" y="11325"/>
                  </a:lnTo>
                  <a:lnTo>
                    <a:pt x="5213" y="11252"/>
                  </a:lnTo>
                  <a:lnTo>
                    <a:pt x="5334" y="11155"/>
                  </a:lnTo>
                  <a:lnTo>
                    <a:pt x="5408" y="11057"/>
                  </a:lnTo>
                  <a:lnTo>
                    <a:pt x="5481" y="10935"/>
                  </a:lnTo>
                  <a:lnTo>
                    <a:pt x="5529" y="10814"/>
                  </a:lnTo>
                  <a:lnTo>
                    <a:pt x="5529" y="10668"/>
                  </a:lnTo>
                  <a:lnTo>
                    <a:pt x="5529" y="10521"/>
                  </a:lnTo>
                  <a:lnTo>
                    <a:pt x="5529" y="10521"/>
                  </a:lnTo>
                  <a:lnTo>
                    <a:pt x="5188" y="6381"/>
                  </a:lnTo>
                  <a:lnTo>
                    <a:pt x="4994" y="3507"/>
                  </a:lnTo>
                  <a:lnTo>
                    <a:pt x="4945" y="2533"/>
                  </a:lnTo>
                  <a:lnTo>
                    <a:pt x="4945" y="2241"/>
                  </a:lnTo>
                  <a:lnTo>
                    <a:pt x="4969" y="2143"/>
                  </a:lnTo>
                  <a:lnTo>
                    <a:pt x="4969" y="2143"/>
                  </a:lnTo>
                  <a:lnTo>
                    <a:pt x="4994" y="2143"/>
                  </a:lnTo>
                  <a:lnTo>
                    <a:pt x="5042" y="2168"/>
                  </a:lnTo>
                  <a:lnTo>
                    <a:pt x="5140" y="2314"/>
                  </a:lnTo>
                  <a:lnTo>
                    <a:pt x="5237" y="2557"/>
                  </a:lnTo>
                  <a:lnTo>
                    <a:pt x="5334" y="2898"/>
                  </a:lnTo>
                  <a:lnTo>
                    <a:pt x="5432" y="3288"/>
                  </a:lnTo>
                  <a:lnTo>
                    <a:pt x="5529" y="3726"/>
                  </a:lnTo>
                  <a:lnTo>
                    <a:pt x="5578" y="4189"/>
                  </a:lnTo>
                  <a:lnTo>
                    <a:pt x="5602" y="4652"/>
                  </a:lnTo>
                  <a:lnTo>
                    <a:pt x="5602" y="4652"/>
                  </a:lnTo>
                  <a:lnTo>
                    <a:pt x="5627" y="4774"/>
                  </a:lnTo>
                  <a:lnTo>
                    <a:pt x="5651" y="4895"/>
                  </a:lnTo>
                  <a:lnTo>
                    <a:pt x="5675" y="4993"/>
                  </a:lnTo>
                  <a:lnTo>
                    <a:pt x="5749" y="5090"/>
                  </a:lnTo>
                  <a:lnTo>
                    <a:pt x="5822" y="5163"/>
                  </a:lnTo>
                  <a:lnTo>
                    <a:pt x="5919" y="5236"/>
                  </a:lnTo>
                  <a:lnTo>
                    <a:pt x="6016" y="5261"/>
                  </a:lnTo>
                  <a:lnTo>
                    <a:pt x="6138" y="5285"/>
                  </a:lnTo>
                  <a:lnTo>
                    <a:pt x="6138" y="5285"/>
                  </a:lnTo>
                  <a:lnTo>
                    <a:pt x="6260" y="5261"/>
                  </a:lnTo>
                  <a:lnTo>
                    <a:pt x="6357" y="5236"/>
                  </a:lnTo>
                  <a:lnTo>
                    <a:pt x="6455" y="5163"/>
                  </a:lnTo>
                  <a:lnTo>
                    <a:pt x="6528" y="5090"/>
                  </a:lnTo>
                  <a:lnTo>
                    <a:pt x="6601" y="4993"/>
                  </a:lnTo>
                  <a:lnTo>
                    <a:pt x="6650" y="4895"/>
                  </a:lnTo>
                  <a:lnTo>
                    <a:pt x="6674" y="4774"/>
                  </a:lnTo>
                  <a:lnTo>
                    <a:pt x="6674" y="4652"/>
                  </a:lnTo>
                  <a:lnTo>
                    <a:pt x="6674" y="4652"/>
                  </a:lnTo>
                  <a:lnTo>
                    <a:pt x="6674" y="4092"/>
                  </a:lnTo>
                  <a:lnTo>
                    <a:pt x="6625" y="3556"/>
                  </a:lnTo>
                  <a:lnTo>
                    <a:pt x="6552" y="3069"/>
                  </a:lnTo>
                  <a:lnTo>
                    <a:pt x="6455" y="2630"/>
                  </a:lnTo>
                  <a:lnTo>
                    <a:pt x="6357" y="2216"/>
                  </a:lnTo>
                  <a:lnTo>
                    <a:pt x="6211" y="1827"/>
                  </a:lnTo>
                  <a:lnTo>
                    <a:pt x="6065" y="1486"/>
                  </a:lnTo>
                  <a:lnTo>
                    <a:pt x="5895" y="1169"/>
                  </a:lnTo>
                  <a:lnTo>
                    <a:pt x="5700" y="901"/>
                  </a:lnTo>
                  <a:lnTo>
                    <a:pt x="5505" y="658"/>
                  </a:lnTo>
                  <a:lnTo>
                    <a:pt x="5286" y="463"/>
                  </a:lnTo>
                  <a:lnTo>
                    <a:pt x="5042" y="292"/>
                  </a:lnTo>
                  <a:lnTo>
                    <a:pt x="4799" y="171"/>
                  </a:lnTo>
                  <a:lnTo>
                    <a:pt x="4555" y="73"/>
                  </a:lnTo>
                  <a:lnTo>
                    <a:pt x="4287" y="24"/>
                  </a:lnTo>
                  <a:lnTo>
                    <a:pt x="4019" y="0"/>
                  </a:lnTo>
                  <a:lnTo>
                    <a:pt x="4019" y="0"/>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48"/>
            <p:cNvSpPr/>
            <p:nvPr/>
          </p:nvSpPr>
          <p:spPr>
            <a:xfrm>
              <a:off x="4792100" y="2332025"/>
              <a:ext cx="76725" cy="84050"/>
            </a:xfrm>
            <a:custGeom>
              <a:avLst/>
              <a:gdLst/>
              <a:ahLst/>
              <a:cxnLst/>
              <a:rect l="l" t="t" r="r" b="b"/>
              <a:pathLst>
                <a:path w="3069" h="3362" fill="none" extrusionOk="0">
                  <a:moveTo>
                    <a:pt x="0" y="1511"/>
                  </a:moveTo>
                  <a:lnTo>
                    <a:pt x="0" y="1511"/>
                  </a:lnTo>
                  <a:lnTo>
                    <a:pt x="24" y="1340"/>
                  </a:lnTo>
                  <a:lnTo>
                    <a:pt x="49" y="1170"/>
                  </a:lnTo>
                  <a:lnTo>
                    <a:pt x="73" y="1024"/>
                  </a:lnTo>
                  <a:lnTo>
                    <a:pt x="122" y="877"/>
                  </a:lnTo>
                  <a:lnTo>
                    <a:pt x="195" y="756"/>
                  </a:lnTo>
                  <a:lnTo>
                    <a:pt x="268" y="634"/>
                  </a:lnTo>
                  <a:lnTo>
                    <a:pt x="365" y="512"/>
                  </a:lnTo>
                  <a:lnTo>
                    <a:pt x="463" y="415"/>
                  </a:lnTo>
                  <a:lnTo>
                    <a:pt x="682" y="220"/>
                  </a:lnTo>
                  <a:lnTo>
                    <a:pt x="950" y="98"/>
                  </a:lnTo>
                  <a:lnTo>
                    <a:pt x="1218" y="25"/>
                  </a:lnTo>
                  <a:lnTo>
                    <a:pt x="1534" y="1"/>
                  </a:lnTo>
                  <a:lnTo>
                    <a:pt x="1534" y="1"/>
                  </a:lnTo>
                  <a:lnTo>
                    <a:pt x="1851" y="25"/>
                  </a:lnTo>
                  <a:lnTo>
                    <a:pt x="2119" y="98"/>
                  </a:lnTo>
                  <a:lnTo>
                    <a:pt x="2387" y="220"/>
                  </a:lnTo>
                  <a:lnTo>
                    <a:pt x="2606" y="415"/>
                  </a:lnTo>
                  <a:lnTo>
                    <a:pt x="2703" y="512"/>
                  </a:lnTo>
                  <a:lnTo>
                    <a:pt x="2801" y="634"/>
                  </a:lnTo>
                  <a:lnTo>
                    <a:pt x="2874" y="756"/>
                  </a:lnTo>
                  <a:lnTo>
                    <a:pt x="2947" y="877"/>
                  </a:lnTo>
                  <a:lnTo>
                    <a:pt x="2996" y="1024"/>
                  </a:lnTo>
                  <a:lnTo>
                    <a:pt x="3020" y="1170"/>
                  </a:lnTo>
                  <a:lnTo>
                    <a:pt x="3044" y="1340"/>
                  </a:lnTo>
                  <a:lnTo>
                    <a:pt x="3069" y="1511"/>
                  </a:lnTo>
                  <a:lnTo>
                    <a:pt x="3069" y="1511"/>
                  </a:lnTo>
                  <a:lnTo>
                    <a:pt x="3044" y="1681"/>
                  </a:lnTo>
                  <a:lnTo>
                    <a:pt x="3020" y="1852"/>
                  </a:lnTo>
                  <a:lnTo>
                    <a:pt x="2947" y="2193"/>
                  </a:lnTo>
                  <a:lnTo>
                    <a:pt x="2801" y="2509"/>
                  </a:lnTo>
                  <a:lnTo>
                    <a:pt x="2606" y="2777"/>
                  </a:lnTo>
                  <a:lnTo>
                    <a:pt x="2509" y="2899"/>
                  </a:lnTo>
                  <a:lnTo>
                    <a:pt x="2387" y="3021"/>
                  </a:lnTo>
                  <a:lnTo>
                    <a:pt x="2265" y="3118"/>
                  </a:lnTo>
                  <a:lnTo>
                    <a:pt x="2119" y="3191"/>
                  </a:lnTo>
                  <a:lnTo>
                    <a:pt x="1997" y="3264"/>
                  </a:lnTo>
                  <a:lnTo>
                    <a:pt x="1851" y="3313"/>
                  </a:lnTo>
                  <a:lnTo>
                    <a:pt x="1681" y="3337"/>
                  </a:lnTo>
                  <a:lnTo>
                    <a:pt x="1534" y="3362"/>
                  </a:lnTo>
                  <a:lnTo>
                    <a:pt x="1534" y="3362"/>
                  </a:lnTo>
                  <a:lnTo>
                    <a:pt x="1388" y="3337"/>
                  </a:lnTo>
                  <a:lnTo>
                    <a:pt x="1218" y="3313"/>
                  </a:lnTo>
                  <a:lnTo>
                    <a:pt x="1072" y="3264"/>
                  </a:lnTo>
                  <a:lnTo>
                    <a:pt x="950" y="3191"/>
                  </a:lnTo>
                  <a:lnTo>
                    <a:pt x="804" y="3118"/>
                  </a:lnTo>
                  <a:lnTo>
                    <a:pt x="682" y="3021"/>
                  </a:lnTo>
                  <a:lnTo>
                    <a:pt x="560" y="2899"/>
                  </a:lnTo>
                  <a:lnTo>
                    <a:pt x="463" y="2777"/>
                  </a:lnTo>
                  <a:lnTo>
                    <a:pt x="268" y="2509"/>
                  </a:lnTo>
                  <a:lnTo>
                    <a:pt x="122" y="2193"/>
                  </a:lnTo>
                  <a:lnTo>
                    <a:pt x="49" y="1852"/>
                  </a:lnTo>
                  <a:lnTo>
                    <a:pt x="24" y="1681"/>
                  </a:lnTo>
                  <a:lnTo>
                    <a:pt x="0" y="1511"/>
                  </a:lnTo>
                  <a:lnTo>
                    <a:pt x="0" y="1511"/>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 name="Google Shape;782;p48"/>
          <p:cNvGrpSpPr/>
          <p:nvPr/>
        </p:nvGrpSpPr>
        <p:grpSpPr>
          <a:xfrm>
            <a:off x="6230015" y="1978241"/>
            <a:ext cx="145343" cy="422729"/>
            <a:chOff x="4071800" y="2269925"/>
            <a:chExt cx="172925" cy="502950"/>
          </a:xfrm>
        </p:grpSpPr>
        <p:sp>
          <p:nvSpPr>
            <p:cNvPr id="783" name="Google Shape;783;p48"/>
            <p:cNvSpPr/>
            <p:nvPr/>
          </p:nvSpPr>
          <p:spPr>
            <a:xfrm>
              <a:off x="4118075" y="2269925"/>
              <a:ext cx="80375" cy="91350"/>
            </a:xfrm>
            <a:custGeom>
              <a:avLst/>
              <a:gdLst/>
              <a:ahLst/>
              <a:cxnLst/>
              <a:rect l="l" t="t" r="r" b="b"/>
              <a:pathLst>
                <a:path w="3215" h="3654" fill="none" extrusionOk="0">
                  <a:moveTo>
                    <a:pt x="0" y="1657"/>
                  </a:moveTo>
                  <a:lnTo>
                    <a:pt x="0" y="1657"/>
                  </a:lnTo>
                  <a:lnTo>
                    <a:pt x="0" y="1462"/>
                  </a:lnTo>
                  <a:lnTo>
                    <a:pt x="24" y="1291"/>
                  </a:lnTo>
                  <a:lnTo>
                    <a:pt x="73" y="1121"/>
                  </a:lnTo>
                  <a:lnTo>
                    <a:pt x="122" y="975"/>
                  </a:lnTo>
                  <a:lnTo>
                    <a:pt x="195" y="829"/>
                  </a:lnTo>
                  <a:lnTo>
                    <a:pt x="268" y="682"/>
                  </a:lnTo>
                  <a:lnTo>
                    <a:pt x="365" y="561"/>
                  </a:lnTo>
                  <a:lnTo>
                    <a:pt x="463" y="439"/>
                  </a:lnTo>
                  <a:lnTo>
                    <a:pt x="585" y="341"/>
                  </a:lnTo>
                  <a:lnTo>
                    <a:pt x="706" y="244"/>
                  </a:lnTo>
                  <a:lnTo>
                    <a:pt x="853" y="171"/>
                  </a:lnTo>
                  <a:lnTo>
                    <a:pt x="974" y="122"/>
                  </a:lnTo>
                  <a:lnTo>
                    <a:pt x="1120" y="74"/>
                  </a:lnTo>
                  <a:lnTo>
                    <a:pt x="1291" y="25"/>
                  </a:lnTo>
                  <a:lnTo>
                    <a:pt x="1437" y="0"/>
                  </a:lnTo>
                  <a:lnTo>
                    <a:pt x="1608" y="0"/>
                  </a:lnTo>
                  <a:lnTo>
                    <a:pt x="1608" y="0"/>
                  </a:lnTo>
                  <a:lnTo>
                    <a:pt x="1778" y="0"/>
                  </a:lnTo>
                  <a:lnTo>
                    <a:pt x="1924" y="25"/>
                  </a:lnTo>
                  <a:lnTo>
                    <a:pt x="2095" y="74"/>
                  </a:lnTo>
                  <a:lnTo>
                    <a:pt x="2241" y="122"/>
                  </a:lnTo>
                  <a:lnTo>
                    <a:pt x="2363" y="171"/>
                  </a:lnTo>
                  <a:lnTo>
                    <a:pt x="2509" y="244"/>
                  </a:lnTo>
                  <a:lnTo>
                    <a:pt x="2630" y="341"/>
                  </a:lnTo>
                  <a:lnTo>
                    <a:pt x="2752" y="439"/>
                  </a:lnTo>
                  <a:lnTo>
                    <a:pt x="2850" y="561"/>
                  </a:lnTo>
                  <a:lnTo>
                    <a:pt x="2947" y="682"/>
                  </a:lnTo>
                  <a:lnTo>
                    <a:pt x="3020" y="829"/>
                  </a:lnTo>
                  <a:lnTo>
                    <a:pt x="3093" y="975"/>
                  </a:lnTo>
                  <a:lnTo>
                    <a:pt x="3142" y="1121"/>
                  </a:lnTo>
                  <a:lnTo>
                    <a:pt x="3191" y="1291"/>
                  </a:lnTo>
                  <a:lnTo>
                    <a:pt x="3215" y="1462"/>
                  </a:lnTo>
                  <a:lnTo>
                    <a:pt x="3215" y="1657"/>
                  </a:lnTo>
                  <a:lnTo>
                    <a:pt x="3215" y="1657"/>
                  </a:lnTo>
                  <a:lnTo>
                    <a:pt x="3215" y="1827"/>
                  </a:lnTo>
                  <a:lnTo>
                    <a:pt x="3191" y="2022"/>
                  </a:lnTo>
                  <a:lnTo>
                    <a:pt x="3142" y="2217"/>
                  </a:lnTo>
                  <a:lnTo>
                    <a:pt x="3093" y="2387"/>
                  </a:lnTo>
                  <a:lnTo>
                    <a:pt x="3020" y="2558"/>
                  </a:lnTo>
                  <a:lnTo>
                    <a:pt x="2947" y="2728"/>
                  </a:lnTo>
                  <a:lnTo>
                    <a:pt x="2850" y="2874"/>
                  </a:lnTo>
                  <a:lnTo>
                    <a:pt x="2752" y="3020"/>
                  </a:lnTo>
                  <a:lnTo>
                    <a:pt x="2630" y="3167"/>
                  </a:lnTo>
                  <a:lnTo>
                    <a:pt x="2509" y="3288"/>
                  </a:lnTo>
                  <a:lnTo>
                    <a:pt x="2363" y="3386"/>
                  </a:lnTo>
                  <a:lnTo>
                    <a:pt x="2241" y="3483"/>
                  </a:lnTo>
                  <a:lnTo>
                    <a:pt x="2095" y="3556"/>
                  </a:lnTo>
                  <a:lnTo>
                    <a:pt x="1924" y="3605"/>
                  </a:lnTo>
                  <a:lnTo>
                    <a:pt x="1778" y="3629"/>
                  </a:lnTo>
                  <a:lnTo>
                    <a:pt x="1608" y="3654"/>
                  </a:lnTo>
                  <a:lnTo>
                    <a:pt x="1608" y="3654"/>
                  </a:lnTo>
                  <a:lnTo>
                    <a:pt x="1437" y="3629"/>
                  </a:lnTo>
                  <a:lnTo>
                    <a:pt x="1291" y="3605"/>
                  </a:lnTo>
                  <a:lnTo>
                    <a:pt x="1120" y="3556"/>
                  </a:lnTo>
                  <a:lnTo>
                    <a:pt x="974" y="3483"/>
                  </a:lnTo>
                  <a:lnTo>
                    <a:pt x="853" y="3386"/>
                  </a:lnTo>
                  <a:lnTo>
                    <a:pt x="706" y="3288"/>
                  </a:lnTo>
                  <a:lnTo>
                    <a:pt x="585" y="3167"/>
                  </a:lnTo>
                  <a:lnTo>
                    <a:pt x="463" y="3020"/>
                  </a:lnTo>
                  <a:lnTo>
                    <a:pt x="365" y="2874"/>
                  </a:lnTo>
                  <a:lnTo>
                    <a:pt x="268" y="2728"/>
                  </a:lnTo>
                  <a:lnTo>
                    <a:pt x="195" y="2558"/>
                  </a:lnTo>
                  <a:lnTo>
                    <a:pt x="122" y="2387"/>
                  </a:lnTo>
                  <a:lnTo>
                    <a:pt x="73" y="2217"/>
                  </a:lnTo>
                  <a:lnTo>
                    <a:pt x="24" y="2022"/>
                  </a:lnTo>
                  <a:lnTo>
                    <a:pt x="0" y="1827"/>
                  </a:lnTo>
                  <a:lnTo>
                    <a:pt x="0" y="1657"/>
                  </a:lnTo>
                  <a:lnTo>
                    <a:pt x="0" y="1657"/>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48"/>
            <p:cNvSpPr/>
            <p:nvPr/>
          </p:nvSpPr>
          <p:spPr>
            <a:xfrm>
              <a:off x="4071800" y="2372825"/>
              <a:ext cx="172925" cy="400050"/>
            </a:xfrm>
            <a:custGeom>
              <a:avLst/>
              <a:gdLst/>
              <a:ahLst/>
              <a:cxnLst/>
              <a:rect l="l" t="t" r="r" b="b"/>
              <a:pathLst>
                <a:path w="6917" h="16002" fill="none" extrusionOk="0">
                  <a:moveTo>
                    <a:pt x="4189" y="0"/>
                  </a:moveTo>
                  <a:lnTo>
                    <a:pt x="4189" y="0"/>
                  </a:lnTo>
                  <a:lnTo>
                    <a:pt x="4019" y="98"/>
                  </a:lnTo>
                  <a:lnTo>
                    <a:pt x="3848" y="147"/>
                  </a:lnTo>
                  <a:lnTo>
                    <a:pt x="3653" y="195"/>
                  </a:lnTo>
                  <a:lnTo>
                    <a:pt x="3459" y="220"/>
                  </a:lnTo>
                  <a:lnTo>
                    <a:pt x="3459" y="220"/>
                  </a:lnTo>
                  <a:lnTo>
                    <a:pt x="3264" y="195"/>
                  </a:lnTo>
                  <a:lnTo>
                    <a:pt x="3069" y="147"/>
                  </a:lnTo>
                  <a:lnTo>
                    <a:pt x="2898" y="98"/>
                  </a:lnTo>
                  <a:lnTo>
                    <a:pt x="2728" y="0"/>
                  </a:lnTo>
                  <a:lnTo>
                    <a:pt x="2728" y="0"/>
                  </a:lnTo>
                  <a:lnTo>
                    <a:pt x="2533" y="49"/>
                  </a:lnTo>
                  <a:lnTo>
                    <a:pt x="2338" y="122"/>
                  </a:lnTo>
                  <a:lnTo>
                    <a:pt x="2168" y="195"/>
                  </a:lnTo>
                  <a:lnTo>
                    <a:pt x="2022" y="293"/>
                  </a:lnTo>
                  <a:lnTo>
                    <a:pt x="1705" y="488"/>
                  </a:lnTo>
                  <a:lnTo>
                    <a:pt x="1437" y="755"/>
                  </a:lnTo>
                  <a:lnTo>
                    <a:pt x="1169" y="1072"/>
                  </a:lnTo>
                  <a:lnTo>
                    <a:pt x="950" y="1413"/>
                  </a:lnTo>
                  <a:lnTo>
                    <a:pt x="755" y="1803"/>
                  </a:lnTo>
                  <a:lnTo>
                    <a:pt x="585" y="2217"/>
                  </a:lnTo>
                  <a:lnTo>
                    <a:pt x="439" y="2704"/>
                  </a:lnTo>
                  <a:lnTo>
                    <a:pt x="317" y="3191"/>
                  </a:lnTo>
                  <a:lnTo>
                    <a:pt x="219" y="3727"/>
                  </a:lnTo>
                  <a:lnTo>
                    <a:pt x="146" y="4311"/>
                  </a:lnTo>
                  <a:lnTo>
                    <a:pt x="73" y="4896"/>
                  </a:lnTo>
                  <a:lnTo>
                    <a:pt x="24" y="5529"/>
                  </a:lnTo>
                  <a:lnTo>
                    <a:pt x="0" y="6187"/>
                  </a:lnTo>
                  <a:lnTo>
                    <a:pt x="0" y="6869"/>
                  </a:lnTo>
                  <a:lnTo>
                    <a:pt x="0" y="6869"/>
                  </a:lnTo>
                  <a:lnTo>
                    <a:pt x="24" y="7015"/>
                  </a:lnTo>
                  <a:lnTo>
                    <a:pt x="49" y="7161"/>
                  </a:lnTo>
                  <a:lnTo>
                    <a:pt x="98" y="7307"/>
                  </a:lnTo>
                  <a:lnTo>
                    <a:pt x="171" y="7404"/>
                  </a:lnTo>
                  <a:lnTo>
                    <a:pt x="244" y="7502"/>
                  </a:lnTo>
                  <a:lnTo>
                    <a:pt x="317" y="7575"/>
                  </a:lnTo>
                  <a:lnTo>
                    <a:pt x="414" y="7624"/>
                  </a:lnTo>
                  <a:lnTo>
                    <a:pt x="487" y="7624"/>
                  </a:lnTo>
                  <a:lnTo>
                    <a:pt x="487" y="7624"/>
                  </a:lnTo>
                  <a:lnTo>
                    <a:pt x="633" y="7624"/>
                  </a:lnTo>
                  <a:lnTo>
                    <a:pt x="731" y="7575"/>
                  </a:lnTo>
                  <a:lnTo>
                    <a:pt x="804" y="7502"/>
                  </a:lnTo>
                  <a:lnTo>
                    <a:pt x="877" y="7404"/>
                  </a:lnTo>
                  <a:lnTo>
                    <a:pt x="926" y="7307"/>
                  </a:lnTo>
                  <a:lnTo>
                    <a:pt x="950" y="7161"/>
                  </a:lnTo>
                  <a:lnTo>
                    <a:pt x="974" y="6869"/>
                  </a:lnTo>
                  <a:lnTo>
                    <a:pt x="974" y="6869"/>
                  </a:lnTo>
                  <a:lnTo>
                    <a:pt x="999" y="6503"/>
                  </a:lnTo>
                  <a:lnTo>
                    <a:pt x="1023" y="6089"/>
                  </a:lnTo>
                  <a:lnTo>
                    <a:pt x="1145" y="5091"/>
                  </a:lnTo>
                  <a:lnTo>
                    <a:pt x="1291" y="4092"/>
                  </a:lnTo>
                  <a:lnTo>
                    <a:pt x="1364" y="3654"/>
                  </a:lnTo>
                  <a:lnTo>
                    <a:pt x="1461" y="3288"/>
                  </a:lnTo>
                  <a:lnTo>
                    <a:pt x="1461" y="3288"/>
                  </a:lnTo>
                  <a:lnTo>
                    <a:pt x="1413" y="3094"/>
                  </a:lnTo>
                  <a:lnTo>
                    <a:pt x="1388" y="2899"/>
                  </a:lnTo>
                  <a:lnTo>
                    <a:pt x="1388" y="2704"/>
                  </a:lnTo>
                  <a:lnTo>
                    <a:pt x="1413" y="2533"/>
                  </a:lnTo>
                  <a:lnTo>
                    <a:pt x="1437" y="2387"/>
                  </a:lnTo>
                  <a:lnTo>
                    <a:pt x="1510" y="2241"/>
                  </a:lnTo>
                  <a:lnTo>
                    <a:pt x="1583" y="2119"/>
                  </a:lnTo>
                  <a:lnTo>
                    <a:pt x="1656" y="2046"/>
                  </a:lnTo>
                  <a:lnTo>
                    <a:pt x="1656" y="2046"/>
                  </a:lnTo>
                  <a:lnTo>
                    <a:pt x="1583" y="2144"/>
                  </a:lnTo>
                  <a:lnTo>
                    <a:pt x="1534" y="2290"/>
                  </a:lnTo>
                  <a:lnTo>
                    <a:pt x="1486" y="2485"/>
                  </a:lnTo>
                  <a:lnTo>
                    <a:pt x="1486" y="2680"/>
                  </a:lnTo>
                  <a:lnTo>
                    <a:pt x="1510" y="2874"/>
                  </a:lnTo>
                  <a:lnTo>
                    <a:pt x="1559" y="3069"/>
                  </a:lnTo>
                  <a:lnTo>
                    <a:pt x="1608" y="3167"/>
                  </a:lnTo>
                  <a:lnTo>
                    <a:pt x="1681" y="3264"/>
                  </a:lnTo>
                  <a:lnTo>
                    <a:pt x="1754" y="3337"/>
                  </a:lnTo>
                  <a:lnTo>
                    <a:pt x="1851" y="3410"/>
                  </a:lnTo>
                  <a:lnTo>
                    <a:pt x="1851" y="3410"/>
                  </a:lnTo>
                  <a:lnTo>
                    <a:pt x="1900" y="3775"/>
                  </a:lnTo>
                  <a:lnTo>
                    <a:pt x="1924" y="3970"/>
                  </a:lnTo>
                  <a:lnTo>
                    <a:pt x="1949" y="4190"/>
                  </a:lnTo>
                  <a:lnTo>
                    <a:pt x="1924" y="4433"/>
                  </a:lnTo>
                  <a:lnTo>
                    <a:pt x="1900" y="4725"/>
                  </a:lnTo>
                  <a:lnTo>
                    <a:pt x="1827" y="5018"/>
                  </a:lnTo>
                  <a:lnTo>
                    <a:pt x="1705" y="5383"/>
                  </a:lnTo>
                  <a:lnTo>
                    <a:pt x="1705" y="5383"/>
                  </a:lnTo>
                  <a:lnTo>
                    <a:pt x="1510" y="5894"/>
                  </a:lnTo>
                  <a:lnTo>
                    <a:pt x="1364" y="6381"/>
                  </a:lnTo>
                  <a:lnTo>
                    <a:pt x="1267" y="6820"/>
                  </a:lnTo>
                  <a:lnTo>
                    <a:pt x="1218" y="7210"/>
                  </a:lnTo>
                  <a:lnTo>
                    <a:pt x="1169" y="7599"/>
                  </a:lnTo>
                  <a:lnTo>
                    <a:pt x="1169" y="7989"/>
                  </a:lnTo>
                  <a:lnTo>
                    <a:pt x="1194" y="8793"/>
                  </a:lnTo>
                  <a:lnTo>
                    <a:pt x="1194" y="8793"/>
                  </a:lnTo>
                  <a:lnTo>
                    <a:pt x="1242" y="9962"/>
                  </a:lnTo>
                  <a:lnTo>
                    <a:pt x="1291" y="11131"/>
                  </a:lnTo>
                  <a:lnTo>
                    <a:pt x="1315" y="13201"/>
                  </a:lnTo>
                  <a:lnTo>
                    <a:pt x="1340" y="14686"/>
                  </a:lnTo>
                  <a:lnTo>
                    <a:pt x="1340" y="15271"/>
                  </a:lnTo>
                  <a:lnTo>
                    <a:pt x="1340" y="15271"/>
                  </a:lnTo>
                  <a:lnTo>
                    <a:pt x="1364" y="15490"/>
                  </a:lnTo>
                  <a:lnTo>
                    <a:pt x="1413" y="15661"/>
                  </a:lnTo>
                  <a:lnTo>
                    <a:pt x="1486" y="15782"/>
                  </a:lnTo>
                  <a:lnTo>
                    <a:pt x="1583" y="15880"/>
                  </a:lnTo>
                  <a:lnTo>
                    <a:pt x="1656" y="15953"/>
                  </a:lnTo>
                  <a:lnTo>
                    <a:pt x="1729" y="15977"/>
                  </a:lnTo>
                  <a:lnTo>
                    <a:pt x="1827" y="16002"/>
                  </a:lnTo>
                  <a:lnTo>
                    <a:pt x="1827" y="16002"/>
                  </a:lnTo>
                  <a:lnTo>
                    <a:pt x="1949" y="16002"/>
                  </a:lnTo>
                  <a:lnTo>
                    <a:pt x="2070" y="15953"/>
                  </a:lnTo>
                  <a:lnTo>
                    <a:pt x="2168" y="15904"/>
                  </a:lnTo>
                  <a:lnTo>
                    <a:pt x="2241" y="15831"/>
                  </a:lnTo>
                  <a:lnTo>
                    <a:pt x="2314" y="15758"/>
                  </a:lnTo>
                  <a:lnTo>
                    <a:pt x="2387" y="15636"/>
                  </a:lnTo>
                  <a:lnTo>
                    <a:pt x="2411" y="15490"/>
                  </a:lnTo>
                  <a:lnTo>
                    <a:pt x="2460" y="15344"/>
                  </a:lnTo>
                  <a:lnTo>
                    <a:pt x="3142" y="8525"/>
                  </a:lnTo>
                  <a:lnTo>
                    <a:pt x="3142" y="8525"/>
                  </a:lnTo>
                  <a:lnTo>
                    <a:pt x="3142" y="8427"/>
                  </a:lnTo>
                  <a:lnTo>
                    <a:pt x="3191" y="8257"/>
                  </a:lnTo>
                  <a:lnTo>
                    <a:pt x="3239" y="8159"/>
                  </a:lnTo>
                  <a:lnTo>
                    <a:pt x="3288" y="8062"/>
                  </a:lnTo>
                  <a:lnTo>
                    <a:pt x="3361" y="7989"/>
                  </a:lnTo>
                  <a:lnTo>
                    <a:pt x="3459" y="7965"/>
                  </a:lnTo>
                  <a:lnTo>
                    <a:pt x="3459" y="7965"/>
                  </a:lnTo>
                  <a:lnTo>
                    <a:pt x="3556" y="7989"/>
                  </a:lnTo>
                  <a:lnTo>
                    <a:pt x="3629" y="8062"/>
                  </a:lnTo>
                  <a:lnTo>
                    <a:pt x="3678" y="8159"/>
                  </a:lnTo>
                  <a:lnTo>
                    <a:pt x="3726" y="8257"/>
                  </a:lnTo>
                  <a:lnTo>
                    <a:pt x="3775" y="8427"/>
                  </a:lnTo>
                  <a:lnTo>
                    <a:pt x="3775" y="8525"/>
                  </a:lnTo>
                  <a:lnTo>
                    <a:pt x="4457" y="15344"/>
                  </a:lnTo>
                  <a:lnTo>
                    <a:pt x="4457" y="15344"/>
                  </a:lnTo>
                  <a:lnTo>
                    <a:pt x="4506" y="15490"/>
                  </a:lnTo>
                  <a:lnTo>
                    <a:pt x="4530" y="15636"/>
                  </a:lnTo>
                  <a:lnTo>
                    <a:pt x="4603" y="15758"/>
                  </a:lnTo>
                  <a:lnTo>
                    <a:pt x="4676" y="15831"/>
                  </a:lnTo>
                  <a:lnTo>
                    <a:pt x="4749" y="15904"/>
                  </a:lnTo>
                  <a:lnTo>
                    <a:pt x="4847" y="15953"/>
                  </a:lnTo>
                  <a:lnTo>
                    <a:pt x="4969" y="16002"/>
                  </a:lnTo>
                  <a:lnTo>
                    <a:pt x="5090" y="16002"/>
                  </a:lnTo>
                  <a:lnTo>
                    <a:pt x="5090" y="16002"/>
                  </a:lnTo>
                  <a:lnTo>
                    <a:pt x="5188" y="15977"/>
                  </a:lnTo>
                  <a:lnTo>
                    <a:pt x="5261" y="15953"/>
                  </a:lnTo>
                  <a:lnTo>
                    <a:pt x="5334" y="15880"/>
                  </a:lnTo>
                  <a:lnTo>
                    <a:pt x="5431" y="15782"/>
                  </a:lnTo>
                  <a:lnTo>
                    <a:pt x="5504" y="15661"/>
                  </a:lnTo>
                  <a:lnTo>
                    <a:pt x="5553" y="15490"/>
                  </a:lnTo>
                  <a:lnTo>
                    <a:pt x="5577" y="15271"/>
                  </a:lnTo>
                  <a:lnTo>
                    <a:pt x="5577" y="15271"/>
                  </a:lnTo>
                  <a:lnTo>
                    <a:pt x="5577" y="14686"/>
                  </a:lnTo>
                  <a:lnTo>
                    <a:pt x="5602" y="13201"/>
                  </a:lnTo>
                  <a:lnTo>
                    <a:pt x="5626" y="11131"/>
                  </a:lnTo>
                  <a:lnTo>
                    <a:pt x="5675" y="9962"/>
                  </a:lnTo>
                  <a:lnTo>
                    <a:pt x="5724" y="8793"/>
                  </a:lnTo>
                  <a:lnTo>
                    <a:pt x="5724" y="8793"/>
                  </a:lnTo>
                  <a:lnTo>
                    <a:pt x="5748" y="7989"/>
                  </a:lnTo>
                  <a:lnTo>
                    <a:pt x="5748" y="7599"/>
                  </a:lnTo>
                  <a:lnTo>
                    <a:pt x="5699" y="7210"/>
                  </a:lnTo>
                  <a:lnTo>
                    <a:pt x="5650" y="6820"/>
                  </a:lnTo>
                  <a:lnTo>
                    <a:pt x="5553" y="6381"/>
                  </a:lnTo>
                  <a:lnTo>
                    <a:pt x="5407" y="5894"/>
                  </a:lnTo>
                  <a:lnTo>
                    <a:pt x="5212" y="5383"/>
                  </a:lnTo>
                  <a:lnTo>
                    <a:pt x="5212" y="5383"/>
                  </a:lnTo>
                  <a:lnTo>
                    <a:pt x="5090" y="5018"/>
                  </a:lnTo>
                  <a:lnTo>
                    <a:pt x="5017" y="4725"/>
                  </a:lnTo>
                  <a:lnTo>
                    <a:pt x="4993" y="4433"/>
                  </a:lnTo>
                  <a:lnTo>
                    <a:pt x="4969" y="4190"/>
                  </a:lnTo>
                  <a:lnTo>
                    <a:pt x="4993" y="3970"/>
                  </a:lnTo>
                  <a:lnTo>
                    <a:pt x="5017" y="3775"/>
                  </a:lnTo>
                  <a:lnTo>
                    <a:pt x="5066" y="3410"/>
                  </a:lnTo>
                  <a:lnTo>
                    <a:pt x="5066" y="3410"/>
                  </a:lnTo>
                  <a:lnTo>
                    <a:pt x="5163" y="3337"/>
                  </a:lnTo>
                  <a:lnTo>
                    <a:pt x="5236" y="3264"/>
                  </a:lnTo>
                  <a:lnTo>
                    <a:pt x="5310" y="3167"/>
                  </a:lnTo>
                  <a:lnTo>
                    <a:pt x="5358" y="3069"/>
                  </a:lnTo>
                  <a:lnTo>
                    <a:pt x="5407" y="2874"/>
                  </a:lnTo>
                  <a:lnTo>
                    <a:pt x="5431" y="2680"/>
                  </a:lnTo>
                  <a:lnTo>
                    <a:pt x="5431" y="2485"/>
                  </a:lnTo>
                  <a:lnTo>
                    <a:pt x="5383" y="2290"/>
                  </a:lnTo>
                  <a:lnTo>
                    <a:pt x="5334" y="2144"/>
                  </a:lnTo>
                  <a:lnTo>
                    <a:pt x="5261" y="2046"/>
                  </a:lnTo>
                  <a:lnTo>
                    <a:pt x="5261" y="2046"/>
                  </a:lnTo>
                  <a:lnTo>
                    <a:pt x="5334" y="2119"/>
                  </a:lnTo>
                  <a:lnTo>
                    <a:pt x="5407" y="2241"/>
                  </a:lnTo>
                  <a:lnTo>
                    <a:pt x="5480" y="2387"/>
                  </a:lnTo>
                  <a:lnTo>
                    <a:pt x="5504" y="2533"/>
                  </a:lnTo>
                  <a:lnTo>
                    <a:pt x="5529" y="2704"/>
                  </a:lnTo>
                  <a:lnTo>
                    <a:pt x="5529" y="2899"/>
                  </a:lnTo>
                  <a:lnTo>
                    <a:pt x="5504" y="3094"/>
                  </a:lnTo>
                  <a:lnTo>
                    <a:pt x="5456" y="3288"/>
                  </a:lnTo>
                  <a:lnTo>
                    <a:pt x="5456" y="3288"/>
                  </a:lnTo>
                  <a:lnTo>
                    <a:pt x="5553" y="3654"/>
                  </a:lnTo>
                  <a:lnTo>
                    <a:pt x="5626" y="4092"/>
                  </a:lnTo>
                  <a:lnTo>
                    <a:pt x="5772" y="5091"/>
                  </a:lnTo>
                  <a:lnTo>
                    <a:pt x="5894" y="6089"/>
                  </a:lnTo>
                  <a:lnTo>
                    <a:pt x="5918" y="6503"/>
                  </a:lnTo>
                  <a:lnTo>
                    <a:pt x="5943" y="6869"/>
                  </a:lnTo>
                  <a:lnTo>
                    <a:pt x="5943" y="6869"/>
                  </a:lnTo>
                  <a:lnTo>
                    <a:pt x="5967" y="7161"/>
                  </a:lnTo>
                  <a:lnTo>
                    <a:pt x="5991" y="7307"/>
                  </a:lnTo>
                  <a:lnTo>
                    <a:pt x="6040" y="7404"/>
                  </a:lnTo>
                  <a:lnTo>
                    <a:pt x="6113" y="7502"/>
                  </a:lnTo>
                  <a:lnTo>
                    <a:pt x="6186" y="7575"/>
                  </a:lnTo>
                  <a:lnTo>
                    <a:pt x="6284" y="7624"/>
                  </a:lnTo>
                  <a:lnTo>
                    <a:pt x="6430" y="7624"/>
                  </a:lnTo>
                  <a:lnTo>
                    <a:pt x="6430" y="7624"/>
                  </a:lnTo>
                  <a:lnTo>
                    <a:pt x="6503" y="7624"/>
                  </a:lnTo>
                  <a:lnTo>
                    <a:pt x="6600" y="7575"/>
                  </a:lnTo>
                  <a:lnTo>
                    <a:pt x="6673" y="7502"/>
                  </a:lnTo>
                  <a:lnTo>
                    <a:pt x="6746" y="7404"/>
                  </a:lnTo>
                  <a:lnTo>
                    <a:pt x="6820" y="7307"/>
                  </a:lnTo>
                  <a:lnTo>
                    <a:pt x="6868" y="7161"/>
                  </a:lnTo>
                  <a:lnTo>
                    <a:pt x="6893" y="7015"/>
                  </a:lnTo>
                  <a:lnTo>
                    <a:pt x="6917" y="6869"/>
                  </a:lnTo>
                  <a:lnTo>
                    <a:pt x="6917" y="6869"/>
                  </a:lnTo>
                  <a:lnTo>
                    <a:pt x="6917" y="6187"/>
                  </a:lnTo>
                  <a:lnTo>
                    <a:pt x="6893" y="5529"/>
                  </a:lnTo>
                  <a:lnTo>
                    <a:pt x="6844" y="4896"/>
                  </a:lnTo>
                  <a:lnTo>
                    <a:pt x="6771" y="4311"/>
                  </a:lnTo>
                  <a:lnTo>
                    <a:pt x="6698" y="3727"/>
                  </a:lnTo>
                  <a:lnTo>
                    <a:pt x="6600" y="3191"/>
                  </a:lnTo>
                  <a:lnTo>
                    <a:pt x="6479" y="2704"/>
                  </a:lnTo>
                  <a:lnTo>
                    <a:pt x="6332" y="2217"/>
                  </a:lnTo>
                  <a:lnTo>
                    <a:pt x="6162" y="1803"/>
                  </a:lnTo>
                  <a:lnTo>
                    <a:pt x="5967" y="1413"/>
                  </a:lnTo>
                  <a:lnTo>
                    <a:pt x="5748" y="1072"/>
                  </a:lnTo>
                  <a:lnTo>
                    <a:pt x="5480" y="755"/>
                  </a:lnTo>
                  <a:lnTo>
                    <a:pt x="5212" y="488"/>
                  </a:lnTo>
                  <a:lnTo>
                    <a:pt x="4895" y="293"/>
                  </a:lnTo>
                  <a:lnTo>
                    <a:pt x="4749" y="195"/>
                  </a:lnTo>
                  <a:lnTo>
                    <a:pt x="4579" y="122"/>
                  </a:lnTo>
                  <a:lnTo>
                    <a:pt x="4384" y="49"/>
                  </a:lnTo>
                  <a:lnTo>
                    <a:pt x="4189" y="0"/>
                  </a:lnTo>
                  <a:lnTo>
                    <a:pt x="4189" y="0"/>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5" name="Google Shape;785;p48"/>
          <p:cNvSpPr/>
          <p:nvPr/>
        </p:nvSpPr>
        <p:spPr>
          <a:xfrm>
            <a:off x="7272636" y="2022841"/>
            <a:ext cx="320378" cy="337776"/>
          </a:xfrm>
          <a:custGeom>
            <a:avLst/>
            <a:gdLst/>
            <a:ahLst/>
            <a:cxnLst/>
            <a:rect l="l" t="t" r="r" b="b"/>
            <a:pathLst>
              <a:path w="15247" h="16075" fill="none" extrusionOk="0">
                <a:moveTo>
                  <a:pt x="9401" y="10717"/>
                </a:moveTo>
                <a:lnTo>
                  <a:pt x="9401" y="10717"/>
                </a:lnTo>
                <a:lnTo>
                  <a:pt x="9085" y="10692"/>
                </a:lnTo>
                <a:lnTo>
                  <a:pt x="9085" y="9596"/>
                </a:lnTo>
                <a:lnTo>
                  <a:pt x="9085" y="9596"/>
                </a:lnTo>
                <a:lnTo>
                  <a:pt x="9401" y="9377"/>
                </a:lnTo>
                <a:lnTo>
                  <a:pt x="9718" y="9133"/>
                </a:lnTo>
                <a:lnTo>
                  <a:pt x="10010" y="8866"/>
                </a:lnTo>
                <a:lnTo>
                  <a:pt x="10302" y="8573"/>
                </a:lnTo>
                <a:lnTo>
                  <a:pt x="10546" y="8232"/>
                </a:lnTo>
                <a:lnTo>
                  <a:pt x="10765" y="7867"/>
                </a:lnTo>
                <a:lnTo>
                  <a:pt x="10984" y="7502"/>
                </a:lnTo>
                <a:lnTo>
                  <a:pt x="11155" y="7088"/>
                </a:lnTo>
                <a:lnTo>
                  <a:pt x="11155" y="7088"/>
                </a:lnTo>
                <a:lnTo>
                  <a:pt x="11228" y="7112"/>
                </a:lnTo>
                <a:lnTo>
                  <a:pt x="11228" y="7112"/>
                </a:lnTo>
                <a:lnTo>
                  <a:pt x="11374" y="7112"/>
                </a:lnTo>
                <a:lnTo>
                  <a:pt x="11496" y="7039"/>
                </a:lnTo>
                <a:lnTo>
                  <a:pt x="11617" y="6942"/>
                </a:lnTo>
                <a:lnTo>
                  <a:pt x="11715" y="6771"/>
                </a:lnTo>
                <a:lnTo>
                  <a:pt x="11812" y="6601"/>
                </a:lnTo>
                <a:lnTo>
                  <a:pt x="11910" y="6381"/>
                </a:lnTo>
                <a:lnTo>
                  <a:pt x="11958" y="6138"/>
                </a:lnTo>
                <a:lnTo>
                  <a:pt x="12007" y="5870"/>
                </a:lnTo>
                <a:lnTo>
                  <a:pt x="12007" y="5870"/>
                </a:lnTo>
                <a:lnTo>
                  <a:pt x="12031" y="5626"/>
                </a:lnTo>
                <a:lnTo>
                  <a:pt x="12007" y="5383"/>
                </a:lnTo>
                <a:lnTo>
                  <a:pt x="11983" y="5188"/>
                </a:lnTo>
                <a:lnTo>
                  <a:pt x="11934" y="4993"/>
                </a:lnTo>
                <a:lnTo>
                  <a:pt x="11885" y="4823"/>
                </a:lnTo>
                <a:lnTo>
                  <a:pt x="11812" y="4677"/>
                </a:lnTo>
                <a:lnTo>
                  <a:pt x="11715" y="4579"/>
                </a:lnTo>
                <a:lnTo>
                  <a:pt x="11593" y="4506"/>
                </a:lnTo>
                <a:lnTo>
                  <a:pt x="11593" y="4506"/>
                </a:lnTo>
                <a:lnTo>
                  <a:pt x="11666" y="4141"/>
                </a:lnTo>
                <a:lnTo>
                  <a:pt x="11690" y="3800"/>
                </a:lnTo>
                <a:lnTo>
                  <a:pt x="11690" y="3483"/>
                </a:lnTo>
                <a:lnTo>
                  <a:pt x="11690" y="3191"/>
                </a:lnTo>
                <a:lnTo>
                  <a:pt x="11666" y="2899"/>
                </a:lnTo>
                <a:lnTo>
                  <a:pt x="11617" y="2631"/>
                </a:lnTo>
                <a:lnTo>
                  <a:pt x="11544" y="2387"/>
                </a:lnTo>
                <a:lnTo>
                  <a:pt x="11471" y="2144"/>
                </a:lnTo>
                <a:lnTo>
                  <a:pt x="11374" y="1924"/>
                </a:lnTo>
                <a:lnTo>
                  <a:pt x="11276" y="1705"/>
                </a:lnTo>
                <a:lnTo>
                  <a:pt x="11155" y="1510"/>
                </a:lnTo>
                <a:lnTo>
                  <a:pt x="11009" y="1340"/>
                </a:lnTo>
                <a:lnTo>
                  <a:pt x="10862" y="1169"/>
                </a:lnTo>
                <a:lnTo>
                  <a:pt x="10716" y="1023"/>
                </a:lnTo>
                <a:lnTo>
                  <a:pt x="10400" y="755"/>
                </a:lnTo>
                <a:lnTo>
                  <a:pt x="10034" y="561"/>
                </a:lnTo>
                <a:lnTo>
                  <a:pt x="9669" y="366"/>
                </a:lnTo>
                <a:lnTo>
                  <a:pt x="9304" y="244"/>
                </a:lnTo>
                <a:lnTo>
                  <a:pt x="8938" y="146"/>
                </a:lnTo>
                <a:lnTo>
                  <a:pt x="8573" y="73"/>
                </a:lnTo>
                <a:lnTo>
                  <a:pt x="8232" y="25"/>
                </a:lnTo>
                <a:lnTo>
                  <a:pt x="7915" y="0"/>
                </a:lnTo>
                <a:lnTo>
                  <a:pt x="7623" y="0"/>
                </a:lnTo>
                <a:lnTo>
                  <a:pt x="7623" y="0"/>
                </a:lnTo>
                <a:lnTo>
                  <a:pt x="7282" y="25"/>
                </a:lnTo>
                <a:lnTo>
                  <a:pt x="6990" y="98"/>
                </a:lnTo>
                <a:lnTo>
                  <a:pt x="6746" y="171"/>
                </a:lnTo>
                <a:lnTo>
                  <a:pt x="6527" y="293"/>
                </a:lnTo>
                <a:lnTo>
                  <a:pt x="6332" y="390"/>
                </a:lnTo>
                <a:lnTo>
                  <a:pt x="6186" y="536"/>
                </a:lnTo>
                <a:lnTo>
                  <a:pt x="6040" y="658"/>
                </a:lnTo>
                <a:lnTo>
                  <a:pt x="5943" y="780"/>
                </a:lnTo>
                <a:lnTo>
                  <a:pt x="5943" y="780"/>
                </a:lnTo>
                <a:lnTo>
                  <a:pt x="5943" y="780"/>
                </a:lnTo>
                <a:lnTo>
                  <a:pt x="5943" y="780"/>
                </a:lnTo>
                <a:lnTo>
                  <a:pt x="5553" y="853"/>
                </a:lnTo>
                <a:lnTo>
                  <a:pt x="5188" y="975"/>
                </a:lnTo>
                <a:lnTo>
                  <a:pt x="4871" y="1145"/>
                </a:lnTo>
                <a:lnTo>
                  <a:pt x="4603" y="1316"/>
                </a:lnTo>
                <a:lnTo>
                  <a:pt x="4360" y="1535"/>
                </a:lnTo>
                <a:lnTo>
                  <a:pt x="4165" y="1754"/>
                </a:lnTo>
                <a:lnTo>
                  <a:pt x="4019" y="2022"/>
                </a:lnTo>
                <a:lnTo>
                  <a:pt x="3897" y="2290"/>
                </a:lnTo>
                <a:lnTo>
                  <a:pt x="3799" y="2558"/>
                </a:lnTo>
                <a:lnTo>
                  <a:pt x="3726" y="2826"/>
                </a:lnTo>
                <a:lnTo>
                  <a:pt x="3678" y="3118"/>
                </a:lnTo>
                <a:lnTo>
                  <a:pt x="3629" y="3410"/>
                </a:lnTo>
                <a:lnTo>
                  <a:pt x="3629" y="3702"/>
                </a:lnTo>
                <a:lnTo>
                  <a:pt x="3629" y="3970"/>
                </a:lnTo>
                <a:lnTo>
                  <a:pt x="3678" y="4482"/>
                </a:lnTo>
                <a:lnTo>
                  <a:pt x="3678" y="4482"/>
                </a:lnTo>
                <a:lnTo>
                  <a:pt x="3678" y="4506"/>
                </a:lnTo>
                <a:lnTo>
                  <a:pt x="3678" y="4506"/>
                </a:lnTo>
                <a:lnTo>
                  <a:pt x="3556" y="4555"/>
                </a:lnTo>
                <a:lnTo>
                  <a:pt x="3459" y="4652"/>
                </a:lnTo>
                <a:lnTo>
                  <a:pt x="3385" y="4798"/>
                </a:lnTo>
                <a:lnTo>
                  <a:pt x="3312" y="4969"/>
                </a:lnTo>
                <a:lnTo>
                  <a:pt x="3264" y="5164"/>
                </a:lnTo>
                <a:lnTo>
                  <a:pt x="3239" y="5383"/>
                </a:lnTo>
                <a:lnTo>
                  <a:pt x="3215" y="5626"/>
                </a:lnTo>
                <a:lnTo>
                  <a:pt x="3239" y="5870"/>
                </a:lnTo>
                <a:lnTo>
                  <a:pt x="3239" y="5870"/>
                </a:lnTo>
                <a:lnTo>
                  <a:pt x="3288" y="6138"/>
                </a:lnTo>
                <a:lnTo>
                  <a:pt x="3337" y="6381"/>
                </a:lnTo>
                <a:lnTo>
                  <a:pt x="3434" y="6601"/>
                </a:lnTo>
                <a:lnTo>
                  <a:pt x="3532" y="6771"/>
                </a:lnTo>
                <a:lnTo>
                  <a:pt x="3629" y="6942"/>
                </a:lnTo>
                <a:lnTo>
                  <a:pt x="3751" y="7039"/>
                </a:lnTo>
                <a:lnTo>
                  <a:pt x="3873" y="7112"/>
                </a:lnTo>
                <a:lnTo>
                  <a:pt x="4019" y="7112"/>
                </a:lnTo>
                <a:lnTo>
                  <a:pt x="4019" y="7112"/>
                </a:lnTo>
                <a:lnTo>
                  <a:pt x="4092" y="7088"/>
                </a:lnTo>
                <a:lnTo>
                  <a:pt x="4092" y="7088"/>
                </a:lnTo>
                <a:lnTo>
                  <a:pt x="4262" y="7502"/>
                </a:lnTo>
                <a:lnTo>
                  <a:pt x="4481" y="7867"/>
                </a:lnTo>
                <a:lnTo>
                  <a:pt x="4701" y="8232"/>
                </a:lnTo>
                <a:lnTo>
                  <a:pt x="4969" y="8573"/>
                </a:lnTo>
                <a:lnTo>
                  <a:pt x="5236" y="8866"/>
                </a:lnTo>
                <a:lnTo>
                  <a:pt x="5529" y="9133"/>
                </a:lnTo>
                <a:lnTo>
                  <a:pt x="5845" y="9377"/>
                </a:lnTo>
                <a:lnTo>
                  <a:pt x="6162" y="9596"/>
                </a:lnTo>
                <a:lnTo>
                  <a:pt x="6162" y="10668"/>
                </a:lnTo>
                <a:lnTo>
                  <a:pt x="6162" y="10668"/>
                </a:lnTo>
                <a:lnTo>
                  <a:pt x="5650" y="10717"/>
                </a:lnTo>
                <a:lnTo>
                  <a:pt x="5650" y="10717"/>
                </a:lnTo>
                <a:lnTo>
                  <a:pt x="5066" y="10814"/>
                </a:lnTo>
                <a:lnTo>
                  <a:pt x="4506" y="10936"/>
                </a:lnTo>
                <a:lnTo>
                  <a:pt x="3946" y="11058"/>
                </a:lnTo>
                <a:lnTo>
                  <a:pt x="3410" y="11228"/>
                </a:lnTo>
                <a:lnTo>
                  <a:pt x="2923" y="11423"/>
                </a:lnTo>
                <a:lnTo>
                  <a:pt x="2460" y="11642"/>
                </a:lnTo>
                <a:lnTo>
                  <a:pt x="2022" y="11886"/>
                </a:lnTo>
                <a:lnTo>
                  <a:pt x="1632" y="12153"/>
                </a:lnTo>
                <a:lnTo>
                  <a:pt x="1267" y="12421"/>
                </a:lnTo>
                <a:lnTo>
                  <a:pt x="950" y="12738"/>
                </a:lnTo>
                <a:lnTo>
                  <a:pt x="682" y="13079"/>
                </a:lnTo>
                <a:lnTo>
                  <a:pt x="439" y="13420"/>
                </a:lnTo>
                <a:lnTo>
                  <a:pt x="268" y="13810"/>
                </a:lnTo>
                <a:lnTo>
                  <a:pt x="122" y="14199"/>
                </a:lnTo>
                <a:lnTo>
                  <a:pt x="49" y="14638"/>
                </a:lnTo>
                <a:lnTo>
                  <a:pt x="0" y="15076"/>
                </a:lnTo>
                <a:lnTo>
                  <a:pt x="0" y="15076"/>
                </a:lnTo>
                <a:lnTo>
                  <a:pt x="49" y="15125"/>
                </a:lnTo>
                <a:lnTo>
                  <a:pt x="244" y="15222"/>
                </a:lnTo>
                <a:lnTo>
                  <a:pt x="414" y="15295"/>
                </a:lnTo>
                <a:lnTo>
                  <a:pt x="633" y="15393"/>
                </a:lnTo>
                <a:lnTo>
                  <a:pt x="901" y="15490"/>
                </a:lnTo>
                <a:lnTo>
                  <a:pt x="1267" y="15563"/>
                </a:lnTo>
                <a:lnTo>
                  <a:pt x="1705" y="15661"/>
                </a:lnTo>
                <a:lnTo>
                  <a:pt x="2216" y="15758"/>
                </a:lnTo>
                <a:lnTo>
                  <a:pt x="2825" y="15831"/>
                </a:lnTo>
                <a:lnTo>
                  <a:pt x="3556" y="15928"/>
                </a:lnTo>
                <a:lnTo>
                  <a:pt x="4384" y="15977"/>
                </a:lnTo>
                <a:lnTo>
                  <a:pt x="5309" y="16026"/>
                </a:lnTo>
                <a:lnTo>
                  <a:pt x="6381" y="16050"/>
                </a:lnTo>
                <a:lnTo>
                  <a:pt x="7599" y="16075"/>
                </a:lnTo>
                <a:lnTo>
                  <a:pt x="7599" y="16075"/>
                </a:lnTo>
                <a:lnTo>
                  <a:pt x="8792" y="16050"/>
                </a:lnTo>
                <a:lnTo>
                  <a:pt x="9864" y="16026"/>
                </a:lnTo>
                <a:lnTo>
                  <a:pt x="10814" y="15977"/>
                </a:lnTo>
                <a:lnTo>
                  <a:pt x="11642" y="15928"/>
                </a:lnTo>
                <a:lnTo>
                  <a:pt x="12372" y="15831"/>
                </a:lnTo>
                <a:lnTo>
                  <a:pt x="12981" y="15758"/>
                </a:lnTo>
                <a:lnTo>
                  <a:pt x="13517" y="15661"/>
                </a:lnTo>
                <a:lnTo>
                  <a:pt x="13955" y="15563"/>
                </a:lnTo>
                <a:lnTo>
                  <a:pt x="14321" y="15490"/>
                </a:lnTo>
                <a:lnTo>
                  <a:pt x="14613" y="15393"/>
                </a:lnTo>
                <a:lnTo>
                  <a:pt x="14832" y="15295"/>
                </a:lnTo>
                <a:lnTo>
                  <a:pt x="15003" y="15222"/>
                </a:lnTo>
                <a:lnTo>
                  <a:pt x="15173" y="15125"/>
                </a:lnTo>
                <a:lnTo>
                  <a:pt x="15246" y="15076"/>
                </a:lnTo>
                <a:lnTo>
                  <a:pt x="15246" y="15076"/>
                </a:lnTo>
                <a:lnTo>
                  <a:pt x="15198" y="14613"/>
                </a:lnTo>
                <a:lnTo>
                  <a:pt x="15125" y="14175"/>
                </a:lnTo>
                <a:lnTo>
                  <a:pt x="15003" y="13761"/>
                </a:lnTo>
                <a:lnTo>
                  <a:pt x="14832" y="13371"/>
                </a:lnTo>
                <a:lnTo>
                  <a:pt x="14589" y="13006"/>
                </a:lnTo>
                <a:lnTo>
                  <a:pt x="14321" y="12665"/>
                </a:lnTo>
                <a:lnTo>
                  <a:pt x="14004" y="12373"/>
                </a:lnTo>
                <a:lnTo>
                  <a:pt x="13639" y="12080"/>
                </a:lnTo>
                <a:lnTo>
                  <a:pt x="13249" y="11813"/>
                </a:lnTo>
                <a:lnTo>
                  <a:pt x="12811" y="11593"/>
                </a:lnTo>
                <a:lnTo>
                  <a:pt x="12324" y="11374"/>
                </a:lnTo>
                <a:lnTo>
                  <a:pt x="11812" y="11204"/>
                </a:lnTo>
                <a:lnTo>
                  <a:pt x="11252" y="11033"/>
                </a:lnTo>
                <a:lnTo>
                  <a:pt x="10668" y="10911"/>
                </a:lnTo>
                <a:lnTo>
                  <a:pt x="10034" y="10790"/>
                </a:lnTo>
                <a:lnTo>
                  <a:pt x="9401" y="10717"/>
                </a:lnTo>
                <a:lnTo>
                  <a:pt x="9401" y="10717"/>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6" name="Google Shape;786;p48"/>
          <p:cNvGrpSpPr/>
          <p:nvPr/>
        </p:nvGrpSpPr>
        <p:grpSpPr>
          <a:xfrm>
            <a:off x="7827721" y="2028902"/>
            <a:ext cx="345971" cy="325505"/>
            <a:chOff x="5972700" y="2330200"/>
            <a:chExt cx="411625" cy="387275"/>
          </a:xfrm>
        </p:grpSpPr>
        <p:sp>
          <p:nvSpPr>
            <p:cNvPr id="787" name="Google Shape;787;p48"/>
            <p:cNvSpPr/>
            <p:nvPr/>
          </p:nvSpPr>
          <p:spPr>
            <a:xfrm>
              <a:off x="5972700" y="2476950"/>
              <a:ext cx="98050" cy="219825"/>
            </a:xfrm>
            <a:custGeom>
              <a:avLst/>
              <a:gdLst/>
              <a:ahLst/>
              <a:cxnLst/>
              <a:rect l="l" t="t" r="r" b="b"/>
              <a:pathLst>
                <a:path w="3922" h="8793" fill="none" extrusionOk="0">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48"/>
            <p:cNvSpPr/>
            <p:nvPr/>
          </p:nvSpPr>
          <p:spPr>
            <a:xfrm>
              <a:off x="6078025" y="2330200"/>
              <a:ext cx="306300" cy="387275"/>
            </a:xfrm>
            <a:custGeom>
              <a:avLst/>
              <a:gdLst/>
              <a:ahLst/>
              <a:cxnLst/>
              <a:rect l="l" t="t" r="r" b="b"/>
              <a:pathLst>
                <a:path w="12252" h="15491" fill="none" extrusionOk="0">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 name="Google Shape;789;p48"/>
          <p:cNvGrpSpPr/>
          <p:nvPr/>
        </p:nvGrpSpPr>
        <p:grpSpPr>
          <a:xfrm>
            <a:off x="3423018" y="2557031"/>
            <a:ext cx="109538" cy="399195"/>
            <a:chOff x="732125" y="2958550"/>
            <a:chExt cx="130325" cy="474950"/>
          </a:xfrm>
        </p:grpSpPr>
        <p:sp>
          <p:nvSpPr>
            <p:cNvPr id="790" name="Google Shape;790;p48"/>
            <p:cNvSpPr/>
            <p:nvPr/>
          </p:nvSpPr>
          <p:spPr>
            <a:xfrm>
              <a:off x="732125" y="2958550"/>
              <a:ext cx="130325" cy="474950"/>
            </a:xfrm>
            <a:custGeom>
              <a:avLst/>
              <a:gdLst/>
              <a:ahLst/>
              <a:cxnLst/>
              <a:rect l="l" t="t" r="r" b="b"/>
              <a:pathLst>
                <a:path w="5213" h="18998" fill="none" extrusionOk="0">
                  <a:moveTo>
                    <a:pt x="4336" y="14443"/>
                  </a:moveTo>
                  <a:lnTo>
                    <a:pt x="4336" y="1754"/>
                  </a:lnTo>
                  <a:lnTo>
                    <a:pt x="4336" y="1754"/>
                  </a:lnTo>
                  <a:lnTo>
                    <a:pt x="4336" y="1584"/>
                  </a:lnTo>
                  <a:lnTo>
                    <a:pt x="4311" y="1389"/>
                  </a:lnTo>
                  <a:lnTo>
                    <a:pt x="4262" y="1243"/>
                  </a:lnTo>
                  <a:lnTo>
                    <a:pt x="4214" y="1073"/>
                  </a:lnTo>
                  <a:lnTo>
                    <a:pt x="4141" y="926"/>
                  </a:lnTo>
                  <a:lnTo>
                    <a:pt x="4043" y="780"/>
                  </a:lnTo>
                  <a:lnTo>
                    <a:pt x="3946" y="634"/>
                  </a:lnTo>
                  <a:lnTo>
                    <a:pt x="3824" y="512"/>
                  </a:lnTo>
                  <a:lnTo>
                    <a:pt x="3702" y="415"/>
                  </a:lnTo>
                  <a:lnTo>
                    <a:pt x="3580" y="318"/>
                  </a:lnTo>
                  <a:lnTo>
                    <a:pt x="3434" y="220"/>
                  </a:lnTo>
                  <a:lnTo>
                    <a:pt x="3288" y="147"/>
                  </a:lnTo>
                  <a:lnTo>
                    <a:pt x="3118" y="98"/>
                  </a:lnTo>
                  <a:lnTo>
                    <a:pt x="2947" y="50"/>
                  </a:lnTo>
                  <a:lnTo>
                    <a:pt x="2777" y="25"/>
                  </a:lnTo>
                  <a:lnTo>
                    <a:pt x="2606" y="1"/>
                  </a:lnTo>
                  <a:lnTo>
                    <a:pt x="2606" y="1"/>
                  </a:lnTo>
                  <a:lnTo>
                    <a:pt x="2436" y="25"/>
                  </a:lnTo>
                  <a:lnTo>
                    <a:pt x="2265" y="50"/>
                  </a:lnTo>
                  <a:lnTo>
                    <a:pt x="2095" y="98"/>
                  </a:lnTo>
                  <a:lnTo>
                    <a:pt x="1924" y="147"/>
                  </a:lnTo>
                  <a:lnTo>
                    <a:pt x="1778" y="220"/>
                  </a:lnTo>
                  <a:lnTo>
                    <a:pt x="1632" y="318"/>
                  </a:lnTo>
                  <a:lnTo>
                    <a:pt x="1510" y="415"/>
                  </a:lnTo>
                  <a:lnTo>
                    <a:pt x="1389" y="512"/>
                  </a:lnTo>
                  <a:lnTo>
                    <a:pt x="1267" y="634"/>
                  </a:lnTo>
                  <a:lnTo>
                    <a:pt x="1169" y="780"/>
                  </a:lnTo>
                  <a:lnTo>
                    <a:pt x="1072" y="926"/>
                  </a:lnTo>
                  <a:lnTo>
                    <a:pt x="999" y="1073"/>
                  </a:lnTo>
                  <a:lnTo>
                    <a:pt x="950" y="1243"/>
                  </a:lnTo>
                  <a:lnTo>
                    <a:pt x="901" y="1389"/>
                  </a:lnTo>
                  <a:lnTo>
                    <a:pt x="877" y="1584"/>
                  </a:lnTo>
                  <a:lnTo>
                    <a:pt x="877" y="1754"/>
                  </a:lnTo>
                  <a:lnTo>
                    <a:pt x="877" y="14443"/>
                  </a:lnTo>
                  <a:lnTo>
                    <a:pt x="877" y="14443"/>
                  </a:lnTo>
                  <a:lnTo>
                    <a:pt x="682" y="14638"/>
                  </a:lnTo>
                  <a:lnTo>
                    <a:pt x="512" y="14833"/>
                  </a:lnTo>
                  <a:lnTo>
                    <a:pt x="366" y="15052"/>
                  </a:lnTo>
                  <a:lnTo>
                    <a:pt x="244" y="15296"/>
                  </a:lnTo>
                  <a:lnTo>
                    <a:pt x="146" y="15564"/>
                  </a:lnTo>
                  <a:lnTo>
                    <a:pt x="73" y="15832"/>
                  </a:lnTo>
                  <a:lnTo>
                    <a:pt x="25" y="16100"/>
                  </a:lnTo>
                  <a:lnTo>
                    <a:pt x="0" y="16392"/>
                  </a:lnTo>
                  <a:lnTo>
                    <a:pt x="0" y="16392"/>
                  </a:lnTo>
                  <a:lnTo>
                    <a:pt x="25" y="16635"/>
                  </a:lnTo>
                  <a:lnTo>
                    <a:pt x="49" y="16903"/>
                  </a:lnTo>
                  <a:lnTo>
                    <a:pt x="122" y="17147"/>
                  </a:lnTo>
                  <a:lnTo>
                    <a:pt x="195" y="17390"/>
                  </a:lnTo>
                  <a:lnTo>
                    <a:pt x="317" y="17634"/>
                  </a:lnTo>
                  <a:lnTo>
                    <a:pt x="439" y="17829"/>
                  </a:lnTo>
                  <a:lnTo>
                    <a:pt x="609" y="18048"/>
                  </a:lnTo>
                  <a:lnTo>
                    <a:pt x="755" y="18218"/>
                  </a:lnTo>
                  <a:lnTo>
                    <a:pt x="950" y="18389"/>
                  </a:lnTo>
                  <a:lnTo>
                    <a:pt x="1145" y="18535"/>
                  </a:lnTo>
                  <a:lnTo>
                    <a:pt x="1364" y="18681"/>
                  </a:lnTo>
                  <a:lnTo>
                    <a:pt x="1583" y="18779"/>
                  </a:lnTo>
                  <a:lnTo>
                    <a:pt x="1827" y="18876"/>
                  </a:lnTo>
                  <a:lnTo>
                    <a:pt x="2070" y="18925"/>
                  </a:lnTo>
                  <a:lnTo>
                    <a:pt x="2338" y="18973"/>
                  </a:lnTo>
                  <a:lnTo>
                    <a:pt x="2606" y="18998"/>
                  </a:lnTo>
                  <a:lnTo>
                    <a:pt x="2606" y="18998"/>
                  </a:lnTo>
                  <a:lnTo>
                    <a:pt x="2874" y="18973"/>
                  </a:lnTo>
                  <a:lnTo>
                    <a:pt x="3142" y="18925"/>
                  </a:lnTo>
                  <a:lnTo>
                    <a:pt x="3386" y="18876"/>
                  </a:lnTo>
                  <a:lnTo>
                    <a:pt x="3629" y="18779"/>
                  </a:lnTo>
                  <a:lnTo>
                    <a:pt x="3848" y="18681"/>
                  </a:lnTo>
                  <a:lnTo>
                    <a:pt x="4068" y="18535"/>
                  </a:lnTo>
                  <a:lnTo>
                    <a:pt x="4262" y="18389"/>
                  </a:lnTo>
                  <a:lnTo>
                    <a:pt x="4457" y="18218"/>
                  </a:lnTo>
                  <a:lnTo>
                    <a:pt x="4603" y="18048"/>
                  </a:lnTo>
                  <a:lnTo>
                    <a:pt x="4774" y="17829"/>
                  </a:lnTo>
                  <a:lnTo>
                    <a:pt x="4896" y="17634"/>
                  </a:lnTo>
                  <a:lnTo>
                    <a:pt x="5017" y="17390"/>
                  </a:lnTo>
                  <a:lnTo>
                    <a:pt x="5091" y="17147"/>
                  </a:lnTo>
                  <a:lnTo>
                    <a:pt x="5164" y="16903"/>
                  </a:lnTo>
                  <a:lnTo>
                    <a:pt x="5188" y="16635"/>
                  </a:lnTo>
                  <a:lnTo>
                    <a:pt x="5212" y="16392"/>
                  </a:lnTo>
                  <a:lnTo>
                    <a:pt x="5212" y="16392"/>
                  </a:lnTo>
                  <a:lnTo>
                    <a:pt x="5188" y="16100"/>
                  </a:lnTo>
                  <a:lnTo>
                    <a:pt x="5139" y="15832"/>
                  </a:lnTo>
                  <a:lnTo>
                    <a:pt x="5066" y="15564"/>
                  </a:lnTo>
                  <a:lnTo>
                    <a:pt x="4969" y="15296"/>
                  </a:lnTo>
                  <a:lnTo>
                    <a:pt x="4847" y="15052"/>
                  </a:lnTo>
                  <a:lnTo>
                    <a:pt x="4701" y="14833"/>
                  </a:lnTo>
                  <a:lnTo>
                    <a:pt x="4530" y="14638"/>
                  </a:lnTo>
                  <a:lnTo>
                    <a:pt x="4336" y="14443"/>
                  </a:lnTo>
                  <a:lnTo>
                    <a:pt x="4336" y="14443"/>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48"/>
            <p:cNvSpPr/>
            <p:nvPr/>
          </p:nvSpPr>
          <p:spPr>
            <a:xfrm>
              <a:off x="756475" y="3090675"/>
              <a:ext cx="81625" cy="318475"/>
            </a:xfrm>
            <a:custGeom>
              <a:avLst/>
              <a:gdLst/>
              <a:ahLst/>
              <a:cxnLst/>
              <a:rect l="l" t="t" r="r" b="b"/>
              <a:pathLst>
                <a:path w="3265" h="12739" fill="none" extrusionOk="0">
                  <a:moveTo>
                    <a:pt x="2387" y="1"/>
                  </a:moveTo>
                  <a:lnTo>
                    <a:pt x="877" y="1"/>
                  </a:lnTo>
                  <a:lnTo>
                    <a:pt x="877" y="9158"/>
                  </a:lnTo>
                  <a:lnTo>
                    <a:pt x="877" y="9158"/>
                  </a:lnTo>
                  <a:lnTo>
                    <a:pt x="853" y="9353"/>
                  </a:lnTo>
                  <a:lnTo>
                    <a:pt x="780" y="9548"/>
                  </a:lnTo>
                  <a:lnTo>
                    <a:pt x="682" y="9719"/>
                  </a:lnTo>
                  <a:lnTo>
                    <a:pt x="536" y="9889"/>
                  </a:lnTo>
                  <a:lnTo>
                    <a:pt x="536" y="9889"/>
                  </a:lnTo>
                  <a:lnTo>
                    <a:pt x="415" y="10011"/>
                  </a:lnTo>
                  <a:lnTo>
                    <a:pt x="317" y="10133"/>
                  </a:lnTo>
                  <a:lnTo>
                    <a:pt x="220" y="10279"/>
                  </a:lnTo>
                  <a:lnTo>
                    <a:pt x="147" y="10425"/>
                  </a:lnTo>
                  <a:lnTo>
                    <a:pt x="74" y="10595"/>
                  </a:lnTo>
                  <a:lnTo>
                    <a:pt x="49" y="10766"/>
                  </a:lnTo>
                  <a:lnTo>
                    <a:pt x="1" y="10936"/>
                  </a:lnTo>
                  <a:lnTo>
                    <a:pt x="1" y="11107"/>
                  </a:lnTo>
                  <a:lnTo>
                    <a:pt x="1" y="11107"/>
                  </a:lnTo>
                  <a:lnTo>
                    <a:pt x="1" y="11253"/>
                  </a:lnTo>
                  <a:lnTo>
                    <a:pt x="25" y="11423"/>
                  </a:lnTo>
                  <a:lnTo>
                    <a:pt x="74" y="11570"/>
                  </a:lnTo>
                  <a:lnTo>
                    <a:pt x="122" y="11740"/>
                  </a:lnTo>
                  <a:lnTo>
                    <a:pt x="195" y="11862"/>
                  </a:lnTo>
                  <a:lnTo>
                    <a:pt x="293" y="12008"/>
                  </a:lnTo>
                  <a:lnTo>
                    <a:pt x="366" y="12130"/>
                  </a:lnTo>
                  <a:lnTo>
                    <a:pt x="488" y="12251"/>
                  </a:lnTo>
                  <a:lnTo>
                    <a:pt x="585" y="12349"/>
                  </a:lnTo>
                  <a:lnTo>
                    <a:pt x="731" y="12446"/>
                  </a:lnTo>
                  <a:lnTo>
                    <a:pt x="853" y="12519"/>
                  </a:lnTo>
                  <a:lnTo>
                    <a:pt x="999" y="12592"/>
                  </a:lnTo>
                  <a:lnTo>
                    <a:pt x="1145" y="12666"/>
                  </a:lnTo>
                  <a:lnTo>
                    <a:pt x="1316" y="12690"/>
                  </a:lnTo>
                  <a:lnTo>
                    <a:pt x="1462" y="12714"/>
                  </a:lnTo>
                  <a:lnTo>
                    <a:pt x="1632" y="12739"/>
                  </a:lnTo>
                  <a:lnTo>
                    <a:pt x="1632" y="12739"/>
                  </a:lnTo>
                  <a:lnTo>
                    <a:pt x="1803" y="12714"/>
                  </a:lnTo>
                  <a:lnTo>
                    <a:pt x="1949" y="12690"/>
                  </a:lnTo>
                  <a:lnTo>
                    <a:pt x="2119" y="12666"/>
                  </a:lnTo>
                  <a:lnTo>
                    <a:pt x="2266" y="12592"/>
                  </a:lnTo>
                  <a:lnTo>
                    <a:pt x="2412" y="12519"/>
                  </a:lnTo>
                  <a:lnTo>
                    <a:pt x="2533" y="12446"/>
                  </a:lnTo>
                  <a:lnTo>
                    <a:pt x="2680" y="12349"/>
                  </a:lnTo>
                  <a:lnTo>
                    <a:pt x="2777" y="12251"/>
                  </a:lnTo>
                  <a:lnTo>
                    <a:pt x="2899" y="12130"/>
                  </a:lnTo>
                  <a:lnTo>
                    <a:pt x="2972" y="12008"/>
                  </a:lnTo>
                  <a:lnTo>
                    <a:pt x="3069" y="11862"/>
                  </a:lnTo>
                  <a:lnTo>
                    <a:pt x="3142" y="11740"/>
                  </a:lnTo>
                  <a:lnTo>
                    <a:pt x="3191" y="11570"/>
                  </a:lnTo>
                  <a:lnTo>
                    <a:pt x="3240" y="11423"/>
                  </a:lnTo>
                  <a:lnTo>
                    <a:pt x="3264" y="11253"/>
                  </a:lnTo>
                  <a:lnTo>
                    <a:pt x="3264" y="11107"/>
                  </a:lnTo>
                  <a:lnTo>
                    <a:pt x="3264" y="11107"/>
                  </a:lnTo>
                  <a:lnTo>
                    <a:pt x="3264" y="10936"/>
                  </a:lnTo>
                  <a:lnTo>
                    <a:pt x="3215" y="10766"/>
                  </a:lnTo>
                  <a:lnTo>
                    <a:pt x="3191" y="10595"/>
                  </a:lnTo>
                  <a:lnTo>
                    <a:pt x="3118" y="10425"/>
                  </a:lnTo>
                  <a:lnTo>
                    <a:pt x="3045" y="10279"/>
                  </a:lnTo>
                  <a:lnTo>
                    <a:pt x="2947" y="10133"/>
                  </a:lnTo>
                  <a:lnTo>
                    <a:pt x="2850" y="10011"/>
                  </a:lnTo>
                  <a:lnTo>
                    <a:pt x="2728" y="9889"/>
                  </a:lnTo>
                  <a:lnTo>
                    <a:pt x="2728" y="9889"/>
                  </a:lnTo>
                  <a:lnTo>
                    <a:pt x="2582" y="9719"/>
                  </a:lnTo>
                  <a:lnTo>
                    <a:pt x="2485" y="9548"/>
                  </a:lnTo>
                  <a:lnTo>
                    <a:pt x="2412" y="9353"/>
                  </a:lnTo>
                  <a:lnTo>
                    <a:pt x="2387" y="9158"/>
                  </a:lnTo>
                  <a:lnTo>
                    <a:pt x="2387" y="1"/>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48"/>
            <p:cNvSpPr/>
            <p:nvPr/>
          </p:nvSpPr>
          <p:spPr>
            <a:xfrm>
              <a:off x="802750" y="3129050"/>
              <a:ext cx="13425" cy="25"/>
            </a:xfrm>
            <a:custGeom>
              <a:avLst/>
              <a:gdLst/>
              <a:ahLst/>
              <a:cxnLst/>
              <a:rect l="l" t="t" r="r" b="b"/>
              <a:pathLst>
                <a:path w="537" h="1" fill="none" extrusionOk="0">
                  <a:moveTo>
                    <a:pt x="536" y="0"/>
                  </a:moveTo>
                  <a:lnTo>
                    <a:pt x="0"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48"/>
            <p:cNvSpPr/>
            <p:nvPr/>
          </p:nvSpPr>
          <p:spPr>
            <a:xfrm>
              <a:off x="802750" y="3162525"/>
              <a:ext cx="13425" cy="25"/>
            </a:xfrm>
            <a:custGeom>
              <a:avLst/>
              <a:gdLst/>
              <a:ahLst/>
              <a:cxnLst/>
              <a:rect l="l" t="t" r="r" b="b"/>
              <a:pathLst>
                <a:path w="537" h="1" fill="none" extrusionOk="0">
                  <a:moveTo>
                    <a:pt x="536" y="1"/>
                  </a:moveTo>
                  <a:lnTo>
                    <a:pt x="0"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48"/>
            <p:cNvSpPr/>
            <p:nvPr/>
          </p:nvSpPr>
          <p:spPr>
            <a:xfrm>
              <a:off x="802750" y="3196025"/>
              <a:ext cx="13425" cy="25"/>
            </a:xfrm>
            <a:custGeom>
              <a:avLst/>
              <a:gdLst/>
              <a:ahLst/>
              <a:cxnLst/>
              <a:rect l="l" t="t" r="r" b="b"/>
              <a:pathLst>
                <a:path w="537" h="1" fill="none" extrusionOk="0">
                  <a:moveTo>
                    <a:pt x="536" y="0"/>
                  </a:moveTo>
                  <a:lnTo>
                    <a:pt x="0"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48"/>
            <p:cNvSpPr/>
            <p:nvPr/>
          </p:nvSpPr>
          <p:spPr>
            <a:xfrm>
              <a:off x="802750" y="3229500"/>
              <a:ext cx="13425" cy="25"/>
            </a:xfrm>
            <a:custGeom>
              <a:avLst/>
              <a:gdLst/>
              <a:ahLst/>
              <a:cxnLst/>
              <a:rect l="l" t="t" r="r" b="b"/>
              <a:pathLst>
                <a:path w="537" h="1" fill="none" extrusionOk="0">
                  <a:moveTo>
                    <a:pt x="536" y="1"/>
                  </a:moveTo>
                  <a:lnTo>
                    <a:pt x="0"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48"/>
            <p:cNvSpPr/>
            <p:nvPr/>
          </p:nvSpPr>
          <p:spPr>
            <a:xfrm>
              <a:off x="802750" y="3263000"/>
              <a:ext cx="13425" cy="25"/>
            </a:xfrm>
            <a:custGeom>
              <a:avLst/>
              <a:gdLst/>
              <a:ahLst/>
              <a:cxnLst/>
              <a:rect l="l" t="t" r="r" b="b"/>
              <a:pathLst>
                <a:path w="537" h="1" fill="none" extrusionOk="0">
                  <a:moveTo>
                    <a:pt x="536" y="0"/>
                  </a:moveTo>
                  <a:lnTo>
                    <a:pt x="0"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48"/>
            <p:cNvSpPr/>
            <p:nvPr/>
          </p:nvSpPr>
          <p:spPr>
            <a:xfrm>
              <a:off x="802750" y="3296475"/>
              <a:ext cx="13425" cy="25"/>
            </a:xfrm>
            <a:custGeom>
              <a:avLst/>
              <a:gdLst/>
              <a:ahLst/>
              <a:cxnLst/>
              <a:rect l="l" t="t" r="r" b="b"/>
              <a:pathLst>
                <a:path w="537" h="1" fill="none" extrusionOk="0">
                  <a:moveTo>
                    <a:pt x="536" y="1"/>
                  </a:moveTo>
                  <a:lnTo>
                    <a:pt x="0"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8" name="Google Shape;798;p48"/>
          <p:cNvSpPr/>
          <p:nvPr/>
        </p:nvSpPr>
        <p:spPr>
          <a:xfrm>
            <a:off x="4439938" y="2541260"/>
            <a:ext cx="335738" cy="430924"/>
          </a:xfrm>
          <a:custGeom>
            <a:avLst/>
            <a:gdLst/>
            <a:ahLst/>
            <a:cxnLst/>
            <a:rect l="l" t="t" r="r" b="b"/>
            <a:pathLst>
              <a:path w="15978" h="20508" fill="none" extrusionOk="0">
                <a:moveTo>
                  <a:pt x="15977" y="1292"/>
                </a:moveTo>
                <a:lnTo>
                  <a:pt x="15977" y="19217"/>
                </a:lnTo>
                <a:lnTo>
                  <a:pt x="15977" y="19217"/>
                </a:lnTo>
                <a:lnTo>
                  <a:pt x="15953" y="19485"/>
                </a:lnTo>
                <a:lnTo>
                  <a:pt x="15880" y="19728"/>
                </a:lnTo>
                <a:lnTo>
                  <a:pt x="15758" y="19948"/>
                </a:lnTo>
                <a:lnTo>
                  <a:pt x="15612" y="20142"/>
                </a:lnTo>
                <a:lnTo>
                  <a:pt x="15417" y="20289"/>
                </a:lnTo>
                <a:lnTo>
                  <a:pt x="15198" y="20410"/>
                </a:lnTo>
                <a:lnTo>
                  <a:pt x="14955" y="20483"/>
                </a:lnTo>
                <a:lnTo>
                  <a:pt x="14711" y="20508"/>
                </a:lnTo>
                <a:lnTo>
                  <a:pt x="1267" y="20508"/>
                </a:lnTo>
                <a:lnTo>
                  <a:pt x="1267" y="20508"/>
                </a:lnTo>
                <a:lnTo>
                  <a:pt x="1023" y="20483"/>
                </a:lnTo>
                <a:lnTo>
                  <a:pt x="780" y="20410"/>
                </a:lnTo>
                <a:lnTo>
                  <a:pt x="561" y="20289"/>
                </a:lnTo>
                <a:lnTo>
                  <a:pt x="366" y="20142"/>
                </a:lnTo>
                <a:lnTo>
                  <a:pt x="220" y="19948"/>
                </a:lnTo>
                <a:lnTo>
                  <a:pt x="98" y="19728"/>
                </a:lnTo>
                <a:lnTo>
                  <a:pt x="25" y="19485"/>
                </a:lnTo>
                <a:lnTo>
                  <a:pt x="1" y="19217"/>
                </a:lnTo>
                <a:lnTo>
                  <a:pt x="1" y="1292"/>
                </a:lnTo>
                <a:lnTo>
                  <a:pt x="1" y="1292"/>
                </a:lnTo>
                <a:lnTo>
                  <a:pt x="25" y="1024"/>
                </a:lnTo>
                <a:lnTo>
                  <a:pt x="98" y="780"/>
                </a:lnTo>
                <a:lnTo>
                  <a:pt x="220" y="561"/>
                </a:lnTo>
                <a:lnTo>
                  <a:pt x="366" y="366"/>
                </a:lnTo>
                <a:lnTo>
                  <a:pt x="561" y="220"/>
                </a:lnTo>
                <a:lnTo>
                  <a:pt x="780" y="98"/>
                </a:lnTo>
                <a:lnTo>
                  <a:pt x="1023" y="25"/>
                </a:lnTo>
                <a:lnTo>
                  <a:pt x="1267" y="1"/>
                </a:lnTo>
                <a:lnTo>
                  <a:pt x="14711" y="1"/>
                </a:lnTo>
                <a:lnTo>
                  <a:pt x="14711" y="1"/>
                </a:lnTo>
                <a:lnTo>
                  <a:pt x="14955" y="25"/>
                </a:lnTo>
                <a:lnTo>
                  <a:pt x="15198" y="98"/>
                </a:lnTo>
                <a:lnTo>
                  <a:pt x="15417" y="220"/>
                </a:lnTo>
                <a:lnTo>
                  <a:pt x="15612" y="366"/>
                </a:lnTo>
                <a:lnTo>
                  <a:pt x="15758" y="561"/>
                </a:lnTo>
                <a:lnTo>
                  <a:pt x="15880" y="780"/>
                </a:lnTo>
                <a:lnTo>
                  <a:pt x="15953" y="1024"/>
                </a:lnTo>
                <a:lnTo>
                  <a:pt x="15977" y="1292"/>
                </a:lnTo>
                <a:lnTo>
                  <a:pt x="15977" y="1292"/>
                </a:lnTo>
                <a:close/>
                <a:moveTo>
                  <a:pt x="7989" y="19899"/>
                </a:moveTo>
                <a:lnTo>
                  <a:pt x="7989" y="19899"/>
                </a:lnTo>
                <a:lnTo>
                  <a:pt x="8159" y="19875"/>
                </a:lnTo>
                <a:lnTo>
                  <a:pt x="8306" y="19826"/>
                </a:lnTo>
                <a:lnTo>
                  <a:pt x="8452" y="19753"/>
                </a:lnTo>
                <a:lnTo>
                  <a:pt x="8574" y="19655"/>
                </a:lnTo>
                <a:lnTo>
                  <a:pt x="8671" y="19534"/>
                </a:lnTo>
                <a:lnTo>
                  <a:pt x="8744" y="19387"/>
                </a:lnTo>
                <a:lnTo>
                  <a:pt x="8793" y="19241"/>
                </a:lnTo>
                <a:lnTo>
                  <a:pt x="8817" y="19071"/>
                </a:lnTo>
                <a:lnTo>
                  <a:pt x="8817" y="19071"/>
                </a:lnTo>
                <a:lnTo>
                  <a:pt x="8793" y="18900"/>
                </a:lnTo>
                <a:lnTo>
                  <a:pt x="8744" y="18754"/>
                </a:lnTo>
                <a:lnTo>
                  <a:pt x="8671" y="18608"/>
                </a:lnTo>
                <a:lnTo>
                  <a:pt x="8574" y="18486"/>
                </a:lnTo>
                <a:lnTo>
                  <a:pt x="8452" y="18389"/>
                </a:lnTo>
                <a:lnTo>
                  <a:pt x="8306" y="18316"/>
                </a:lnTo>
                <a:lnTo>
                  <a:pt x="8159" y="18267"/>
                </a:lnTo>
                <a:lnTo>
                  <a:pt x="7989" y="18243"/>
                </a:lnTo>
                <a:lnTo>
                  <a:pt x="7989" y="18243"/>
                </a:lnTo>
                <a:lnTo>
                  <a:pt x="7819" y="18267"/>
                </a:lnTo>
                <a:lnTo>
                  <a:pt x="7672" y="18316"/>
                </a:lnTo>
                <a:lnTo>
                  <a:pt x="7526" y="18389"/>
                </a:lnTo>
                <a:lnTo>
                  <a:pt x="7404" y="18486"/>
                </a:lnTo>
                <a:lnTo>
                  <a:pt x="7307" y="18608"/>
                </a:lnTo>
                <a:lnTo>
                  <a:pt x="7234" y="18754"/>
                </a:lnTo>
                <a:lnTo>
                  <a:pt x="7185" y="18900"/>
                </a:lnTo>
                <a:lnTo>
                  <a:pt x="7161" y="19071"/>
                </a:lnTo>
                <a:lnTo>
                  <a:pt x="7161" y="19071"/>
                </a:lnTo>
                <a:lnTo>
                  <a:pt x="7185" y="19241"/>
                </a:lnTo>
                <a:lnTo>
                  <a:pt x="7234" y="19387"/>
                </a:lnTo>
                <a:lnTo>
                  <a:pt x="7307" y="19534"/>
                </a:lnTo>
                <a:lnTo>
                  <a:pt x="7404" y="19655"/>
                </a:lnTo>
                <a:lnTo>
                  <a:pt x="7526" y="19753"/>
                </a:lnTo>
                <a:lnTo>
                  <a:pt x="7672" y="19826"/>
                </a:lnTo>
                <a:lnTo>
                  <a:pt x="7819" y="19875"/>
                </a:lnTo>
                <a:lnTo>
                  <a:pt x="7989" y="19899"/>
                </a:lnTo>
                <a:lnTo>
                  <a:pt x="7989" y="19899"/>
                </a:lnTo>
                <a:close/>
                <a:moveTo>
                  <a:pt x="14394" y="1584"/>
                </a:moveTo>
                <a:lnTo>
                  <a:pt x="1584" y="1584"/>
                </a:lnTo>
                <a:lnTo>
                  <a:pt x="1584" y="17634"/>
                </a:lnTo>
                <a:lnTo>
                  <a:pt x="14394" y="17634"/>
                </a:lnTo>
                <a:lnTo>
                  <a:pt x="14394" y="1584"/>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48"/>
          <p:cNvSpPr/>
          <p:nvPr/>
        </p:nvSpPr>
        <p:spPr>
          <a:xfrm>
            <a:off x="3918430" y="2541260"/>
            <a:ext cx="248746" cy="430924"/>
          </a:xfrm>
          <a:custGeom>
            <a:avLst/>
            <a:gdLst/>
            <a:ahLst/>
            <a:cxnLst/>
            <a:rect l="l" t="t" r="r" b="b"/>
            <a:pathLst>
              <a:path w="11838" h="20508" fill="none" extrusionOk="0">
                <a:moveTo>
                  <a:pt x="10547" y="1"/>
                </a:moveTo>
                <a:lnTo>
                  <a:pt x="1292" y="1"/>
                </a:lnTo>
                <a:lnTo>
                  <a:pt x="1292" y="1"/>
                </a:lnTo>
                <a:lnTo>
                  <a:pt x="1024" y="25"/>
                </a:lnTo>
                <a:lnTo>
                  <a:pt x="780" y="98"/>
                </a:lnTo>
                <a:lnTo>
                  <a:pt x="561" y="220"/>
                </a:lnTo>
                <a:lnTo>
                  <a:pt x="366" y="366"/>
                </a:lnTo>
                <a:lnTo>
                  <a:pt x="220" y="561"/>
                </a:lnTo>
                <a:lnTo>
                  <a:pt x="98" y="780"/>
                </a:lnTo>
                <a:lnTo>
                  <a:pt x="25" y="1024"/>
                </a:lnTo>
                <a:lnTo>
                  <a:pt x="1" y="1292"/>
                </a:lnTo>
                <a:lnTo>
                  <a:pt x="1" y="19217"/>
                </a:lnTo>
                <a:lnTo>
                  <a:pt x="1" y="19217"/>
                </a:lnTo>
                <a:lnTo>
                  <a:pt x="25" y="19485"/>
                </a:lnTo>
                <a:lnTo>
                  <a:pt x="98" y="19728"/>
                </a:lnTo>
                <a:lnTo>
                  <a:pt x="220" y="19948"/>
                </a:lnTo>
                <a:lnTo>
                  <a:pt x="366" y="20142"/>
                </a:lnTo>
                <a:lnTo>
                  <a:pt x="561" y="20289"/>
                </a:lnTo>
                <a:lnTo>
                  <a:pt x="780" y="20410"/>
                </a:lnTo>
                <a:lnTo>
                  <a:pt x="1024" y="20483"/>
                </a:lnTo>
                <a:lnTo>
                  <a:pt x="1292" y="20508"/>
                </a:lnTo>
                <a:lnTo>
                  <a:pt x="10547" y="20508"/>
                </a:lnTo>
                <a:lnTo>
                  <a:pt x="10547" y="20508"/>
                </a:lnTo>
                <a:lnTo>
                  <a:pt x="10814" y="20483"/>
                </a:lnTo>
                <a:lnTo>
                  <a:pt x="11058" y="20410"/>
                </a:lnTo>
                <a:lnTo>
                  <a:pt x="11277" y="20289"/>
                </a:lnTo>
                <a:lnTo>
                  <a:pt x="11472" y="20142"/>
                </a:lnTo>
                <a:lnTo>
                  <a:pt x="11618" y="19948"/>
                </a:lnTo>
                <a:lnTo>
                  <a:pt x="11740" y="19728"/>
                </a:lnTo>
                <a:lnTo>
                  <a:pt x="11813" y="19485"/>
                </a:lnTo>
                <a:lnTo>
                  <a:pt x="11837" y="19217"/>
                </a:lnTo>
                <a:lnTo>
                  <a:pt x="11837" y="1292"/>
                </a:lnTo>
                <a:lnTo>
                  <a:pt x="11837" y="1292"/>
                </a:lnTo>
                <a:lnTo>
                  <a:pt x="11813" y="1024"/>
                </a:lnTo>
                <a:lnTo>
                  <a:pt x="11740" y="780"/>
                </a:lnTo>
                <a:lnTo>
                  <a:pt x="11618" y="561"/>
                </a:lnTo>
                <a:lnTo>
                  <a:pt x="11472" y="366"/>
                </a:lnTo>
                <a:lnTo>
                  <a:pt x="11277" y="220"/>
                </a:lnTo>
                <a:lnTo>
                  <a:pt x="11058" y="98"/>
                </a:lnTo>
                <a:lnTo>
                  <a:pt x="10814" y="25"/>
                </a:lnTo>
                <a:lnTo>
                  <a:pt x="10547" y="1"/>
                </a:lnTo>
                <a:lnTo>
                  <a:pt x="10547" y="1"/>
                </a:lnTo>
                <a:close/>
                <a:moveTo>
                  <a:pt x="5554" y="975"/>
                </a:moveTo>
                <a:lnTo>
                  <a:pt x="6284" y="975"/>
                </a:lnTo>
                <a:lnTo>
                  <a:pt x="6284" y="975"/>
                </a:lnTo>
                <a:lnTo>
                  <a:pt x="6406" y="999"/>
                </a:lnTo>
                <a:lnTo>
                  <a:pt x="6479" y="1073"/>
                </a:lnTo>
                <a:lnTo>
                  <a:pt x="6552" y="1146"/>
                </a:lnTo>
                <a:lnTo>
                  <a:pt x="6577" y="1267"/>
                </a:lnTo>
                <a:lnTo>
                  <a:pt x="6577" y="1267"/>
                </a:lnTo>
                <a:lnTo>
                  <a:pt x="6552" y="1365"/>
                </a:lnTo>
                <a:lnTo>
                  <a:pt x="6479" y="1462"/>
                </a:lnTo>
                <a:lnTo>
                  <a:pt x="6406" y="1511"/>
                </a:lnTo>
                <a:lnTo>
                  <a:pt x="6284" y="1535"/>
                </a:lnTo>
                <a:lnTo>
                  <a:pt x="5554" y="1535"/>
                </a:lnTo>
                <a:lnTo>
                  <a:pt x="5554" y="1535"/>
                </a:lnTo>
                <a:lnTo>
                  <a:pt x="5432" y="1511"/>
                </a:lnTo>
                <a:lnTo>
                  <a:pt x="5359" y="1462"/>
                </a:lnTo>
                <a:lnTo>
                  <a:pt x="5286" y="1365"/>
                </a:lnTo>
                <a:lnTo>
                  <a:pt x="5262" y="1267"/>
                </a:lnTo>
                <a:lnTo>
                  <a:pt x="5262" y="1267"/>
                </a:lnTo>
                <a:lnTo>
                  <a:pt x="5286" y="1146"/>
                </a:lnTo>
                <a:lnTo>
                  <a:pt x="5359" y="1073"/>
                </a:lnTo>
                <a:lnTo>
                  <a:pt x="5432" y="999"/>
                </a:lnTo>
                <a:lnTo>
                  <a:pt x="5554" y="975"/>
                </a:lnTo>
                <a:lnTo>
                  <a:pt x="5554" y="975"/>
                </a:lnTo>
                <a:close/>
                <a:moveTo>
                  <a:pt x="5919" y="19436"/>
                </a:moveTo>
                <a:lnTo>
                  <a:pt x="5919" y="19436"/>
                </a:lnTo>
                <a:lnTo>
                  <a:pt x="5749" y="19412"/>
                </a:lnTo>
                <a:lnTo>
                  <a:pt x="5578" y="19363"/>
                </a:lnTo>
                <a:lnTo>
                  <a:pt x="5432" y="19290"/>
                </a:lnTo>
                <a:lnTo>
                  <a:pt x="5310" y="19193"/>
                </a:lnTo>
                <a:lnTo>
                  <a:pt x="5213" y="19071"/>
                </a:lnTo>
                <a:lnTo>
                  <a:pt x="5140" y="18925"/>
                </a:lnTo>
                <a:lnTo>
                  <a:pt x="5091" y="18754"/>
                </a:lnTo>
                <a:lnTo>
                  <a:pt x="5067" y="18584"/>
                </a:lnTo>
                <a:lnTo>
                  <a:pt x="5067" y="18584"/>
                </a:lnTo>
                <a:lnTo>
                  <a:pt x="5091" y="18413"/>
                </a:lnTo>
                <a:lnTo>
                  <a:pt x="5140" y="18243"/>
                </a:lnTo>
                <a:lnTo>
                  <a:pt x="5213" y="18097"/>
                </a:lnTo>
                <a:lnTo>
                  <a:pt x="5310" y="17975"/>
                </a:lnTo>
                <a:lnTo>
                  <a:pt x="5432" y="17877"/>
                </a:lnTo>
                <a:lnTo>
                  <a:pt x="5578" y="17804"/>
                </a:lnTo>
                <a:lnTo>
                  <a:pt x="5749" y="17756"/>
                </a:lnTo>
                <a:lnTo>
                  <a:pt x="5919" y="17731"/>
                </a:lnTo>
                <a:lnTo>
                  <a:pt x="5919" y="17731"/>
                </a:lnTo>
                <a:lnTo>
                  <a:pt x="6090" y="17756"/>
                </a:lnTo>
                <a:lnTo>
                  <a:pt x="6260" y="17804"/>
                </a:lnTo>
                <a:lnTo>
                  <a:pt x="6406" y="17877"/>
                </a:lnTo>
                <a:lnTo>
                  <a:pt x="6528" y="17975"/>
                </a:lnTo>
                <a:lnTo>
                  <a:pt x="6625" y="18097"/>
                </a:lnTo>
                <a:lnTo>
                  <a:pt x="6699" y="18243"/>
                </a:lnTo>
                <a:lnTo>
                  <a:pt x="6747" y="18413"/>
                </a:lnTo>
                <a:lnTo>
                  <a:pt x="6772" y="18584"/>
                </a:lnTo>
                <a:lnTo>
                  <a:pt x="6772" y="18584"/>
                </a:lnTo>
                <a:lnTo>
                  <a:pt x="6747" y="18754"/>
                </a:lnTo>
                <a:lnTo>
                  <a:pt x="6699" y="18925"/>
                </a:lnTo>
                <a:lnTo>
                  <a:pt x="6625" y="19071"/>
                </a:lnTo>
                <a:lnTo>
                  <a:pt x="6528" y="19193"/>
                </a:lnTo>
                <a:lnTo>
                  <a:pt x="6406" y="19290"/>
                </a:lnTo>
                <a:lnTo>
                  <a:pt x="6260" y="19363"/>
                </a:lnTo>
                <a:lnTo>
                  <a:pt x="6090" y="19412"/>
                </a:lnTo>
                <a:lnTo>
                  <a:pt x="5919" y="19436"/>
                </a:lnTo>
                <a:lnTo>
                  <a:pt x="5919" y="19436"/>
                </a:lnTo>
                <a:close/>
                <a:moveTo>
                  <a:pt x="10547" y="16660"/>
                </a:moveTo>
                <a:lnTo>
                  <a:pt x="1292" y="16660"/>
                </a:lnTo>
                <a:lnTo>
                  <a:pt x="1292" y="2558"/>
                </a:lnTo>
                <a:lnTo>
                  <a:pt x="10547" y="2558"/>
                </a:lnTo>
                <a:lnTo>
                  <a:pt x="10547" y="16660"/>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0" name="Google Shape;800;p48"/>
          <p:cNvGrpSpPr/>
          <p:nvPr/>
        </p:nvGrpSpPr>
        <p:grpSpPr>
          <a:xfrm>
            <a:off x="4978762" y="2569827"/>
            <a:ext cx="387933" cy="367467"/>
            <a:chOff x="2583100" y="2973775"/>
            <a:chExt cx="461550" cy="437200"/>
          </a:xfrm>
        </p:grpSpPr>
        <p:sp>
          <p:nvSpPr>
            <p:cNvPr id="801" name="Google Shape;801;p48"/>
            <p:cNvSpPr/>
            <p:nvPr/>
          </p:nvSpPr>
          <p:spPr>
            <a:xfrm>
              <a:off x="2701225" y="3315975"/>
              <a:ext cx="225300" cy="95000"/>
            </a:xfrm>
            <a:custGeom>
              <a:avLst/>
              <a:gdLst/>
              <a:ahLst/>
              <a:cxnLst/>
              <a:rect l="l" t="t" r="r" b="b"/>
              <a:pathLst>
                <a:path w="9012" h="3800" fill="none" extrusionOk="0">
                  <a:moveTo>
                    <a:pt x="2947" y="0"/>
                  </a:moveTo>
                  <a:lnTo>
                    <a:pt x="2947" y="2947"/>
                  </a:lnTo>
                  <a:lnTo>
                    <a:pt x="853" y="2947"/>
                  </a:lnTo>
                  <a:lnTo>
                    <a:pt x="853" y="2947"/>
                  </a:lnTo>
                  <a:lnTo>
                    <a:pt x="682" y="2947"/>
                  </a:lnTo>
                  <a:lnTo>
                    <a:pt x="512" y="2996"/>
                  </a:lnTo>
                  <a:lnTo>
                    <a:pt x="365" y="3093"/>
                  </a:lnTo>
                  <a:lnTo>
                    <a:pt x="244" y="3191"/>
                  </a:lnTo>
                  <a:lnTo>
                    <a:pt x="146" y="3313"/>
                  </a:lnTo>
                  <a:lnTo>
                    <a:pt x="49" y="3459"/>
                  </a:lnTo>
                  <a:lnTo>
                    <a:pt x="0" y="3629"/>
                  </a:lnTo>
                  <a:lnTo>
                    <a:pt x="0" y="3800"/>
                  </a:lnTo>
                  <a:lnTo>
                    <a:pt x="9011" y="3800"/>
                  </a:lnTo>
                  <a:lnTo>
                    <a:pt x="9011" y="3800"/>
                  </a:lnTo>
                  <a:lnTo>
                    <a:pt x="9011" y="3629"/>
                  </a:lnTo>
                  <a:lnTo>
                    <a:pt x="8963" y="3459"/>
                  </a:lnTo>
                  <a:lnTo>
                    <a:pt x="8865" y="3313"/>
                  </a:lnTo>
                  <a:lnTo>
                    <a:pt x="8768" y="3191"/>
                  </a:lnTo>
                  <a:lnTo>
                    <a:pt x="8646" y="3093"/>
                  </a:lnTo>
                  <a:lnTo>
                    <a:pt x="8500" y="2996"/>
                  </a:lnTo>
                  <a:lnTo>
                    <a:pt x="8330" y="2947"/>
                  </a:lnTo>
                  <a:lnTo>
                    <a:pt x="8159" y="2947"/>
                  </a:lnTo>
                  <a:lnTo>
                    <a:pt x="6065" y="2947"/>
                  </a:lnTo>
                  <a:lnTo>
                    <a:pt x="6065"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48"/>
            <p:cNvSpPr/>
            <p:nvPr/>
          </p:nvSpPr>
          <p:spPr>
            <a:xfrm>
              <a:off x="2583100" y="2973775"/>
              <a:ext cx="461550" cy="336125"/>
            </a:xfrm>
            <a:custGeom>
              <a:avLst/>
              <a:gdLst/>
              <a:ahLst/>
              <a:cxnLst/>
              <a:rect l="l" t="t" r="r" b="b"/>
              <a:pathLst>
                <a:path w="18462" h="13445" fill="none" extrusionOk="0">
                  <a:moveTo>
                    <a:pt x="17974" y="1"/>
                  </a:moveTo>
                  <a:lnTo>
                    <a:pt x="487" y="1"/>
                  </a:lnTo>
                  <a:lnTo>
                    <a:pt x="487" y="1"/>
                  </a:lnTo>
                  <a:lnTo>
                    <a:pt x="390" y="1"/>
                  </a:lnTo>
                  <a:lnTo>
                    <a:pt x="317" y="50"/>
                  </a:lnTo>
                  <a:lnTo>
                    <a:pt x="220" y="74"/>
                  </a:lnTo>
                  <a:lnTo>
                    <a:pt x="146" y="147"/>
                  </a:lnTo>
                  <a:lnTo>
                    <a:pt x="98" y="220"/>
                  </a:lnTo>
                  <a:lnTo>
                    <a:pt x="49" y="293"/>
                  </a:lnTo>
                  <a:lnTo>
                    <a:pt x="25" y="390"/>
                  </a:lnTo>
                  <a:lnTo>
                    <a:pt x="0" y="488"/>
                  </a:lnTo>
                  <a:lnTo>
                    <a:pt x="0" y="12958"/>
                  </a:lnTo>
                  <a:lnTo>
                    <a:pt x="0" y="12958"/>
                  </a:lnTo>
                  <a:lnTo>
                    <a:pt x="25" y="13055"/>
                  </a:lnTo>
                  <a:lnTo>
                    <a:pt x="49" y="13152"/>
                  </a:lnTo>
                  <a:lnTo>
                    <a:pt x="98" y="13226"/>
                  </a:lnTo>
                  <a:lnTo>
                    <a:pt x="146" y="13299"/>
                  </a:lnTo>
                  <a:lnTo>
                    <a:pt x="220" y="13372"/>
                  </a:lnTo>
                  <a:lnTo>
                    <a:pt x="317" y="13396"/>
                  </a:lnTo>
                  <a:lnTo>
                    <a:pt x="390" y="13445"/>
                  </a:lnTo>
                  <a:lnTo>
                    <a:pt x="487" y="13445"/>
                  </a:lnTo>
                  <a:lnTo>
                    <a:pt x="17974" y="13445"/>
                  </a:lnTo>
                  <a:lnTo>
                    <a:pt x="17974" y="13445"/>
                  </a:lnTo>
                  <a:lnTo>
                    <a:pt x="18072" y="13445"/>
                  </a:lnTo>
                  <a:lnTo>
                    <a:pt x="18145" y="13396"/>
                  </a:lnTo>
                  <a:lnTo>
                    <a:pt x="18242" y="13372"/>
                  </a:lnTo>
                  <a:lnTo>
                    <a:pt x="18315" y="13299"/>
                  </a:lnTo>
                  <a:lnTo>
                    <a:pt x="18364" y="13226"/>
                  </a:lnTo>
                  <a:lnTo>
                    <a:pt x="18413" y="13152"/>
                  </a:lnTo>
                  <a:lnTo>
                    <a:pt x="18437" y="13055"/>
                  </a:lnTo>
                  <a:lnTo>
                    <a:pt x="18461" y="12958"/>
                  </a:lnTo>
                  <a:lnTo>
                    <a:pt x="18461" y="488"/>
                  </a:lnTo>
                  <a:lnTo>
                    <a:pt x="18461" y="488"/>
                  </a:lnTo>
                  <a:lnTo>
                    <a:pt x="18437" y="390"/>
                  </a:lnTo>
                  <a:lnTo>
                    <a:pt x="18413" y="293"/>
                  </a:lnTo>
                  <a:lnTo>
                    <a:pt x="18364" y="220"/>
                  </a:lnTo>
                  <a:lnTo>
                    <a:pt x="18315" y="147"/>
                  </a:lnTo>
                  <a:lnTo>
                    <a:pt x="18242" y="74"/>
                  </a:lnTo>
                  <a:lnTo>
                    <a:pt x="18145" y="50"/>
                  </a:lnTo>
                  <a:lnTo>
                    <a:pt x="18072" y="1"/>
                  </a:lnTo>
                  <a:lnTo>
                    <a:pt x="17974" y="1"/>
                  </a:lnTo>
                  <a:lnTo>
                    <a:pt x="17974" y="1"/>
                  </a:lnTo>
                  <a:close/>
                  <a:moveTo>
                    <a:pt x="17000" y="11983"/>
                  </a:moveTo>
                  <a:lnTo>
                    <a:pt x="1462" y="11983"/>
                  </a:lnTo>
                  <a:lnTo>
                    <a:pt x="1462" y="1462"/>
                  </a:lnTo>
                  <a:lnTo>
                    <a:pt x="17000" y="1462"/>
                  </a:lnTo>
                  <a:lnTo>
                    <a:pt x="17000" y="11983"/>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3" name="Google Shape;803;p48"/>
          <p:cNvSpPr/>
          <p:nvPr/>
        </p:nvSpPr>
        <p:spPr>
          <a:xfrm>
            <a:off x="6689706" y="2578622"/>
            <a:ext cx="356204" cy="356204"/>
          </a:xfrm>
          <a:custGeom>
            <a:avLst/>
            <a:gdLst/>
            <a:ahLst/>
            <a:cxnLst/>
            <a:rect l="l" t="t" r="r" b="b"/>
            <a:pathLst>
              <a:path w="16952" h="16952" fill="none" extrusionOk="0">
                <a:moveTo>
                  <a:pt x="16173" y="7015"/>
                </a:moveTo>
                <a:lnTo>
                  <a:pt x="14419" y="6820"/>
                </a:lnTo>
                <a:lnTo>
                  <a:pt x="14419" y="6820"/>
                </a:lnTo>
                <a:lnTo>
                  <a:pt x="14322" y="6479"/>
                </a:lnTo>
                <a:lnTo>
                  <a:pt x="14175" y="6114"/>
                </a:lnTo>
                <a:lnTo>
                  <a:pt x="14029" y="5773"/>
                </a:lnTo>
                <a:lnTo>
                  <a:pt x="13859" y="5432"/>
                </a:lnTo>
                <a:lnTo>
                  <a:pt x="14955" y="4068"/>
                </a:lnTo>
                <a:lnTo>
                  <a:pt x="14955" y="4068"/>
                </a:lnTo>
                <a:lnTo>
                  <a:pt x="15028" y="3922"/>
                </a:lnTo>
                <a:lnTo>
                  <a:pt x="15077" y="3776"/>
                </a:lnTo>
                <a:lnTo>
                  <a:pt x="15125" y="3630"/>
                </a:lnTo>
                <a:lnTo>
                  <a:pt x="15125" y="3484"/>
                </a:lnTo>
                <a:lnTo>
                  <a:pt x="15101" y="3313"/>
                </a:lnTo>
                <a:lnTo>
                  <a:pt x="15052" y="3167"/>
                </a:lnTo>
                <a:lnTo>
                  <a:pt x="14979" y="3021"/>
                </a:lnTo>
                <a:lnTo>
                  <a:pt x="14882" y="2899"/>
                </a:lnTo>
                <a:lnTo>
                  <a:pt x="14054" y="2071"/>
                </a:lnTo>
                <a:lnTo>
                  <a:pt x="14054" y="2071"/>
                </a:lnTo>
                <a:lnTo>
                  <a:pt x="13932" y="1974"/>
                </a:lnTo>
                <a:lnTo>
                  <a:pt x="13786" y="1901"/>
                </a:lnTo>
                <a:lnTo>
                  <a:pt x="13640" y="1852"/>
                </a:lnTo>
                <a:lnTo>
                  <a:pt x="13469" y="1827"/>
                </a:lnTo>
                <a:lnTo>
                  <a:pt x="13323" y="1827"/>
                </a:lnTo>
                <a:lnTo>
                  <a:pt x="13177" y="1876"/>
                </a:lnTo>
                <a:lnTo>
                  <a:pt x="13031" y="1925"/>
                </a:lnTo>
                <a:lnTo>
                  <a:pt x="12885" y="2022"/>
                </a:lnTo>
                <a:lnTo>
                  <a:pt x="11521" y="3094"/>
                </a:lnTo>
                <a:lnTo>
                  <a:pt x="11521" y="3094"/>
                </a:lnTo>
                <a:lnTo>
                  <a:pt x="11180" y="2923"/>
                </a:lnTo>
                <a:lnTo>
                  <a:pt x="10839" y="2777"/>
                </a:lnTo>
                <a:lnTo>
                  <a:pt x="10473" y="2631"/>
                </a:lnTo>
                <a:lnTo>
                  <a:pt x="10133" y="2534"/>
                </a:lnTo>
                <a:lnTo>
                  <a:pt x="9938" y="780"/>
                </a:lnTo>
                <a:lnTo>
                  <a:pt x="9938" y="780"/>
                </a:lnTo>
                <a:lnTo>
                  <a:pt x="9889" y="634"/>
                </a:lnTo>
                <a:lnTo>
                  <a:pt x="9840" y="488"/>
                </a:lnTo>
                <a:lnTo>
                  <a:pt x="9743" y="342"/>
                </a:lnTo>
                <a:lnTo>
                  <a:pt x="9645" y="244"/>
                </a:lnTo>
                <a:lnTo>
                  <a:pt x="9499" y="147"/>
                </a:lnTo>
                <a:lnTo>
                  <a:pt x="9378" y="74"/>
                </a:lnTo>
                <a:lnTo>
                  <a:pt x="9231" y="25"/>
                </a:lnTo>
                <a:lnTo>
                  <a:pt x="9061" y="1"/>
                </a:lnTo>
                <a:lnTo>
                  <a:pt x="7892" y="1"/>
                </a:lnTo>
                <a:lnTo>
                  <a:pt x="7892" y="1"/>
                </a:lnTo>
                <a:lnTo>
                  <a:pt x="7721" y="25"/>
                </a:lnTo>
                <a:lnTo>
                  <a:pt x="7575" y="74"/>
                </a:lnTo>
                <a:lnTo>
                  <a:pt x="7453" y="147"/>
                </a:lnTo>
                <a:lnTo>
                  <a:pt x="7307" y="244"/>
                </a:lnTo>
                <a:lnTo>
                  <a:pt x="7210" y="342"/>
                </a:lnTo>
                <a:lnTo>
                  <a:pt x="7112" y="488"/>
                </a:lnTo>
                <a:lnTo>
                  <a:pt x="7064" y="634"/>
                </a:lnTo>
                <a:lnTo>
                  <a:pt x="7015" y="780"/>
                </a:lnTo>
                <a:lnTo>
                  <a:pt x="6820" y="2534"/>
                </a:lnTo>
                <a:lnTo>
                  <a:pt x="6820" y="2534"/>
                </a:lnTo>
                <a:lnTo>
                  <a:pt x="6479" y="2631"/>
                </a:lnTo>
                <a:lnTo>
                  <a:pt x="6114" y="2777"/>
                </a:lnTo>
                <a:lnTo>
                  <a:pt x="5773" y="2923"/>
                </a:lnTo>
                <a:lnTo>
                  <a:pt x="5432" y="3094"/>
                </a:lnTo>
                <a:lnTo>
                  <a:pt x="4068" y="2022"/>
                </a:lnTo>
                <a:lnTo>
                  <a:pt x="4068" y="2022"/>
                </a:lnTo>
                <a:lnTo>
                  <a:pt x="3922" y="1925"/>
                </a:lnTo>
                <a:lnTo>
                  <a:pt x="3776" y="1876"/>
                </a:lnTo>
                <a:lnTo>
                  <a:pt x="3630" y="1827"/>
                </a:lnTo>
                <a:lnTo>
                  <a:pt x="3484" y="1827"/>
                </a:lnTo>
                <a:lnTo>
                  <a:pt x="3313" y="1852"/>
                </a:lnTo>
                <a:lnTo>
                  <a:pt x="3167" y="1901"/>
                </a:lnTo>
                <a:lnTo>
                  <a:pt x="3021" y="1974"/>
                </a:lnTo>
                <a:lnTo>
                  <a:pt x="2899" y="2071"/>
                </a:lnTo>
                <a:lnTo>
                  <a:pt x="2071" y="2899"/>
                </a:lnTo>
                <a:lnTo>
                  <a:pt x="2071" y="2899"/>
                </a:lnTo>
                <a:lnTo>
                  <a:pt x="1974" y="3021"/>
                </a:lnTo>
                <a:lnTo>
                  <a:pt x="1901" y="3167"/>
                </a:lnTo>
                <a:lnTo>
                  <a:pt x="1852" y="3313"/>
                </a:lnTo>
                <a:lnTo>
                  <a:pt x="1827" y="3484"/>
                </a:lnTo>
                <a:lnTo>
                  <a:pt x="1827" y="3630"/>
                </a:lnTo>
                <a:lnTo>
                  <a:pt x="1876" y="3776"/>
                </a:lnTo>
                <a:lnTo>
                  <a:pt x="1925" y="3922"/>
                </a:lnTo>
                <a:lnTo>
                  <a:pt x="2022" y="4068"/>
                </a:lnTo>
                <a:lnTo>
                  <a:pt x="3094" y="5432"/>
                </a:lnTo>
                <a:lnTo>
                  <a:pt x="3094" y="5432"/>
                </a:lnTo>
                <a:lnTo>
                  <a:pt x="2923" y="5773"/>
                </a:lnTo>
                <a:lnTo>
                  <a:pt x="2777" y="6114"/>
                </a:lnTo>
                <a:lnTo>
                  <a:pt x="2631" y="6479"/>
                </a:lnTo>
                <a:lnTo>
                  <a:pt x="2534" y="6820"/>
                </a:lnTo>
                <a:lnTo>
                  <a:pt x="780" y="7015"/>
                </a:lnTo>
                <a:lnTo>
                  <a:pt x="780" y="7015"/>
                </a:lnTo>
                <a:lnTo>
                  <a:pt x="634" y="7064"/>
                </a:lnTo>
                <a:lnTo>
                  <a:pt x="488" y="7112"/>
                </a:lnTo>
                <a:lnTo>
                  <a:pt x="342" y="7210"/>
                </a:lnTo>
                <a:lnTo>
                  <a:pt x="244" y="7307"/>
                </a:lnTo>
                <a:lnTo>
                  <a:pt x="147" y="7453"/>
                </a:lnTo>
                <a:lnTo>
                  <a:pt x="74" y="7575"/>
                </a:lnTo>
                <a:lnTo>
                  <a:pt x="25" y="7721"/>
                </a:lnTo>
                <a:lnTo>
                  <a:pt x="1" y="7892"/>
                </a:lnTo>
                <a:lnTo>
                  <a:pt x="1" y="9061"/>
                </a:lnTo>
                <a:lnTo>
                  <a:pt x="1" y="9061"/>
                </a:lnTo>
                <a:lnTo>
                  <a:pt x="25" y="9231"/>
                </a:lnTo>
                <a:lnTo>
                  <a:pt x="74" y="9377"/>
                </a:lnTo>
                <a:lnTo>
                  <a:pt x="147" y="9499"/>
                </a:lnTo>
                <a:lnTo>
                  <a:pt x="244" y="9645"/>
                </a:lnTo>
                <a:lnTo>
                  <a:pt x="342" y="9743"/>
                </a:lnTo>
                <a:lnTo>
                  <a:pt x="488" y="9840"/>
                </a:lnTo>
                <a:lnTo>
                  <a:pt x="634" y="9889"/>
                </a:lnTo>
                <a:lnTo>
                  <a:pt x="780" y="9938"/>
                </a:lnTo>
                <a:lnTo>
                  <a:pt x="2534" y="10132"/>
                </a:lnTo>
                <a:lnTo>
                  <a:pt x="2534" y="10132"/>
                </a:lnTo>
                <a:lnTo>
                  <a:pt x="2631" y="10473"/>
                </a:lnTo>
                <a:lnTo>
                  <a:pt x="2777" y="10839"/>
                </a:lnTo>
                <a:lnTo>
                  <a:pt x="2923" y="11180"/>
                </a:lnTo>
                <a:lnTo>
                  <a:pt x="3094" y="11521"/>
                </a:lnTo>
                <a:lnTo>
                  <a:pt x="2022" y="12885"/>
                </a:lnTo>
                <a:lnTo>
                  <a:pt x="2022" y="12885"/>
                </a:lnTo>
                <a:lnTo>
                  <a:pt x="1925" y="13031"/>
                </a:lnTo>
                <a:lnTo>
                  <a:pt x="1876" y="13177"/>
                </a:lnTo>
                <a:lnTo>
                  <a:pt x="1827" y="13323"/>
                </a:lnTo>
                <a:lnTo>
                  <a:pt x="1827" y="13469"/>
                </a:lnTo>
                <a:lnTo>
                  <a:pt x="1852" y="13640"/>
                </a:lnTo>
                <a:lnTo>
                  <a:pt x="1901" y="13786"/>
                </a:lnTo>
                <a:lnTo>
                  <a:pt x="1974" y="13932"/>
                </a:lnTo>
                <a:lnTo>
                  <a:pt x="2071" y="14054"/>
                </a:lnTo>
                <a:lnTo>
                  <a:pt x="2899" y="14882"/>
                </a:lnTo>
                <a:lnTo>
                  <a:pt x="2899" y="14882"/>
                </a:lnTo>
                <a:lnTo>
                  <a:pt x="3021" y="14979"/>
                </a:lnTo>
                <a:lnTo>
                  <a:pt x="3167" y="15052"/>
                </a:lnTo>
                <a:lnTo>
                  <a:pt x="3313" y="15101"/>
                </a:lnTo>
                <a:lnTo>
                  <a:pt x="3484" y="15125"/>
                </a:lnTo>
                <a:lnTo>
                  <a:pt x="3630" y="15125"/>
                </a:lnTo>
                <a:lnTo>
                  <a:pt x="3776" y="15077"/>
                </a:lnTo>
                <a:lnTo>
                  <a:pt x="3922" y="15028"/>
                </a:lnTo>
                <a:lnTo>
                  <a:pt x="4068" y="14955"/>
                </a:lnTo>
                <a:lnTo>
                  <a:pt x="5432" y="13859"/>
                </a:lnTo>
                <a:lnTo>
                  <a:pt x="5432" y="13859"/>
                </a:lnTo>
                <a:lnTo>
                  <a:pt x="5773" y="14029"/>
                </a:lnTo>
                <a:lnTo>
                  <a:pt x="6114" y="14175"/>
                </a:lnTo>
                <a:lnTo>
                  <a:pt x="6479" y="14322"/>
                </a:lnTo>
                <a:lnTo>
                  <a:pt x="6820" y="14419"/>
                </a:lnTo>
                <a:lnTo>
                  <a:pt x="7015" y="16173"/>
                </a:lnTo>
                <a:lnTo>
                  <a:pt x="7015" y="16173"/>
                </a:lnTo>
                <a:lnTo>
                  <a:pt x="7064" y="16319"/>
                </a:lnTo>
                <a:lnTo>
                  <a:pt x="7112" y="16465"/>
                </a:lnTo>
                <a:lnTo>
                  <a:pt x="7210" y="16611"/>
                </a:lnTo>
                <a:lnTo>
                  <a:pt x="7307" y="16708"/>
                </a:lnTo>
                <a:lnTo>
                  <a:pt x="7453" y="16806"/>
                </a:lnTo>
                <a:lnTo>
                  <a:pt x="7575" y="16879"/>
                </a:lnTo>
                <a:lnTo>
                  <a:pt x="7721" y="16928"/>
                </a:lnTo>
                <a:lnTo>
                  <a:pt x="7892" y="16952"/>
                </a:lnTo>
                <a:lnTo>
                  <a:pt x="9061" y="16952"/>
                </a:lnTo>
                <a:lnTo>
                  <a:pt x="9061" y="16952"/>
                </a:lnTo>
                <a:lnTo>
                  <a:pt x="9231" y="16928"/>
                </a:lnTo>
                <a:lnTo>
                  <a:pt x="9378" y="16879"/>
                </a:lnTo>
                <a:lnTo>
                  <a:pt x="9499" y="16806"/>
                </a:lnTo>
                <a:lnTo>
                  <a:pt x="9645" y="16708"/>
                </a:lnTo>
                <a:lnTo>
                  <a:pt x="9743" y="16611"/>
                </a:lnTo>
                <a:lnTo>
                  <a:pt x="9840" y="16465"/>
                </a:lnTo>
                <a:lnTo>
                  <a:pt x="9889" y="16319"/>
                </a:lnTo>
                <a:lnTo>
                  <a:pt x="9938" y="16173"/>
                </a:lnTo>
                <a:lnTo>
                  <a:pt x="10133" y="14419"/>
                </a:lnTo>
                <a:lnTo>
                  <a:pt x="10133" y="14419"/>
                </a:lnTo>
                <a:lnTo>
                  <a:pt x="10473" y="14322"/>
                </a:lnTo>
                <a:lnTo>
                  <a:pt x="10839" y="14175"/>
                </a:lnTo>
                <a:lnTo>
                  <a:pt x="11180" y="14029"/>
                </a:lnTo>
                <a:lnTo>
                  <a:pt x="11521" y="13859"/>
                </a:lnTo>
                <a:lnTo>
                  <a:pt x="12885" y="14955"/>
                </a:lnTo>
                <a:lnTo>
                  <a:pt x="12885" y="14955"/>
                </a:lnTo>
                <a:lnTo>
                  <a:pt x="13031" y="15028"/>
                </a:lnTo>
                <a:lnTo>
                  <a:pt x="13177" y="15077"/>
                </a:lnTo>
                <a:lnTo>
                  <a:pt x="13323" y="15125"/>
                </a:lnTo>
                <a:lnTo>
                  <a:pt x="13469" y="15125"/>
                </a:lnTo>
                <a:lnTo>
                  <a:pt x="13640" y="15101"/>
                </a:lnTo>
                <a:lnTo>
                  <a:pt x="13786" y="15052"/>
                </a:lnTo>
                <a:lnTo>
                  <a:pt x="13932" y="14979"/>
                </a:lnTo>
                <a:lnTo>
                  <a:pt x="14054" y="14882"/>
                </a:lnTo>
                <a:lnTo>
                  <a:pt x="14882" y="14054"/>
                </a:lnTo>
                <a:lnTo>
                  <a:pt x="14882" y="14054"/>
                </a:lnTo>
                <a:lnTo>
                  <a:pt x="14979" y="13932"/>
                </a:lnTo>
                <a:lnTo>
                  <a:pt x="15052" y="13786"/>
                </a:lnTo>
                <a:lnTo>
                  <a:pt x="15101" y="13640"/>
                </a:lnTo>
                <a:lnTo>
                  <a:pt x="15125" y="13469"/>
                </a:lnTo>
                <a:lnTo>
                  <a:pt x="15125" y="13323"/>
                </a:lnTo>
                <a:lnTo>
                  <a:pt x="15077" y="13177"/>
                </a:lnTo>
                <a:lnTo>
                  <a:pt x="15028" y="13031"/>
                </a:lnTo>
                <a:lnTo>
                  <a:pt x="14955" y="12885"/>
                </a:lnTo>
                <a:lnTo>
                  <a:pt x="13859" y="11521"/>
                </a:lnTo>
                <a:lnTo>
                  <a:pt x="13859" y="11521"/>
                </a:lnTo>
                <a:lnTo>
                  <a:pt x="14029" y="11180"/>
                </a:lnTo>
                <a:lnTo>
                  <a:pt x="14175" y="10839"/>
                </a:lnTo>
                <a:lnTo>
                  <a:pt x="14322" y="10473"/>
                </a:lnTo>
                <a:lnTo>
                  <a:pt x="14419" y="10132"/>
                </a:lnTo>
                <a:lnTo>
                  <a:pt x="16173" y="9938"/>
                </a:lnTo>
                <a:lnTo>
                  <a:pt x="16173" y="9938"/>
                </a:lnTo>
                <a:lnTo>
                  <a:pt x="16319" y="9889"/>
                </a:lnTo>
                <a:lnTo>
                  <a:pt x="16465" y="9840"/>
                </a:lnTo>
                <a:lnTo>
                  <a:pt x="16611" y="9743"/>
                </a:lnTo>
                <a:lnTo>
                  <a:pt x="16708" y="9645"/>
                </a:lnTo>
                <a:lnTo>
                  <a:pt x="16806" y="9499"/>
                </a:lnTo>
                <a:lnTo>
                  <a:pt x="16879" y="9377"/>
                </a:lnTo>
                <a:lnTo>
                  <a:pt x="16928" y="9231"/>
                </a:lnTo>
                <a:lnTo>
                  <a:pt x="16952" y="9061"/>
                </a:lnTo>
                <a:lnTo>
                  <a:pt x="16952" y="7892"/>
                </a:lnTo>
                <a:lnTo>
                  <a:pt x="16952" y="7892"/>
                </a:lnTo>
                <a:lnTo>
                  <a:pt x="16928" y="7721"/>
                </a:lnTo>
                <a:lnTo>
                  <a:pt x="16879" y="7575"/>
                </a:lnTo>
                <a:lnTo>
                  <a:pt x="16806" y="7453"/>
                </a:lnTo>
                <a:lnTo>
                  <a:pt x="16708" y="7307"/>
                </a:lnTo>
                <a:lnTo>
                  <a:pt x="16611" y="7210"/>
                </a:lnTo>
                <a:lnTo>
                  <a:pt x="16465" y="7112"/>
                </a:lnTo>
                <a:lnTo>
                  <a:pt x="16319" y="7064"/>
                </a:lnTo>
                <a:lnTo>
                  <a:pt x="16173" y="7015"/>
                </a:lnTo>
                <a:lnTo>
                  <a:pt x="16173" y="7015"/>
                </a:lnTo>
                <a:close/>
                <a:moveTo>
                  <a:pt x="10425" y="10425"/>
                </a:moveTo>
                <a:lnTo>
                  <a:pt x="10425" y="10425"/>
                </a:lnTo>
                <a:lnTo>
                  <a:pt x="10206" y="10620"/>
                </a:lnTo>
                <a:lnTo>
                  <a:pt x="9986" y="10766"/>
                </a:lnTo>
                <a:lnTo>
                  <a:pt x="9767" y="10912"/>
                </a:lnTo>
                <a:lnTo>
                  <a:pt x="9524" y="11034"/>
                </a:lnTo>
                <a:lnTo>
                  <a:pt x="9256" y="11107"/>
                </a:lnTo>
                <a:lnTo>
                  <a:pt x="9012" y="11180"/>
                </a:lnTo>
                <a:lnTo>
                  <a:pt x="8744" y="11228"/>
                </a:lnTo>
                <a:lnTo>
                  <a:pt x="8476" y="11228"/>
                </a:lnTo>
                <a:lnTo>
                  <a:pt x="8208" y="11228"/>
                </a:lnTo>
                <a:lnTo>
                  <a:pt x="7941" y="11180"/>
                </a:lnTo>
                <a:lnTo>
                  <a:pt x="7697" y="11107"/>
                </a:lnTo>
                <a:lnTo>
                  <a:pt x="7429" y="11034"/>
                </a:lnTo>
                <a:lnTo>
                  <a:pt x="7186" y="10912"/>
                </a:lnTo>
                <a:lnTo>
                  <a:pt x="6966" y="10766"/>
                </a:lnTo>
                <a:lnTo>
                  <a:pt x="6747" y="10620"/>
                </a:lnTo>
                <a:lnTo>
                  <a:pt x="6528" y="10425"/>
                </a:lnTo>
                <a:lnTo>
                  <a:pt x="6528" y="10425"/>
                </a:lnTo>
                <a:lnTo>
                  <a:pt x="6333" y="10206"/>
                </a:lnTo>
                <a:lnTo>
                  <a:pt x="6187" y="9986"/>
                </a:lnTo>
                <a:lnTo>
                  <a:pt x="6041" y="9767"/>
                </a:lnTo>
                <a:lnTo>
                  <a:pt x="5919" y="9524"/>
                </a:lnTo>
                <a:lnTo>
                  <a:pt x="5846" y="9256"/>
                </a:lnTo>
                <a:lnTo>
                  <a:pt x="5773" y="9012"/>
                </a:lnTo>
                <a:lnTo>
                  <a:pt x="5724" y="8744"/>
                </a:lnTo>
                <a:lnTo>
                  <a:pt x="5724" y="8476"/>
                </a:lnTo>
                <a:lnTo>
                  <a:pt x="5724" y="8208"/>
                </a:lnTo>
                <a:lnTo>
                  <a:pt x="5773" y="7941"/>
                </a:lnTo>
                <a:lnTo>
                  <a:pt x="5846" y="7697"/>
                </a:lnTo>
                <a:lnTo>
                  <a:pt x="5919" y="7429"/>
                </a:lnTo>
                <a:lnTo>
                  <a:pt x="6041" y="7186"/>
                </a:lnTo>
                <a:lnTo>
                  <a:pt x="6187" y="6966"/>
                </a:lnTo>
                <a:lnTo>
                  <a:pt x="6333" y="6747"/>
                </a:lnTo>
                <a:lnTo>
                  <a:pt x="6528" y="6528"/>
                </a:lnTo>
                <a:lnTo>
                  <a:pt x="6528" y="6528"/>
                </a:lnTo>
                <a:lnTo>
                  <a:pt x="6747" y="6333"/>
                </a:lnTo>
                <a:lnTo>
                  <a:pt x="6966" y="6187"/>
                </a:lnTo>
                <a:lnTo>
                  <a:pt x="7186" y="6041"/>
                </a:lnTo>
                <a:lnTo>
                  <a:pt x="7429" y="5919"/>
                </a:lnTo>
                <a:lnTo>
                  <a:pt x="7697" y="5846"/>
                </a:lnTo>
                <a:lnTo>
                  <a:pt x="7941" y="5773"/>
                </a:lnTo>
                <a:lnTo>
                  <a:pt x="8208" y="5724"/>
                </a:lnTo>
                <a:lnTo>
                  <a:pt x="8476" y="5724"/>
                </a:lnTo>
                <a:lnTo>
                  <a:pt x="8744" y="5724"/>
                </a:lnTo>
                <a:lnTo>
                  <a:pt x="9012" y="5773"/>
                </a:lnTo>
                <a:lnTo>
                  <a:pt x="9256" y="5846"/>
                </a:lnTo>
                <a:lnTo>
                  <a:pt x="9524" y="5919"/>
                </a:lnTo>
                <a:lnTo>
                  <a:pt x="9767" y="6041"/>
                </a:lnTo>
                <a:lnTo>
                  <a:pt x="9986" y="6187"/>
                </a:lnTo>
                <a:lnTo>
                  <a:pt x="10206" y="6333"/>
                </a:lnTo>
                <a:lnTo>
                  <a:pt x="10425" y="6528"/>
                </a:lnTo>
                <a:lnTo>
                  <a:pt x="10425" y="6528"/>
                </a:lnTo>
                <a:lnTo>
                  <a:pt x="10620" y="6747"/>
                </a:lnTo>
                <a:lnTo>
                  <a:pt x="10766" y="6966"/>
                </a:lnTo>
                <a:lnTo>
                  <a:pt x="10912" y="7186"/>
                </a:lnTo>
                <a:lnTo>
                  <a:pt x="11034" y="7429"/>
                </a:lnTo>
                <a:lnTo>
                  <a:pt x="11107" y="7697"/>
                </a:lnTo>
                <a:lnTo>
                  <a:pt x="11180" y="7941"/>
                </a:lnTo>
                <a:lnTo>
                  <a:pt x="11228" y="8208"/>
                </a:lnTo>
                <a:lnTo>
                  <a:pt x="11228" y="8476"/>
                </a:lnTo>
                <a:lnTo>
                  <a:pt x="11228" y="8744"/>
                </a:lnTo>
                <a:lnTo>
                  <a:pt x="11180" y="9012"/>
                </a:lnTo>
                <a:lnTo>
                  <a:pt x="11107" y="9256"/>
                </a:lnTo>
                <a:lnTo>
                  <a:pt x="11034" y="9524"/>
                </a:lnTo>
                <a:lnTo>
                  <a:pt x="10912" y="9767"/>
                </a:lnTo>
                <a:lnTo>
                  <a:pt x="10766" y="9986"/>
                </a:lnTo>
                <a:lnTo>
                  <a:pt x="10620" y="10206"/>
                </a:lnTo>
                <a:lnTo>
                  <a:pt x="10425" y="10425"/>
                </a:lnTo>
                <a:lnTo>
                  <a:pt x="10425" y="10425"/>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4" name="Google Shape;804;p48"/>
          <p:cNvGrpSpPr/>
          <p:nvPr/>
        </p:nvGrpSpPr>
        <p:grpSpPr>
          <a:xfrm>
            <a:off x="7218211" y="2597984"/>
            <a:ext cx="435022" cy="323445"/>
            <a:chOff x="5247525" y="3007275"/>
            <a:chExt cx="517575" cy="384825"/>
          </a:xfrm>
        </p:grpSpPr>
        <p:sp>
          <p:nvSpPr>
            <p:cNvPr id="805" name="Google Shape;805;p48"/>
            <p:cNvSpPr/>
            <p:nvPr/>
          </p:nvSpPr>
          <p:spPr>
            <a:xfrm>
              <a:off x="5247525" y="3007275"/>
              <a:ext cx="348900" cy="348900"/>
            </a:xfrm>
            <a:custGeom>
              <a:avLst/>
              <a:gdLst/>
              <a:ahLst/>
              <a:cxnLst/>
              <a:rect l="l" t="t" r="r" b="b"/>
              <a:pathLst>
                <a:path w="13956" h="13956" fill="none" extrusionOk="0">
                  <a:moveTo>
                    <a:pt x="13323" y="5772"/>
                  </a:moveTo>
                  <a:lnTo>
                    <a:pt x="11861" y="5626"/>
                  </a:lnTo>
                  <a:lnTo>
                    <a:pt x="11861" y="5626"/>
                  </a:lnTo>
                  <a:lnTo>
                    <a:pt x="11788" y="5334"/>
                  </a:lnTo>
                  <a:lnTo>
                    <a:pt x="11667" y="5042"/>
                  </a:lnTo>
                  <a:lnTo>
                    <a:pt x="11545" y="4750"/>
                  </a:lnTo>
                  <a:lnTo>
                    <a:pt x="11399" y="4482"/>
                  </a:lnTo>
                  <a:lnTo>
                    <a:pt x="12300" y="3337"/>
                  </a:lnTo>
                  <a:lnTo>
                    <a:pt x="12300" y="3337"/>
                  </a:lnTo>
                  <a:lnTo>
                    <a:pt x="12373" y="3240"/>
                  </a:lnTo>
                  <a:lnTo>
                    <a:pt x="12422" y="3118"/>
                  </a:lnTo>
                  <a:lnTo>
                    <a:pt x="12446" y="2996"/>
                  </a:lnTo>
                  <a:lnTo>
                    <a:pt x="12446" y="2850"/>
                  </a:lnTo>
                  <a:lnTo>
                    <a:pt x="12422" y="2728"/>
                  </a:lnTo>
                  <a:lnTo>
                    <a:pt x="12397" y="2606"/>
                  </a:lnTo>
                  <a:lnTo>
                    <a:pt x="12324" y="2485"/>
                  </a:lnTo>
                  <a:lnTo>
                    <a:pt x="12251" y="2387"/>
                  </a:lnTo>
                  <a:lnTo>
                    <a:pt x="11569" y="1705"/>
                  </a:lnTo>
                  <a:lnTo>
                    <a:pt x="11569" y="1705"/>
                  </a:lnTo>
                  <a:lnTo>
                    <a:pt x="11472" y="1632"/>
                  </a:lnTo>
                  <a:lnTo>
                    <a:pt x="11350" y="1559"/>
                  </a:lnTo>
                  <a:lnTo>
                    <a:pt x="11228" y="1510"/>
                  </a:lnTo>
                  <a:lnTo>
                    <a:pt x="11106" y="1510"/>
                  </a:lnTo>
                  <a:lnTo>
                    <a:pt x="10960" y="1510"/>
                  </a:lnTo>
                  <a:lnTo>
                    <a:pt x="10838" y="1535"/>
                  </a:lnTo>
                  <a:lnTo>
                    <a:pt x="10717" y="1583"/>
                  </a:lnTo>
                  <a:lnTo>
                    <a:pt x="10619" y="1656"/>
                  </a:lnTo>
                  <a:lnTo>
                    <a:pt x="9475" y="2558"/>
                  </a:lnTo>
                  <a:lnTo>
                    <a:pt x="9475" y="2558"/>
                  </a:lnTo>
                  <a:lnTo>
                    <a:pt x="9207" y="2411"/>
                  </a:lnTo>
                  <a:lnTo>
                    <a:pt x="8914" y="2290"/>
                  </a:lnTo>
                  <a:lnTo>
                    <a:pt x="8622" y="2168"/>
                  </a:lnTo>
                  <a:lnTo>
                    <a:pt x="8330" y="2070"/>
                  </a:lnTo>
                  <a:lnTo>
                    <a:pt x="8159" y="634"/>
                  </a:lnTo>
                  <a:lnTo>
                    <a:pt x="8159" y="634"/>
                  </a:lnTo>
                  <a:lnTo>
                    <a:pt x="8135" y="512"/>
                  </a:lnTo>
                  <a:lnTo>
                    <a:pt x="8086" y="390"/>
                  </a:lnTo>
                  <a:lnTo>
                    <a:pt x="8013" y="293"/>
                  </a:lnTo>
                  <a:lnTo>
                    <a:pt x="7940" y="195"/>
                  </a:lnTo>
                  <a:lnTo>
                    <a:pt x="7818" y="122"/>
                  </a:lnTo>
                  <a:lnTo>
                    <a:pt x="7721" y="49"/>
                  </a:lnTo>
                  <a:lnTo>
                    <a:pt x="7575" y="25"/>
                  </a:lnTo>
                  <a:lnTo>
                    <a:pt x="7453" y="0"/>
                  </a:lnTo>
                  <a:lnTo>
                    <a:pt x="6479" y="0"/>
                  </a:lnTo>
                  <a:lnTo>
                    <a:pt x="6479" y="0"/>
                  </a:lnTo>
                  <a:lnTo>
                    <a:pt x="6357" y="25"/>
                  </a:lnTo>
                  <a:lnTo>
                    <a:pt x="6235" y="49"/>
                  </a:lnTo>
                  <a:lnTo>
                    <a:pt x="6114" y="122"/>
                  </a:lnTo>
                  <a:lnTo>
                    <a:pt x="6016" y="195"/>
                  </a:lnTo>
                  <a:lnTo>
                    <a:pt x="5919" y="293"/>
                  </a:lnTo>
                  <a:lnTo>
                    <a:pt x="5846" y="390"/>
                  </a:lnTo>
                  <a:lnTo>
                    <a:pt x="5797" y="512"/>
                  </a:lnTo>
                  <a:lnTo>
                    <a:pt x="5773" y="634"/>
                  </a:lnTo>
                  <a:lnTo>
                    <a:pt x="5602" y="2070"/>
                  </a:lnTo>
                  <a:lnTo>
                    <a:pt x="5602" y="2070"/>
                  </a:lnTo>
                  <a:lnTo>
                    <a:pt x="5310" y="2168"/>
                  </a:lnTo>
                  <a:lnTo>
                    <a:pt x="5018" y="2290"/>
                  </a:lnTo>
                  <a:lnTo>
                    <a:pt x="4750" y="2411"/>
                  </a:lnTo>
                  <a:lnTo>
                    <a:pt x="4482" y="2558"/>
                  </a:lnTo>
                  <a:lnTo>
                    <a:pt x="3337" y="1656"/>
                  </a:lnTo>
                  <a:lnTo>
                    <a:pt x="3337" y="1656"/>
                  </a:lnTo>
                  <a:lnTo>
                    <a:pt x="3215" y="1583"/>
                  </a:lnTo>
                  <a:lnTo>
                    <a:pt x="3094" y="1535"/>
                  </a:lnTo>
                  <a:lnTo>
                    <a:pt x="2972" y="1510"/>
                  </a:lnTo>
                  <a:lnTo>
                    <a:pt x="2850" y="1510"/>
                  </a:lnTo>
                  <a:lnTo>
                    <a:pt x="2728" y="1510"/>
                  </a:lnTo>
                  <a:lnTo>
                    <a:pt x="2582" y="1559"/>
                  </a:lnTo>
                  <a:lnTo>
                    <a:pt x="2485" y="1632"/>
                  </a:lnTo>
                  <a:lnTo>
                    <a:pt x="2387" y="1705"/>
                  </a:lnTo>
                  <a:lnTo>
                    <a:pt x="1705" y="2387"/>
                  </a:lnTo>
                  <a:lnTo>
                    <a:pt x="1705" y="2387"/>
                  </a:lnTo>
                  <a:lnTo>
                    <a:pt x="1608" y="2485"/>
                  </a:lnTo>
                  <a:lnTo>
                    <a:pt x="1559" y="2606"/>
                  </a:lnTo>
                  <a:lnTo>
                    <a:pt x="1511" y="2728"/>
                  </a:lnTo>
                  <a:lnTo>
                    <a:pt x="1486" y="2850"/>
                  </a:lnTo>
                  <a:lnTo>
                    <a:pt x="1486" y="2996"/>
                  </a:lnTo>
                  <a:lnTo>
                    <a:pt x="1511" y="3118"/>
                  </a:lnTo>
                  <a:lnTo>
                    <a:pt x="1559" y="3240"/>
                  </a:lnTo>
                  <a:lnTo>
                    <a:pt x="1632" y="3337"/>
                  </a:lnTo>
                  <a:lnTo>
                    <a:pt x="2533" y="4482"/>
                  </a:lnTo>
                  <a:lnTo>
                    <a:pt x="2533" y="4482"/>
                  </a:lnTo>
                  <a:lnTo>
                    <a:pt x="2387" y="4750"/>
                  </a:lnTo>
                  <a:lnTo>
                    <a:pt x="2266" y="5042"/>
                  </a:lnTo>
                  <a:lnTo>
                    <a:pt x="2168" y="5334"/>
                  </a:lnTo>
                  <a:lnTo>
                    <a:pt x="2071" y="5626"/>
                  </a:lnTo>
                  <a:lnTo>
                    <a:pt x="634" y="5772"/>
                  </a:lnTo>
                  <a:lnTo>
                    <a:pt x="634" y="5772"/>
                  </a:lnTo>
                  <a:lnTo>
                    <a:pt x="512" y="5821"/>
                  </a:lnTo>
                  <a:lnTo>
                    <a:pt x="390" y="5870"/>
                  </a:lnTo>
                  <a:lnTo>
                    <a:pt x="268" y="5943"/>
                  </a:lnTo>
                  <a:lnTo>
                    <a:pt x="171" y="6016"/>
                  </a:lnTo>
                  <a:lnTo>
                    <a:pt x="98" y="6138"/>
                  </a:lnTo>
                  <a:lnTo>
                    <a:pt x="49" y="6235"/>
                  </a:lnTo>
                  <a:lnTo>
                    <a:pt x="1" y="6381"/>
                  </a:lnTo>
                  <a:lnTo>
                    <a:pt x="1" y="6503"/>
                  </a:lnTo>
                  <a:lnTo>
                    <a:pt x="1" y="7453"/>
                  </a:lnTo>
                  <a:lnTo>
                    <a:pt x="1" y="7453"/>
                  </a:lnTo>
                  <a:lnTo>
                    <a:pt x="1" y="7599"/>
                  </a:lnTo>
                  <a:lnTo>
                    <a:pt x="49" y="7721"/>
                  </a:lnTo>
                  <a:lnTo>
                    <a:pt x="98" y="7843"/>
                  </a:lnTo>
                  <a:lnTo>
                    <a:pt x="171" y="7940"/>
                  </a:lnTo>
                  <a:lnTo>
                    <a:pt x="268" y="8037"/>
                  </a:lnTo>
                  <a:lnTo>
                    <a:pt x="390" y="8111"/>
                  </a:lnTo>
                  <a:lnTo>
                    <a:pt x="512" y="8159"/>
                  </a:lnTo>
                  <a:lnTo>
                    <a:pt x="634" y="8184"/>
                  </a:lnTo>
                  <a:lnTo>
                    <a:pt x="2071" y="8354"/>
                  </a:lnTo>
                  <a:lnTo>
                    <a:pt x="2071" y="8354"/>
                  </a:lnTo>
                  <a:lnTo>
                    <a:pt x="2168" y="8646"/>
                  </a:lnTo>
                  <a:lnTo>
                    <a:pt x="2266" y="8914"/>
                  </a:lnTo>
                  <a:lnTo>
                    <a:pt x="2387" y="9206"/>
                  </a:lnTo>
                  <a:lnTo>
                    <a:pt x="2533" y="9474"/>
                  </a:lnTo>
                  <a:lnTo>
                    <a:pt x="1632" y="10619"/>
                  </a:lnTo>
                  <a:lnTo>
                    <a:pt x="1632" y="10619"/>
                  </a:lnTo>
                  <a:lnTo>
                    <a:pt x="1559" y="10741"/>
                  </a:lnTo>
                  <a:lnTo>
                    <a:pt x="1511" y="10863"/>
                  </a:lnTo>
                  <a:lnTo>
                    <a:pt x="1486" y="10984"/>
                  </a:lnTo>
                  <a:lnTo>
                    <a:pt x="1486" y="11106"/>
                  </a:lnTo>
                  <a:lnTo>
                    <a:pt x="1511" y="11228"/>
                  </a:lnTo>
                  <a:lnTo>
                    <a:pt x="1559" y="11350"/>
                  </a:lnTo>
                  <a:lnTo>
                    <a:pt x="1608" y="11472"/>
                  </a:lnTo>
                  <a:lnTo>
                    <a:pt x="1705" y="11569"/>
                  </a:lnTo>
                  <a:lnTo>
                    <a:pt x="2387" y="12251"/>
                  </a:lnTo>
                  <a:lnTo>
                    <a:pt x="2387" y="12251"/>
                  </a:lnTo>
                  <a:lnTo>
                    <a:pt x="2485" y="12348"/>
                  </a:lnTo>
                  <a:lnTo>
                    <a:pt x="2582" y="12397"/>
                  </a:lnTo>
                  <a:lnTo>
                    <a:pt x="2728" y="12446"/>
                  </a:lnTo>
                  <a:lnTo>
                    <a:pt x="2850" y="12470"/>
                  </a:lnTo>
                  <a:lnTo>
                    <a:pt x="2972" y="12470"/>
                  </a:lnTo>
                  <a:lnTo>
                    <a:pt x="3094" y="12421"/>
                  </a:lnTo>
                  <a:lnTo>
                    <a:pt x="3215" y="12373"/>
                  </a:lnTo>
                  <a:lnTo>
                    <a:pt x="3337" y="12324"/>
                  </a:lnTo>
                  <a:lnTo>
                    <a:pt x="4482" y="11423"/>
                  </a:lnTo>
                  <a:lnTo>
                    <a:pt x="4482" y="11423"/>
                  </a:lnTo>
                  <a:lnTo>
                    <a:pt x="4750" y="11545"/>
                  </a:lnTo>
                  <a:lnTo>
                    <a:pt x="5018" y="11691"/>
                  </a:lnTo>
                  <a:lnTo>
                    <a:pt x="5310" y="11788"/>
                  </a:lnTo>
                  <a:lnTo>
                    <a:pt x="5602" y="11886"/>
                  </a:lnTo>
                  <a:lnTo>
                    <a:pt x="5773" y="13322"/>
                  </a:lnTo>
                  <a:lnTo>
                    <a:pt x="5773" y="13322"/>
                  </a:lnTo>
                  <a:lnTo>
                    <a:pt x="5797" y="13444"/>
                  </a:lnTo>
                  <a:lnTo>
                    <a:pt x="5846" y="13566"/>
                  </a:lnTo>
                  <a:lnTo>
                    <a:pt x="5919" y="13688"/>
                  </a:lnTo>
                  <a:lnTo>
                    <a:pt x="6016" y="13785"/>
                  </a:lnTo>
                  <a:lnTo>
                    <a:pt x="6114" y="13858"/>
                  </a:lnTo>
                  <a:lnTo>
                    <a:pt x="6235" y="13907"/>
                  </a:lnTo>
                  <a:lnTo>
                    <a:pt x="6357" y="13956"/>
                  </a:lnTo>
                  <a:lnTo>
                    <a:pt x="6479" y="13956"/>
                  </a:lnTo>
                  <a:lnTo>
                    <a:pt x="7453" y="13956"/>
                  </a:lnTo>
                  <a:lnTo>
                    <a:pt x="7453" y="13956"/>
                  </a:lnTo>
                  <a:lnTo>
                    <a:pt x="7575" y="13956"/>
                  </a:lnTo>
                  <a:lnTo>
                    <a:pt x="7721" y="13907"/>
                  </a:lnTo>
                  <a:lnTo>
                    <a:pt x="7818" y="13858"/>
                  </a:lnTo>
                  <a:lnTo>
                    <a:pt x="7940" y="13785"/>
                  </a:lnTo>
                  <a:lnTo>
                    <a:pt x="8013" y="13688"/>
                  </a:lnTo>
                  <a:lnTo>
                    <a:pt x="8086" y="13566"/>
                  </a:lnTo>
                  <a:lnTo>
                    <a:pt x="8135" y="13444"/>
                  </a:lnTo>
                  <a:lnTo>
                    <a:pt x="8159" y="13322"/>
                  </a:lnTo>
                  <a:lnTo>
                    <a:pt x="8330" y="11886"/>
                  </a:lnTo>
                  <a:lnTo>
                    <a:pt x="8330" y="11886"/>
                  </a:lnTo>
                  <a:lnTo>
                    <a:pt x="8622" y="11788"/>
                  </a:lnTo>
                  <a:lnTo>
                    <a:pt x="8914" y="11691"/>
                  </a:lnTo>
                  <a:lnTo>
                    <a:pt x="9207" y="11545"/>
                  </a:lnTo>
                  <a:lnTo>
                    <a:pt x="9475" y="11423"/>
                  </a:lnTo>
                  <a:lnTo>
                    <a:pt x="10619" y="12324"/>
                  </a:lnTo>
                  <a:lnTo>
                    <a:pt x="10619" y="12324"/>
                  </a:lnTo>
                  <a:lnTo>
                    <a:pt x="10717" y="12373"/>
                  </a:lnTo>
                  <a:lnTo>
                    <a:pt x="10838" y="12421"/>
                  </a:lnTo>
                  <a:lnTo>
                    <a:pt x="10960" y="12470"/>
                  </a:lnTo>
                  <a:lnTo>
                    <a:pt x="11106" y="12470"/>
                  </a:lnTo>
                  <a:lnTo>
                    <a:pt x="11228" y="12446"/>
                  </a:lnTo>
                  <a:lnTo>
                    <a:pt x="11350" y="12397"/>
                  </a:lnTo>
                  <a:lnTo>
                    <a:pt x="11472" y="12348"/>
                  </a:lnTo>
                  <a:lnTo>
                    <a:pt x="11569" y="12251"/>
                  </a:lnTo>
                  <a:lnTo>
                    <a:pt x="12251" y="11569"/>
                  </a:lnTo>
                  <a:lnTo>
                    <a:pt x="12251" y="11569"/>
                  </a:lnTo>
                  <a:lnTo>
                    <a:pt x="12324" y="11472"/>
                  </a:lnTo>
                  <a:lnTo>
                    <a:pt x="12397" y="11350"/>
                  </a:lnTo>
                  <a:lnTo>
                    <a:pt x="12422" y="11228"/>
                  </a:lnTo>
                  <a:lnTo>
                    <a:pt x="12446" y="11106"/>
                  </a:lnTo>
                  <a:lnTo>
                    <a:pt x="12446" y="10984"/>
                  </a:lnTo>
                  <a:lnTo>
                    <a:pt x="12422" y="10863"/>
                  </a:lnTo>
                  <a:lnTo>
                    <a:pt x="12373" y="10741"/>
                  </a:lnTo>
                  <a:lnTo>
                    <a:pt x="12300" y="10619"/>
                  </a:lnTo>
                  <a:lnTo>
                    <a:pt x="11399" y="9474"/>
                  </a:lnTo>
                  <a:lnTo>
                    <a:pt x="11399" y="9474"/>
                  </a:lnTo>
                  <a:lnTo>
                    <a:pt x="11545" y="9206"/>
                  </a:lnTo>
                  <a:lnTo>
                    <a:pt x="11667" y="8914"/>
                  </a:lnTo>
                  <a:lnTo>
                    <a:pt x="11788" y="8646"/>
                  </a:lnTo>
                  <a:lnTo>
                    <a:pt x="11861" y="8354"/>
                  </a:lnTo>
                  <a:lnTo>
                    <a:pt x="13323" y="8184"/>
                  </a:lnTo>
                  <a:lnTo>
                    <a:pt x="13323" y="8184"/>
                  </a:lnTo>
                  <a:lnTo>
                    <a:pt x="13444" y="8159"/>
                  </a:lnTo>
                  <a:lnTo>
                    <a:pt x="13566" y="8111"/>
                  </a:lnTo>
                  <a:lnTo>
                    <a:pt x="13664" y="8037"/>
                  </a:lnTo>
                  <a:lnTo>
                    <a:pt x="13761" y="7940"/>
                  </a:lnTo>
                  <a:lnTo>
                    <a:pt x="13834" y="7843"/>
                  </a:lnTo>
                  <a:lnTo>
                    <a:pt x="13907" y="7721"/>
                  </a:lnTo>
                  <a:lnTo>
                    <a:pt x="13932" y="7599"/>
                  </a:lnTo>
                  <a:lnTo>
                    <a:pt x="13956" y="7453"/>
                  </a:lnTo>
                  <a:lnTo>
                    <a:pt x="13956" y="6503"/>
                  </a:lnTo>
                  <a:lnTo>
                    <a:pt x="13956" y="6503"/>
                  </a:lnTo>
                  <a:lnTo>
                    <a:pt x="13932" y="6381"/>
                  </a:lnTo>
                  <a:lnTo>
                    <a:pt x="13907" y="6235"/>
                  </a:lnTo>
                  <a:lnTo>
                    <a:pt x="13834" y="6138"/>
                  </a:lnTo>
                  <a:lnTo>
                    <a:pt x="13761" y="6016"/>
                  </a:lnTo>
                  <a:lnTo>
                    <a:pt x="13664" y="5943"/>
                  </a:lnTo>
                  <a:lnTo>
                    <a:pt x="13566" y="5870"/>
                  </a:lnTo>
                  <a:lnTo>
                    <a:pt x="13444" y="5821"/>
                  </a:lnTo>
                  <a:lnTo>
                    <a:pt x="13323" y="5772"/>
                  </a:lnTo>
                  <a:lnTo>
                    <a:pt x="13323" y="5772"/>
                  </a:lnTo>
                  <a:close/>
                  <a:moveTo>
                    <a:pt x="8573" y="8598"/>
                  </a:moveTo>
                  <a:lnTo>
                    <a:pt x="8573" y="8598"/>
                  </a:lnTo>
                  <a:lnTo>
                    <a:pt x="8403" y="8744"/>
                  </a:lnTo>
                  <a:lnTo>
                    <a:pt x="8232" y="8890"/>
                  </a:lnTo>
                  <a:lnTo>
                    <a:pt x="8038" y="8987"/>
                  </a:lnTo>
                  <a:lnTo>
                    <a:pt x="7818" y="9085"/>
                  </a:lnTo>
                  <a:lnTo>
                    <a:pt x="7624" y="9158"/>
                  </a:lnTo>
                  <a:lnTo>
                    <a:pt x="7404" y="9206"/>
                  </a:lnTo>
                  <a:lnTo>
                    <a:pt x="7185" y="9231"/>
                  </a:lnTo>
                  <a:lnTo>
                    <a:pt x="6966" y="9255"/>
                  </a:lnTo>
                  <a:lnTo>
                    <a:pt x="6747" y="9231"/>
                  </a:lnTo>
                  <a:lnTo>
                    <a:pt x="6528" y="9206"/>
                  </a:lnTo>
                  <a:lnTo>
                    <a:pt x="6333" y="9158"/>
                  </a:lnTo>
                  <a:lnTo>
                    <a:pt x="6114" y="9085"/>
                  </a:lnTo>
                  <a:lnTo>
                    <a:pt x="5919" y="8987"/>
                  </a:lnTo>
                  <a:lnTo>
                    <a:pt x="5724" y="8890"/>
                  </a:lnTo>
                  <a:lnTo>
                    <a:pt x="5529" y="8744"/>
                  </a:lnTo>
                  <a:lnTo>
                    <a:pt x="5359" y="8598"/>
                  </a:lnTo>
                  <a:lnTo>
                    <a:pt x="5359" y="8598"/>
                  </a:lnTo>
                  <a:lnTo>
                    <a:pt x="5212" y="8427"/>
                  </a:lnTo>
                  <a:lnTo>
                    <a:pt x="5066" y="8232"/>
                  </a:lnTo>
                  <a:lnTo>
                    <a:pt x="4969" y="8037"/>
                  </a:lnTo>
                  <a:lnTo>
                    <a:pt x="4871" y="7843"/>
                  </a:lnTo>
                  <a:lnTo>
                    <a:pt x="4798" y="7623"/>
                  </a:lnTo>
                  <a:lnTo>
                    <a:pt x="4750" y="7404"/>
                  </a:lnTo>
                  <a:lnTo>
                    <a:pt x="4701" y="7209"/>
                  </a:lnTo>
                  <a:lnTo>
                    <a:pt x="4701" y="6990"/>
                  </a:lnTo>
                  <a:lnTo>
                    <a:pt x="4701" y="6771"/>
                  </a:lnTo>
                  <a:lnTo>
                    <a:pt x="4750" y="6552"/>
                  </a:lnTo>
                  <a:lnTo>
                    <a:pt x="4798" y="6333"/>
                  </a:lnTo>
                  <a:lnTo>
                    <a:pt x="4871" y="6138"/>
                  </a:lnTo>
                  <a:lnTo>
                    <a:pt x="4969" y="5919"/>
                  </a:lnTo>
                  <a:lnTo>
                    <a:pt x="5066" y="5724"/>
                  </a:lnTo>
                  <a:lnTo>
                    <a:pt x="5212" y="5553"/>
                  </a:lnTo>
                  <a:lnTo>
                    <a:pt x="5359" y="5383"/>
                  </a:lnTo>
                  <a:lnTo>
                    <a:pt x="5359" y="5383"/>
                  </a:lnTo>
                  <a:lnTo>
                    <a:pt x="5529" y="5212"/>
                  </a:lnTo>
                  <a:lnTo>
                    <a:pt x="5724" y="5091"/>
                  </a:lnTo>
                  <a:lnTo>
                    <a:pt x="5919" y="4969"/>
                  </a:lnTo>
                  <a:lnTo>
                    <a:pt x="6114" y="4871"/>
                  </a:lnTo>
                  <a:lnTo>
                    <a:pt x="6333" y="4798"/>
                  </a:lnTo>
                  <a:lnTo>
                    <a:pt x="6528" y="4750"/>
                  </a:lnTo>
                  <a:lnTo>
                    <a:pt x="6747" y="4725"/>
                  </a:lnTo>
                  <a:lnTo>
                    <a:pt x="6966" y="4701"/>
                  </a:lnTo>
                  <a:lnTo>
                    <a:pt x="7185" y="4725"/>
                  </a:lnTo>
                  <a:lnTo>
                    <a:pt x="7404" y="4750"/>
                  </a:lnTo>
                  <a:lnTo>
                    <a:pt x="7624" y="4798"/>
                  </a:lnTo>
                  <a:lnTo>
                    <a:pt x="7818" y="4871"/>
                  </a:lnTo>
                  <a:lnTo>
                    <a:pt x="8038" y="4969"/>
                  </a:lnTo>
                  <a:lnTo>
                    <a:pt x="8232" y="5091"/>
                  </a:lnTo>
                  <a:lnTo>
                    <a:pt x="8403" y="5212"/>
                  </a:lnTo>
                  <a:lnTo>
                    <a:pt x="8573" y="5383"/>
                  </a:lnTo>
                  <a:lnTo>
                    <a:pt x="8573" y="5383"/>
                  </a:lnTo>
                  <a:lnTo>
                    <a:pt x="8744" y="5553"/>
                  </a:lnTo>
                  <a:lnTo>
                    <a:pt x="8866" y="5724"/>
                  </a:lnTo>
                  <a:lnTo>
                    <a:pt x="8987" y="5919"/>
                  </a:lnTo>
                  <a:lnTo>
                    <a:pt x="9085" y="6138"/>
                  </a:lnTo>
                  <a:lnTo>
                    <a:pt x="9158" y="6333"/>
                  </a:lnTo>
                  <a:lnTo>
                    <a:pt x="9207" y="6552"/>
                  </a:lnTo>
                  <a:lnTo>
                    <a:pt x="9231" y="6771"/>
                  </a:lnTo>
                  <a:lnTo>
                    <a:pt x="9231" y="6990"/>
                  </a:lnTo>
                  <a:lnTo>
                    <a:pt x="9231" y="7209"/>
                  </a:lnTo>
                  <a:lnTo>
                    <a:pt x="9207" y="7404"/>
                  </a:lnTo>
                  <a:lnTo>
                    <a:pt x="9158" y="7623"/>
                  </a:lnTo>
                  <a:lnTo>
                    <a:pt x="9085" y="7843"/>
                  </a:lnTo>
                  <a:lnTo>
                    <a:pt x="8987" y="8037"/>
                  </a:lnTo>
                  <a:lnTo>
                    <a:pt x="8866" y="8232"/>
                  </a:lnTo>
                  <a:lnTo>
                    <a:pt x="8744" y="8427"/>
                  </a:lnTo>
                  <a:lnTo>
                    <a:pt x="8573" y="8598"/>
                  </a:lnTo>
                  <a:lnTo>
                    <a:pt x="8573" y="8598"/>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48"/>
            <p:cNvSpPr/>
            <p:nvPr/>
          </p:nvSpPr>
          <p:spPr>
            <a:xfrm>
              <a:off x="5566575" y="3193575"/>
              <a:ext cx="198525" cy="198525"/>
            </a:xfrm>
            <a:custGeom>
              <a:avLst/>
              <a:gdLst/>
              <a:ahLst/>
              <a:cxnLst/>
              <a:rect l="l" t="t" r="r" b="b"/>
              <a:pathLst>
                <a:path w="7941" h="7941" fill="none" extrusionOk="0">
                  <a:moveTo>
                    <a:pt x="7258" y="2144"/>
                  </a:moveTo>
                  <a:lnTo>
                    <a:pt x="6138" y="2388"/>
                  </a:lnTo>
                  <a:lnTo>
                    <a:pt x="6138" y="2388"/>
                  </a:lnTo>
                  <a:lnTo>
                    <a:pt x="6016" y="2217"/>
                  </a:lnTo>
                  <a:lnTo>
                    <a:pt x="5870" y="2071"/>
                  </a:lnTo>
                  <a:lnTo>
                    <a:pt x="6260" y="975"/>
                  </a:lnTo>
                  <a:lnTo>
                    <a:pt x="6260" y="975"/>
                  </a:lnTo>
                  <a:lnTo>
                    <a:pt x="6284" y="902"/>
                  </a:lnTo>
                  <a:lnTo>
                    <a:pt x="6284" y="829"/>
                  </a:lnTo>
                  <a:lnTo>
                    <a:pt x="6260" y="683"/>
                  </a:lnTo>
                  <a:lnTo>
                    <a:pt x="6162" y="561"/>
                  </a:lnTo>
                  <a:lnTo>
                    <a:pt x="6114" y="488"/>
                  </a:lnTo>
                  <a:lnTo>
                    <a:pt x="6065" y="464"/>
                  </a:lnTo>
                  <a:lnTo>
                    <a:pt x="5553" y="196"/>
                  </a:lnTo>
                  <a:lnTo>
                    <a:pt x="5553" y="196"/>
                  </a:lnTo>
                  <a:lnTo>
                    <a:pt x="5480" y="171"/>
                  </a:lnTo>
                  <a:lnTo>
                    <a:pt x="5407" y="171"/>
                  </a:lnTo>
                  <a:lnTo>
                    <a:pt x="5261" y="171"/>
                  </a:lnTo>
                  <a:lnTo>
                    <a:pt x="5115" y="244"/>
                  </a:lnTo>
                  <a:lnTo>
                    <a:pt x="5066" y="293"/>
                  </a:lnTo>
                  <a:lnTo>
                    <a:pt x="5018" y="342"/>
                  </a:lnTo>
                  <a:lnTo>
                    <a:pt x="4384" y="1316"/>
                  </a:lnTo>
                  <a:lnTo>
                    <a:pt x="4384" y="1316"/>
                  </a:lnTo>
                  <a:lnTo>
                    <a:pt x="4165" y="1292"/>
                  </a:lnTo>
                  <a:lnTo>
                    <a:pt x="3970" y="1292"/>
                  </a:lnTo>
                  <a:lnTo>
                    <a:pt x="3483" y="244"/>
                  </a:lnTo>
                  <a:lnTo>
                    <a:pt x="3483" y="244"/>
                  </a:lnTo>
                  <a:lnTo>
                    <a:pt x="3435" y="171"/>
                  </a:lnTo>
                  <a:lnTo>
                    <a:pt x="3386" y="123"/>
                  </a:lnTo>
                  <a:lnTo>
                    <a:pt x="3264" y="50"/>
                  </a:lnTo>
                  <a:lnTo>
                    <a:pt x="3118" y="1"/>
                  </a:lnTo>
                  <a:lnTo>
                    <a:pt x="3045" y="1"/>
                  </a:lnTo>
                  <a:lnTo>
                    <a:pt x="2972" y="25"/>
                  </a:lnTo>
                  <a:lnTo>
                    <a:pt x="2436" y="196"/>
                  </a:lnTo>
                  <a:lnTo>
                    <a:pt x="2436" y="196"/>
                  </a:lnTo>
                  <a:lnTo>
                    <a:pt x="2363" y="220"/>
                  </a:lnTo>
                  <a:lnTo>
                    <a:pt x="2290" y="269"/>
                  </a:lnTo>
                  <a:lnTo>
                    <a:pt x="2192" y="391"/>
                  </a:lnTo>
                  <a:lnTo>
                    <a:pt x="2144" y="537"/>
                  </a:lnTo>
                  <a:lnTo>
                    <a:pt x="2144" y="610"/>
                  </a:lnTo>
                  <a:lnTo>
                    <a:pt x="2144" y="683"/>
                  </a:lnTo>
                  <a:lnTo>
                    <a:pt x="2387" y="1828"/>
                  </a:lnTo>
                  <a:lnTo>
                    <a:pt x="2387" y="1828"/>
                  </a:lnTo>
                  <a:lnTo>
                    <a:pt x="2217" y="1949"/>
                  </a:lnTo>
                  <a:lnTo>
                    <a:pt x="2071" y="2095"/>
                  </a:lnTo>
                  <a:lnTo>
                    <a:pt x="999" y="1681"/>
                  </a:lnTo>
                  <a:lnTo>
                    <a:pt x="999" y="1681"/>
                  </a:lnTo>
                  <a:lnTo>
                    <a:pt x="926" y="1681"/>
                  </a:lnTo>
                  <a:lnTo>
                    <a:pt x="829" y="1657"/>
                  </a:lnTo>
                  <a:lnTo>
                    <a:pt x="682" y="1706"/>
                  </a:lnTo>
                  <a:lnTo>
                    <a:pt x="561" y="1779"/>
                  </a:lnTo>
                  <a:lnTo>
                    <a:pt x="512" y="1828"/>
                  </a:lnTo>
                  <a:lnTo>
                    <a:pt x="463" y="1901"/>
                  </a:lnTo>
                  <a:lnTo>
                    <a:pt x="220" y="2388"/>
                  </a:lnTo>
                  <a:lnTo>
                    <a:pt x="220" y="2388"/>
                  </a:lnTo>
                  <a:lnTo>
                    <a:pt x="195" y="2461"/>
                  </a:lnTo>
                  <a:lnTo>
                    <a:pt x="171" y="2534"/>
                  </a:lnTo>
                  <a:lnTo>
                    <a:pt x="195" y="2704"/>
                  </a:lnTo>
                  <a:lnTo>
                    <a:pt x="244" y="2826"/>
                  </a:lnTo>
                  <a:lnTo>
                    <a:pt x="293" y="2899"/>
                  </a:lnTo>
                  <a:lnTo>
                    <a:pt x="366" y="2948"/>
                  </a:lnTo>
                  <a:lnTo>
                    <a:pt x="1340" y="3581"/>
                  </a:lnTo>
                  <a:lnTo>
                    <a:pt x="1340" y="3581"/>
                  </a:lnTo>
                  <a:lnTo>
                    <a:pt x="1316" y="3776"/>
                  </a:lnTo>
                  <a:lnTo>
                    <a:pt x="1291" y="3995"/>
                  </a:lnTo>
                  <a:lnTo>
                    <a:pt x="244" y="4482"/>
                  </a:lnTo>
                  <a:lnTo>
                    <a:pt x="244" y="4482"/>
                  </a:lnTo>
                  <a:lnTo>
                    <a:pt x="195" y="4507"/>
                  </a:lnTo>
                  <a:lnTo>
                    <a:pt x="122" y="4555"/>
                  </a:lnTo>
                  <a:lnTo>
                    <a:pt x="49" y="4701"/>
                  </a:lnTo>
                  <a:lnTo>
                    <a:pt x="0" y="4848"/>
                  </a:lnTo>
                  <a:lnTo>
                    <a:pt x="25" y="4921"/>
                  </a:lnTo>
                  <a:lnTo>
                    <a:pt x="25" y="4994"/>
                  </a:lnTo>
                  <a:lnTo>
                    <a:pt x="220" y="5530"/>
                  </a:lnTo>
                  <a:lnTo>
                    <a:pt x="220" y="5530"/>
                  </a:lnTo>
                  <a:lnTo>
                    <a:pt x="244" y="5578"/>
                  </a:lnTo>
                  <a:lnTo>
                    <a:pt x="293" y="5651"/>
                  </a:lnTo>
                  <a:lnTo>
                    <a:pt x="390" y="5749"/>
                  </a:lnTo>
                  <a:lnTo>
                    <a:pt x="536" y="5797"/>
                  </a:lnTo>
                  <a:lnTo>
                    <a:pt x="609" y="5797"/>
                  </a:lnTo>
                  <a:lnTo>
                    <a:pt x="682" y="5797"/>
                  </a:lnTo>
                  <a:lnTo>
                    <a:pt x="1827" y="5554"/>
                  </a:lnTo>
                  <a:lnTo>
                    <a:pt x="1827" y="5554"/>
                  </a:lnTo>
                  <a:lnTo>
                    <a:pt x="1949" y="5724"/>
                  </a:lnTo>
                  <a:lnTo>
                    <a:pt x="2095" y="5870"/>
                  </a:lnTo>
                  <a:lnTo>
                    <a:pt x="1705" y="6966"/>
                  </a:lnTo>
                  <a:lnTo>
                    <a:pt x="1705" y="6966"/>
                  </a:lnTo>
                  <a:lnTo>
                    <a:pt x="1681" y="7040"/>
                  </a:lnTo>
                  <a:lnTo>
                    <a:pt x="1681" y="7113"/>
                  </a:lnTo>
                  <a:lnTo>
                    <a:pt x="1705" y="7259"/>
                  </a:lnTo>
                  <a:lnTo>
                    <a:pt x="1778" y="7380"/>
                  </a:lnTo>
                  <a:lnTo>
                    <a:pt x="1851" y="7429"/>
                  </a:lnTo>
                  <a:lnTo>
                    <a:pt x="1900" y="7478"/>
                  </a:lnTo>
                  <a:lnTo>
                    <a:pt x="2412" y="7721"/>
                  </a:lnTo>
                  <a:lnTo>
                    <a:pt x="2412" y="7721"/>
                  </a:lnTo>
                  <a:lnTo>
                    <a:pt x="2485" y="7770"/>
                  </a:lnTo>
                  <a:lnTo>
                    <a:pt x="2558" y="7770"/>
                  </a:lnTo>
                  <a:lnTo>
                    <a:pt x="2704" y="7770"/>
                  </a:lnTo>
                  <a:lnTo>
                    <a:pt x="2850" y="7697"/>
                  </a:lnTo>
                  <a:lnTo>
                    <a:pt x="2899" y="7648"/>
                  </a:lnTo>
                  <a:lnTo>
                    <a:pt x="2947" y="7600"/>
                  </a:lnTo>
                  <a:lnTo>
                    <a:pt x="3581" y="6625"/>
                  </a:lnTo>
                  <a:lnTo>
                    <a:pt x="3581" y="6625"/>
                  </a:lnTo>
                  <a:lnTo>
                    <a:pt x="3800" y="6650"/>
                  </a:lnTo>
                  <a:lnTo>
                    <a:pt x="3995" y="6650"/>
                  </a:lnTo>
                  <a:lnTo>
                    <a:pt x="4482" y="7697"/>
                  </a:lnTo>
                  <a:lnTo>
                    <a:pt x="4482" y="7697"/>
                  </a:lnTo>
                  <a:lnTo>
                    <a:pt x="4531" y="7770"/>
                  </a:lnTo>
                  <a:lnTo>
                    <a:pt x="4579" y="7819"/>
                  </a:lnTo>
                  <a:lnTo>
                    <a:pt x="4701" y="7892"/>
                  </a:lnTo>
                  <a:lnTo>
                    <a:pt x="4847" y="7941"/>
                  </a:lnTo>
                  <a:lnTo>
                    <a:pt x="4920" y="7941"/>
                  </a:lnTo>
                  <a:lnTo>
                    <a:pt x="4993" y="7916"/>
                  </a:lnTo>
                  <a:lnTo>
                    <a:pt x="5529" y="7746"/>
                  </a:lnTo>
                  <a:lnTo>
                    <a:pt x="5529" y="7746"/>
                  </a:lnTo>
                  <a:lnTo>
                    <a:pt x="5602" y="7721"/>
                  </a:lnTo>
                  <a:lnTo>
                    <a:pt x="5651" y="7673"/>
                  </a:lnTo>
                  <a:lnTo>
                    <a:pt x="5748" y="7551"/>
                  </a:lnTo>
                  <a:lnTo>
                    <a:pt x="5821" y="7405"/>
                  </a:lnTo>
                  <a:lnTo>
                    <a:pt x="5821" y="7332"/>
                  </a:lnTo>
                  <a:lnTo>
                    <a:pt x="5821" y="7259"/>
                  </a:lnTo>
                  <a:lnTo>
                    <a:pt x="5578" y="6114"/>
                  </a:lnTo>
                  <a:lnTo>
                    <a:pt x="5578" y="6114"/>
                  </a:lnTo>
                  <a:lnTo>
                    <a:pt x="5724" y="5992"/>
                  </a:lnTo>
                  <a:lnTo>
                    <a:pt x="5894" y="5846"/>
                  </a:lnTo>
                  <a:lnTo>
                    <a:pt x="6966" y="6260"/>
                  </a:lnTo>
                  <a:lnTo>
                    <a:pt x="6966" y="6260"/>
                  </a:lnTo>
                  <a:lnTo>
                    <a:pt x="7039" y="6260"/>
                  </a:lnTo>
                  <a:lnTo>
                    <a:pt x="7112" y="6285"/>
                  </a:lnTo>
                  <a:lnTo>
                    <a:pt x="7258" y="6236"/>
                  </a:lnTo>
                  <a:lnTo>
                    <a:pt x="7404" y="6163"/>
                  </a:lnTo>
                  <a:lnTo>
                    <a:pt x="7453" y="6114"/>
                  </a:lnTo>
                  <a:lnTo>
                    <a:pt x="7502" y="6041"/>
                  </a:lnTo>
                  <a:lnTo>
                    <a:pt x="7745" y="5530"/>
                  </a:lnTo>
                  <a:lnTo>
                    <a:pt x="7745" y="5530"/>
                  </a:lnTo>
                  <a:lnTo>
                    <a:pt x="7770" y="5481"/>
                  </a:lnTo>
                  <a:lnTo>
                    <a:pt x="7794" y="5383"/>
                  </a:lnTo>
                  <a:lnTo>
                    <a:pt x="7770" y="5237"/>
                  </a:lnTo>
                  <a:lnTo>
                    <a:pt x="7697" y="5115"/>
                  </a:lnTo>
                  <a:lnTo>
                    <a:pt x="7648" y="5042"/>
                  </a:lnTo>
                  <a:lnTo>
                    <a:pt x="7599" y="4994"/>
                  </a:lnTo>
                  <a:lnTo>
                    <a:pt x="6625" y="4360"/>
                  </a:lnTo>
                  <a:lnTo>
                    <a:pt x="6625" y="4360"/>
                  </a:lnTo>
                  <a:lnTo>
                    <a:pt x="6649" y="4166"/>
                  </a:lnTo>
                  <a:lnTo>
                    <a:pt x="6649" y="3946"/>
                  </a:lnTo>
                  <a:lnTo>
                    <a:pt x="7697" y="3459"/>
                  </a:lnTo>
                  <a:lnTo>
                    <a:pt x="7697" y="3459"/>
                  </a:lnTo>
                  <a:lnTo>
                    <a:pt x="7770" y="3435"/>
                  </a:lnTo>
                  <a:lnTo>
                    <a:pt x="7843" y="3386"/>
                  </a:lnTo>
                  <a:lnTo>
                    <a:pt x="7916" y="3240"/>
                  </a:lnTo>
                  <a:lnTo>
                    <a:pt x="7940" y="3094"/>
                  </a:lnTo>
                  <a:lnTo>
                    <a:pt x="7940" y="3021"/>
                  </a:lnTo>
                  <a:lnTo>
                    <a:pt x="7940" y="2948"/>
                  </a:lnTo>
                  <a:lnTo>
                    <a:pt x="7745" y="2412"/>
                  </a:lnTo>
                  <a:lnTo>
                    <a:pt x="7745" y="2412"/>
                  </a:lnTo>
                  <a:lnTo>
                    <a:pt x="7721" y="2339"/>
                  </a:lnTo>
                  <a:lnTo>
                    <a:pt x="7672" y="2290"/>
                  </a:lnTo>
                  <a:lnTo>
                    <a:pt x="7551" y="2193"/>
                  </a:lnTo>
                  <a:lnTo>
                    <a:pt x="7429" y="2144"/>
                  </a:lnTo>
                  <a:lnTo>
                    <a:pt x="7356" y="2144"/>
                  </a:lnTo>
                  <a:lnTo>
                    <a:pt x="7258" y="2144"/>
                  </a:lnTo>
                  <a:lnTo>
                    <a:pt x="7258" y="2144"/>
                  </a:lnTo>
                  <a:close/>
                  <a:moveTo>
                    <a:pt x="5480" y="4726"/>
                  </a:moveTo>
                  <a:lnTo>
                    <a:pt x="5480" y="4726"/>
                  </a:lnTo>
                  <a:lnTo>
                    <a:pt x="5383" y="4872"/>
                  </a:lnTo>
                  <a:lnTo>
                    <a:pt x="5286" y="4994"/>
                  </a:lnTo>
                  <a:lnTo>
                    <a:pt x="5188" y="5140"/>
                  </a:lnTo>
                  <a:lnTo>
                    <a:pt x="5066" y="5237"/>
                  </a:lnTo>
                  <a:lnTo>
                    <a:pt x="4945" y="5335"/>
                  </a:lnTo>
                  <a:lnTo>
                    <a:pt x="4798" y="5432"/>
                  </a:lnTo>
                  <a:lnTo>
                    <a:pt x="4652" y="5505"/>
                  </a:lnTo>
                  <a:lnTo>
                    <a:pt x="4506" y="5554"/>
                  </a:lnTo>
                  <a:lnTo>
                    <a:pt x="4360" y="5603"/>
                  </a:lnTo>
                  <a:lnTo>
                    <a:pt x="4190" y="5627"/>
                  </a:lnTo>
                  <a:lnTo>
                    <a:pt x="4043" y="5651"/>
                  </a:lnTo>
                  <a:lnTo>
                    <a:pt x="3873" y="5627"/>
                  </a:lnTo>
                  <a:lnTo>
                    <a:pt x="3702" y="5627"/>
                  </a:lnTo>
                  <a:lnTo>
                    <a:pt x="3556" y="5578"/>
                  </a:lnTo>
                  <a:lnTo>
                    <a:pt x="3386" y="5530"/>
                  </a:lnTo>
                  <a:lnTo>
                    <a:pt x="3240" y="5456"/>
                  </a:lnTo>
                  <a:lnTo>
                    <a:pt x="3240" y="5456"/>
                  </a:lnTo>
                  <a:lnTo>
                    <a:pt x="3094" y="5383"/>
                  </a:lnTo>
                  <a:lnTo>
                    <a:pt x="2947" y="5286"/>
                  </a:lnTo>
                  <a:lnTo>
                    <a:pt x="2826" y="5164"/>
                  </a:lnTo>
                  <a:lnTo>
                    <a:pt x="2704" y="5067"/>
                  </a:lnTo>
                  <a:lnTo>
                    <a:pt x="2606" y="4921"/>
                  </a:lnTo>
                  <a:lnTo>
                    <a:pt x="2533" y="4799"/>
                  </a:lnTo>
                  <a:lnTo>
                    <a:pt x="2460" y="4653"/>
                  </a:lnTo>
                  <a:lnTo>
                    <a:pt x="2387" y="4507"/>
                  </a:lnTo>
                  <a:lnTo>
                    <a:pt x="2363" y="4336"/>
                  </a:lnTo>
                  <a:lnTo>
                    <a:pt x="2314" y="4190"/>
                  </a:lnTo>
                  <a:lnTo>
                    <a:pt x="2314" y="4020"/>
                  </a:lnTo>
                  <a:lnTo>
                    <a:pt x="2314" y="3873"/>
                  </a:lnTo>
                  <a:lnTo>
                    <a:pt x="2339" y="3703"/>
                  </a:lnTo>
                  <a:lnTo>
                    <a:pt x="2363" y="3532"/>
                  </a:lnTo>
                  <a:lnTo>
                    <a:pt x="2412" y="3386"/>
                  </a:lnTo>
                  <a:lnTo>
                    <a:pt x="2485" y="3216"/>
                  </a:lnTo>
                  <a:lnTo>
                    <a:pt x="2485" y="3216"/>
                  </a:lnTo>
                  <a:lnTo>
                    <a:pt x="2582" y="3070"/>
                  </a:lnTo>
                  <a:lnTo>
                    <a:pt x="2680" y="2948"/>
                  </a:lnTo>
                  <a:lnTo>
                    <a:pt x="2777" y="2802"/>
                  </a:lnTo>
                  <a:lnTo>
                    <a:pt x="2899" y="2704"/>
                  </a:lnTo>
                  <a:lnTo>
                    <a:pt x="3020" y="2607"/>
                  </a:lnTo>
                  <a:lnTo>
                    <a:pt x="3167" y="2509"/>
                  </a:lnTo>
                  <a:lnTo>
                    <a:pt x="3313" y="2436"/>
                  </a:lnTo>
                  <a:lnTo>
                    <a:pt x="3459" y="2388"/>
                  </a:lnTo>
                  <a:lnTo>
                    <a:pt x="3605" y="2339"/>
                  </a:lnTo>
                  <a:lnTo>
                    <a:pt x="3775" y="2315"/>
                  </a:lnTo>
                  <a:lnTo>
                    <a:pt x="3922" y="2290"/>
                  </a:lnTo>
                  <a:lnTo>
                    <a:pt x="4092" y="2315"/>
                  </a:lnTo>
                  <a:lnTo>
                    <a:pt x="4263" y="2315"/>
                  </a:lnTo>
                  <a:lnTo>
                    <a:pt x="4409" y="2363"/>
                  </a:lnTo>
                  <a:lnTo>
                    <a:pt x="4579" y="2412"/>
                  </a:lnTo>
                  <a:lnTo>
                    <a:pt x="4725" y="2485"/>
                  </a:lnTo>
                  <a:lnTo>
                    <a:pt x="4725" y="2485"/>
                  </a:lnTo>
                  <a:lnTo>
                    <a:pt x="4871" y="2558"/>
                  </a:lnTo>
                  <a:lnTo>
                    <a:pt x="5018" y="2656"/>
                  </a:lnTo>
                  <a:lnTo>
                    <a:pt x="5139" y="2777"/>
                  </a:lnTo>
                  <a:lnTo>
                    <a:pt x="5261" y="2875"/>
                  </a:lnTo>
                  <a:lnTo>
                    <a:pt x="5359" y="3021"/>
                  </a:lnTo>
                  <a:lnTo>
                    <a:pt x="5432" y="3143"/>
                  </a:lnTo>
                  <a:lnTo>
                    <a:pt x="5505" y="3289"/>
                  </a:lnTo>
                  <a:lnTo>
                    <a:pt x="5578" y="3435"/>
                  </a:lnTo>
                  <a:lnTo>
                    <a:pt x="5602" y="3605"/>
                  </a:lnTo>
                  <a:lnTo>
                    <a:pt x="5626" y="3752"/>
                  </a:lnTo>
                  <a:lnTo>
                    <a:pt x="5651" y="3922"/>
                  </a:lnTo>
                  <a:lnTo>
                    <a:pt x="5651" y="4068"/>
                  </a:lnTo>
                  <a:lnTo>
                    <a:pt x="5626" y="4239"/>
                  </a:lnTo>
                  <a:lnTo>
                    <a:pt x="5602" y="4409"/>
                  </a:lnTo>
                  <a:lnTo>
                    <a:pt x="5553" y="4555"/>
                  </a:lnTo>
                  <a:lnTo>
                    <a:pt x="5480" y="4726"/>
                  </a:lnTo>
                  <a:lnTo>
                    <a:pt x="5480" y="4726"/>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 name="Google Shape;807;p48"/>
          <p:cNvGrpSpPr/>
          <p:nvPr/>
        </p:nvGrpSpPr>
        <p:grpSpPr>
          <a:xfrm>
            <a:off x="6129197" y="2579556"/>
            <a:ext cx="342882" cy="350068"/>
            <a:chOff x="3951850" y="2985350"/>
            <a:chExt cx="407950" cy="416500"/>
          </a:xfrm>
        </p:grpSpPr>
        <p:sp>
          <p:nvSpPr>
            <p:cNvPr id="808" name="Google Shape;808;p48"/>
            <p:cNvSpPr/>
            <p:nvPr/>
          </p:nvSpPr>
          <p:spPr>
            <a:xfrm>
              <a:off x="3951850" y="2985350"/>
              <a:ext cx="314800" cy="314825"/>
            </a:xfrm>
            <a:custGeom>
              <a:avLst/>
              <a:gdLst/>
              <a:ahLst/>
              <a:cxnLst/>
              <a:rect l="l" t="t"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48"/>
            <p:cNvSpPr/>
            <p:nvPr/>
          </p:nvSpPr>
          <p:spPr>
            <a:xfrm>
              <a:off x="3988375" y="3021875"/>
              <a:ext cx="241750" cy="241750"/>
            </a:xfrm>
            <a:custGeom>
              <a:avLst/>
              <a:gdLst/>
              <a:ahLst/>
              <a:cxnLst/>
              <a:rect l="l" t="t"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48"/>
            <p:cNvSpPr/>
            <p:nvPr/>
          </p:nvSpPr>
          <p:spPr>
            <a:xfrm>
              <a:off x="4024300" y="3058425"/>
              <a:ext cx="84650" cy="84650"/>
            </a:xfrm>
            <a:custGeom>
              <a:avLst/>
              <a:gdLst/>
              <a:ahLst/>
              <a:cxnLst/>
              <a:rect l="l" t="t"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48"/>
            <p:cNvSpPr/>
            <p:nvPr/>
          </p:nvSpPr>
          <p:spPr>
            <a:xfrm>
              <a:off x="4205750" y="3248375"/>
              <a:ext cx="154050" cy="153475"/>
            </a:xfrm>
            <a:custGeom>
              <a:avLst/>
              <a:gdLst/>
              <a:ahLst/>
              <a:cxnLst/>
              <a:rect l="l" t="t" r="r" b="b"/>
              <a:pathLst>
                <a:path w="6162" h="6139" fill="none" extrusionOk="0">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 name="Google Shape;812;p48"/>
          <p:cNvGrpSpPr/>
          <p:nvPr/>
        </p:nvGrpSpPr>
        <p:grpSpPr>
          <a:xfrm>
            <a:off x="3285869" y="3169104"/>
            <a:ext cx="397136" cy="305017"/>
            <a:chOff x="568950" y="3686775"/>
            <a:chExt cx="472500" cy="362900"/>
          </a:xfrm>
        </p:grpSpPr>
        <p:sp>
          <p:nvSpPr>
            <p:cNvPr id="813" name="Google Shape;813;p48"/>
            <p:cNvSpPr/>
            <p:nvPr/>
          </p:nvSpPr>
          <p:spPr>
            <a:xfrm>
              <a:off x="568950" y="3686775"/>
              <a:ext cx="472500" cy="362900"/>
            </a:xfrm>
            <a:custGeom>
              <a:avLst/>
              <a:gdLst/>
              <a:ahLst/>
              <a:cxnLst/>
              <a:rect l="l" t="t" r="r" b="b"/>
              <a:pathLst>
                <a:path w="18900" h="14516" fill="none" extrusionOk="0">
                  <a:moveTo>
                    <a:pt x="18900" y="7989"/>
                  </a:moveTo>
                  <a:lnTo>
                    <a:pt x="18900" y="7989"/>
                  </a:lnTo>
                  <a:lnTo>
                    <a:pt x="18705" y="8111"/>
                  </a:lnTo>
                  <a:lnTo>
                    <a:pt x="18510" y="8184"/>
                  </a:lnTo>
                  <a:lnTo>
                    <a:pt x="18291" y="8232"/>
                  </a:lnTo>
                  <a:lnTo>
                    <a:pt x="18072" y="8232"/>
                  </a:lnTo>
                  <a:lnTo>
                    <a:pt x="17852" y="8184"/>
                  </a:lnTo>
                  <a:lnTo>
                    <a:pt x="17658" y="8111"/>
                  </a:lnTo>
                  <a:lnTo>
                    <a:pt x="17487" y="8013"/>
                  </a:lnTo>
                  <a:lnTo>
                    <a:pt x="17341" y="7891"/>
                  </a:lnTo>
                  <a:lnTo>
                    <a:pt x="17341" y="7891"/>
                  </a:lnTo>
                  <a:lnTo>
                    <a:pt x="17243" y="7745"/>
                  </a:lnTo>
                  <a:lnTo>
                    <a:pt x="17170" y="7575"/>
                  </a:lnTo>
                  <a:lnTo>
                    <a:pt x="17170" y="7404"/>
                  </a:lnTo>
                  <a:lnTo>
                    <a:pt x="17195" y="7234"/>
                  </a:lnTo>
                  <a:lnTo>
                    <a:pt x="17243" y="7088"/>
                  </a:lnTo>
                  <a:lnTo>
                    <a:pt x="17341" y="6942"/>
                  </a:lnTo>
                  <a:lnTo>
                    <a:pt x="17487" y="6844"/>
                  </a:lnTo>
                  <a:lnTo>
                    <a:pt x="17658" y="6795"/>
                  </a:lnTo>
                  <a:lnTo>
                    <a:pt x="17658" y="6795"/>
                  </a:lnTo>
                  <a:lnTo>
                    <a:pt x="17755" y="6771"/>
                  </a:lnTo>
                  <a:lnTo>
                    <a:pt x="17828" y="6771"/>
                  </a:lnTo>
                  <a:lnTo>
                    <a:pt x="17901" y="6795"/>
                  </a:lnTo>
                  <a:lnTo>
                    <a:pt x="17974" y="6820"/>
                  </a:lnTo>
                  <a:lnTo>
                    <a:pt x="18023" y="6869"/>
                  </a:lnTo>
                  <a:lnTo>
                    <a:pt x="18047" y="6917"/>
                  </a:lnTo>
                  <a:lnTo>
                    <a:pt x="18096" y="7063"/>
                  </a:lnTo>
                  <a:lnTo>
                    <a:pt x="18072" y="7210"/>
                  </a:lnTo>
                  <a:lnTo>
                    <a:pt x="18023" y="7356"/>
                  </a:lnTo>
                  <a:lnTo>
                    <a:pt x="17950" y="7477"/>
                  </a:lnTo>
                  <a:lnTo>
                    <a:pt x="17828" y="7599"/>
                  </a:lnTo>
                  <a:lnTo>
                    <a:pt x="17828" y="7599"/>
                  </a:lnTo>
                  <a:lnTo>
                    <a:pt x="17633" y="7697"/>
                  </a:lnTo>
                  <a:lnTo>
                    <a:pt x="17438" y="7770"/>
                  </a:lnTo>
                  <a:lnTo>
                    <a:pt x="17219" y="7794"/>
                  </a:lnTo>
                  <a:lnTo>
                    <a:pt x="17000" y="7794"/>
                  </a:lnTo>
                  <a:lnTo>
                    <a:pt x="17000" y="7794"/>
                  </a:lnTo>
                  <a:lnTo>
                    <a:pt x="16878" y="7794"/>
                  </a:lnTo>
                  <a:lnTo>
                    <a:pt x="16781" y="7770"/>
                  </a:lnTo>
                  <a:lnTo>
                    <a:pt x="16708" y="7745"/>
                  </a:lnTo>
                  <a:lnTo>
                    <a:pt x="16635" y="7697"/>
                  </a:lnTo>
                  <a:lnTo>
                    <a:pt x="16586" y="7648"/>
                  </a:lnTo>
                  <a:lnTo>
                    <a:pt x="16562" y="7550"/>
                  </a:lnTo>
                  <a:lnTo>
                    <a:pt x="16537" y="7331"/>
                  </a:lnTo>
                  <a:lnTo>
                    <a:pt x="16537" y="7331"/>
                  </a:lnTo>
                  <a:lnTo>
                    <a:pt x="16513" y="7015"/>
                  </a:lnTo>
                  <a:lnTo>
                    <a:pt x="16488" y="6698"/>
                  </a:lnTo>
                  <a:lnTo>
                    <a:pt x="16440" y="6381"/>
                  </a:lnTo>
                  <a:lnTo>
                    <a:pt x="16367" y="6065"/>
                  </a:lnTo>
                  <a:lnTo>
                    <a:pt x="16269" y="5748"/>
                  </a:lnTo>
                  <a:lnTo>
                    <a:pt x="16172" y="5456"/>
                  </a:lnTo>
                  <a:lnTo>
                    <a:pt x="16050" y="5164"/>
                  </a:lnTo>
                  <a:lnTo>
                    <a:pt x="15904" y="4871"/>
                  </a:lnTo>
                  <a:lnTo>
                    <a:pt x="15758" y="4604"/>
                  </a:lnTo>
                  <a:lnTo>
                    <a:pt x="15587" y="4311"/>
                  </a:lnTo>
                  <a:lnTo>
                    <a:pt x="15393" y="4068"/>
                  </a:lnTo>
                  <a:lnTo>
                    <a:pt x="15198" y="3800"/>
                  </a:lnTo>
                  <a:lnTo>
                    <a:pt x="14978" y="3556"/>
                  </a:lnTo>
                  <a:lnTo>
                    <a:pt x="14759" y="3313"/>
                  </a:lnTo>
                  <a:lnTo>
                    <a:pt x="14516" y="3094"/>
                  </a:lnTo>
                  <a:lnTo>
                    <a:pt x="14272" y="2874"/>
                  </a:lnTo>
                  <a:lnTo>
                    <a:pt x="14004" y="2655"/>
                  </a:lnTo>
                  <a:lnTo>
                    <a:pt x="13712" y="2460"/>
                  </a:lnTo>
                  <a:lnTo>
                    <a:pt x="13420" y="2265"/>
                  </a:lnTo>
                  <a:lnTo>
                    <a:pt x="13128" y="2095"/>
                  </a:lnTo>
                  <a:lnTo>
                    <a:pt x="12811" y="1924"/>
                  </a:lnTo>
                  <a:lnTo>
                    <a:pt x="12494" y="1778"/>
                  </a:lnTo>
                  <a:lnTo>
                    <a:pt x="12178" y="1632"/>
                  </a:lnTo>
                  <a:lnTo>
                    <a:pt x="11837" y="1510"/>
                  </a:lnTo>
                  <a:lnTo>
                    <a:pt x="11496" y="1389"/>
                  </a:lnTo>
                  <a:lnTo>
                    <a:pt x="11130" y="1291"/>
                  </a:lnTo>
                  <a:lnTo>
                    <a:pt x="10765" y="1218"/>
                  </a:lnTo>
                  <a:lnTo>
                    <a:pt x="10400" y="1145"/>
                  </a:lnTo>
                  <a:lnTo>
                    <a:pt x="10034" y="1096"/>
                  </a:lnTo>
                  <a:lnTo>
                    <a:pt x="9645" y="1048"/>
                  </a:lnTo>
                  <a:lnTo>
                    <a:pt x="9255" y="1023"/>
                  </a:lnTo>
                  <a:lnTo>
                    <a:pt x="8865" y="1023"/>
                  </a:lnTo>
                  <a:lnTo>
                    <a:pt x="8865" y="1023"/>
                  </a:lnTo>
                  <a:lnTo>
                    <a:pt x="8330" y="1023"/>
                  </a:lnTo>
                  <a:lnTo>
                    <a:pt x="7794" y="1072"/>
                  </a:lnTo>
                  <a:lnTo>
                    <a:pt x="7258" y="1145"/>
                  </a:lnTo>
                  <a:lnTo>
                    <a:pt x="6747" y="1267"/>
                  </a:lnTo>
                  <a:lnTo>
                    <a:pt x="6747" y="1267"/>
                  </a:lnTo>
                  <a:lnTo>
                    <a:pt x="6600" y="1048"/>
                  </a:lnTo>
                  <a:lnTo>
                    <a:pt x="6454" y="877"/>
                  </a:lnTo>
                  <a:lnTo>
                    <a:pt x="6284" y="707"/>
                  </a:lnTo>
                  <a:lnTo>
                    <a:pt x="6138" y="561"/>
                  </a:lnTo>
                  <a:lnTo>
                    <a:pt x="5967" y="439"/>
                  </a:lnTo>
                  <a:lnTo>
                    <a:pt x="5821" y="341"/>
                  </a:lnTo>
                  <a:lnTo>
                    <a:pt x="5504" y="195"/>
                  </a:lnTo>
                  <a:lnTo>
                    <a:pt x="5237" y="98"/>
                  </a:lnTo>
                  <a:lnTo>
                    <a:pt x="5017" y="49"/>
                  </a:lnTo>
                  <a:lnTo>
                    <a:pt x="4822" y="0"/>
                  </a:lnTo>
                  <a:lnTo>
                    <a:pt x="4822" y="0"/>
                  </a:lnTo>
                  <a:lnTo>
                    <a:pt x="4725" y="195"/>
                  </a:lnTo>
                  <a:lnTo>
                    <a:pt x="4628" y="390"/>
                  </a:lnTo>
                  <a:lnTo>
                    <a:pt x="4530" y="682"/>
                  </a:lnTo>
                  <a:lnTo>
                    <a:pt x="4433" y="999"/>
                  </a:lnTo>
                  <a:lnTo>
                    <a:pt x="4384" y="1389"/>
                  </a:lnTo>
                  <a:lnTo>
                    <a:pt x="4360" y="1778"/>
                  </a:lnTo>
                  <a:lnTo>
                    <a:pt x="4360" y="1998"/>
                  </a:lnTo>
                  <a:lnTo>
                    <a:pt x="4408" y="2217"/>
                  </a:lnTo>
                  <a:lnTo>
                    <a:pt x="4408" y="2217"/>
                  </a:lnTo>
                  <a:lnTo>
                    <a:pt x="4067" y="2436"/>
                  </a:lnTo>
                  <a:lnTo>
                    <a:pt x="3678" y="2728"/>
                  </a:lnTo>
                  <a:lnTo>
                    <a:pt x="3264" y="3142"/>
                  </a:lnTo>
                  <a:lnTo>
                    <a:pt x="2825" y="3605"/>
                  </a:lnTo>
                  <a:lnTo>
                    <a:pt x="2411" y="4116"/>
                  </a:lnTo>
                  <a:lnTo>
                    <a:pt x="2022" y="4652"/>
                  </a:lnTo>
                  <a:lnTo>
                    <a:pt x="1851" y="4945"/>
                  </a:lnTo>
                  <a:lnTo>
                    <a:pt x="1705" y="5237"/>
                  </a:lnTo>
                  <a:lnTo>
                    <a:pt x="1559" y="5529"/>
                  </a:lnTo>
                  <a:lnTo>
                    <a:pt x="1461" y="5797"/>
                  </a:lnTo>
                  <a:lnTo>
                    <a:pt x="560" y="5797"/>
                  </a:lnTo>
                  <a:lnTo>
                    <a:pt x="560" y="5797"/>
                  </a:lnTo>
                  <a:lnTo>
                    <a:pt x="463" y="5821"/>
                  </a:lnTo>
                  <a:lnTo>
                    <a:pt x="341" y="5846"/>
                  </a:lnTo>
                  <a:lnTo>
                    <a:pt x="244" y="5894"/>
                  </a:lnTo>
                  <a:lnTo>
                    <a:pt x="171" y="5967"/>
                  </a:lnTo>
                  <a:lnTo>
                    <a:pt x="98" y="6040"/>
                  </a:lnTo>
                  <a:lnTo>
                    <a:pt x="49" y="6138"/>
                  </a:lnTo>
                  <a:lnTo>
                    <a:pt x="25" y="6260"/>
                  </a:lnTo>
                  <a:lnTo>
                    <a:pt x="0" y="6357"/>
                  </a:lnTo>
                  <a:lnTo>
                    <a:pt x="0" y="8598"/>
                  </a:lnTo>
                  <a:lnTo>
                    <a:pt x="0" y="8598"/>
                  </a:lnTo>
                  <a:lnTo>
                    <a:pt x="25" y="8720"/>
                  </a:lnTo>
                  <a:lnTo>
                    <a:pt x="49" y="8817"/>
                  </a:lnTo>
                  <a:lnTo>
                    <a:pt x="98" y="8914"/>
                  </a:lnTo>
                  <a:lnTo>
                    <a:pt x="171" y="8987"/>
                  </a:lnTo>
                  <a:lnTo>
                    <a:pt x="244" y="9060"/>
                  </a:lnTo>
                  <a:lnTo>
                    <a:pt x="341" y="9109"/>
                  </a:lnTo>
                  <a:lnTo>
                    <a:pt x="463" y="9158"/>
                  </a:lnTo>
                  <a:lnTo>
                    <a:pt x="560" y="9158"/>
                  </a:lnTo>
                  <a:lnTo>
                    <a:pt x="1510" y="9158"/>
                  </a:lnTo>
                  <a:lnTo>
                    <a:pt x="1510" y="9158"/>
                  </a:lnTo>
                  <a:lnTo>
                    <a:pt x="1583" y="9353"/>
                  </a:lnTo>
                  <a:lnTo>
                    <a:pt x="1681" y="9572"/>
                  </a:lnTo>
                  <a:lnTo>
                    <a:pt x="1924" y="9986"/>
                  </a:lnTo>
                  <a:lnTo>
                    <a:pt x="2216" y="10376"/>
                  </a:lnTo>
                  <a:lnTo>
                    <a:pt x="2582" y="10765"/>
                  </a:lnTo>
                  <a:lnTo>
                    <a:pt x="2972" y="11131"/>
                  </a:lnTo>
                  <a:lnTo>
                    <a:pt x="3410" y="11472"/>
                  </a:lnTo>
                  <a:lnTo>
                    <a:pt x="3897" y="11788"/>
                  </a:lnTo>
                  <a:lnTo>
                    <a:pt x="4408" y="12032"/>
                  </a:lnTo>
                  <a:lnTo>
                    <a:pt x="4408" y="14516"/>
                  </a:lnTo>
                  <a:lnTo>
                    <a:pt x="5090" y="14516"/>
                  </a:lnTo>
                  <a:lnTo>
                    <a:pt x="6308" y="12860"/>
                  </a:lnTo>
                  <a:lnTo>
                    <a:pt x="6308" y="12860"/>
                  </a:lnTo>
                  <a:lnTo>
                    <a:pt x="6917" y="13030"/>
                  </a:lnTo>
                  <a:lnTo>
                    <a:pt x="7550" y="13128"/>
                  </a:lnTo>
                  <a:lnTo>
                    <a:pt x="8208" y="13201"/>
                  </a:lnTo>
                  <a:lnTo>
                    <a:pt x="8865" y="13225"/>
                  </a:lnTo>
                  <a:lnTo>
                    <a:pt x="8865" y="13225"/>
                  </a:lnTo>
                  <a:lnTo>
                    <a:pt x="9523" y="13201"/>
                  </a:lnTo>
                  <a:lnTo>
                    <a:pt x="10181" y="13128"/>
                  </a:lnTo>
                  <a:lnTo>
                    <a:pt x="10814" y="13030"/>
                  </a:lnTo>
                  <a:lnTo>
                    <a:pt x="11423" y="12860"/>
                  </a:lnTo>
                  <a:lnTo>
                    <a:pt x="12592" y="14516"/>
                  </a:lnTo>
                  <a:lnTo>
                    <a:pt x="13347" y="14516"/>
                  </a:lnTo>
                  <a:lnTo>
                    <a:pt x="13347" y="12032"/>
                  </a:lnTo>
                  <a:lnTo>
                    <a:pt x="13347" y="12032"/>
                  </a:lnTo>
                  <a:lnTo>
                    <a:pt x="13688" y="11886"/>
                  </a:lnTo>
                  <a:lnTo>
                    <a:pt x="14004" y="11715"/>
                  </a:lnTo>
                  <a:lnTo>
                    <a:pt x="14297" y="11545"/>
                  </a:lnTo>
                  <a:lnTo>
                    <a:pt x="14589" y="11350"/>
                  </a:lnTo>
                  <a:lnTo>
                    <a:pt x="14857" y="11131"/>
                  </a:lnTo>
                  <a:lnTo>
                    <a:pt x="15100" y="10911"/>
                  </a:lnTo>
                  <a:lnTo>
                    <a:pt x="15344" y="10668"/>
                  </a:lnTo>
                  <a:lnTo>
                    <a:pt x="15563" y="10400"/>
                  </a:lnTo>
                  <a:lnTo>
                    <a:pt x="15733" y="10132"/>
                  </a:lnTo>
                  <a:lnTo>
                    <a:pt x="15904" y="9864"/>
                  </a:lnTo>
                  <a:lnTo>
                    <a:pt x="16074" y="9572"/>
                  </a:lnTo>
                  <a:lnTo>
                    <a:pt x="16196" y="9255"/>
                  </a:lnTo>
                  <a:lnTo>
                    <a:pt x="16318" y="8939"/>
                  </a:lnTo>
                  <a:lnTo>
                    <a:pt x="16391" y="8598"/>
                  </a:lnTo>
                  <a:lnTo>
                    <a:pt x="16464" y="8257"/>
                  </a:lnTo>
                  <a:lnTo>
                    <a:pt x="16513" y="7916"/>
                  </a:lnTo>
                  <a:lnTo>
                    <a:pt x="16513" y="7916"/>
                  </a:lnTo>
                  <a:lnTo>
                    <a:pt x="16513" y="7599"/>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48"/>
            <p:cNvSpPr/>
            <p:nvPr/>
          </p:nvSpPr>
          <p:spPr>
            <a:xfrm>
              <a:off x="645650" y="3820725"/>
              <a:ext cx="34125" cy="34125"/>
            </a:xfrm>
            <a:custGeom>
              <a:avLst/>
              <a:gdLst/>
              <a:ahLst/>
              <a:cxnLst/>
              <a:rect l="l" t="t" r="r" b="b"/>
              <a:pathLst>
                <a:path w="1365" h="1365" fill="none" extrusionOk="0">
                  <a:moveTo>
                    <a:pt x="683" y="1364"/>
                  </a:moveTo>
                  <a:lnTo>
                    <a:pt x="683" y="1364"/>
                  </a:lnTo>
                  <a:lnTo>
                    <a:pt x="537" y="1340"/>
                  </a:lnTo>
                  <a:lnTo>
                    <a:pt x="415" y="1316"/>
                  </a:lnTo>
                  <a:lnTo>
                    <a:pt x="293" y="1243"/>
                  </a:lnTo>
                  <a:lnTo>
                    <a:pt x="196" y="1170"/>
                  </a:lnTo>
                  <a:lnTo>
                    <a:pt x="123" y="1072"/>
                  </a:lnTo>
                  <a:lnTo>
                    <a:pt x="50" y="950"/>
                  </a:lnTo>
                  <a:lnTo>
                    <a:pt x="25" y="829"/>
                  </a:lnTo>
                  <a:lnTo>
                    <a:pt x="1" y="682"/>
                  </a:lnTo>
                  <a:lnTo>
                    <a:pt x="1" y="682"/>
                  </a:lnTo>
                  <a:lnTo>
                    <a:pt x="25" y="536"/>
                  </a:lnTo>
                  <a:lnTo>
                    <a:pt x="50" y="415"/>
                  </a:lnTo>
                  <a:lnTo>
                    <a:pt x="123" y="317"/>
                  </a:lnTo>
                  <a:lnTo>
                    <a:pt x="196" y="195"/>
                  </a:lnTo>
                  <a:lnTo>
                    <a:pt x="293" y="122"/>
                  </a:lnTo>
                  <a:lnTo>
                    <a:pt x="415" y="74"/>
                  </a:lnTo>
                  <a:lnTo>
                    <a:pt x="537" y="25"/>
                  </a:lnTo>
                  <a:lnTo>
                    <a:pt x="683" y="1"/>
                  </a:lnTo>
                  <a:lnTo>
                    <a:pt x="683" y="1"/>
                  </a:lnTo>
                  <a:lnTo>
                    <a:pt x="805" y="25"/>
                  </a:lnTo>
                  <a:lnTo>
                    <a:pt x="951" y="74"/>
                  </a:lnTo>
                  <a:lnTo>
                    <a:pt x="1048" y="122"/>
                  </a:lnTo>
                  <a:lnTo>
                    <a:pt x="1170" y="195"/>
                  </a:lnTo>
                  <a:lnTo>
                    <a:pt x="1243" y="317"/>
                  </a:lnTo>
                  <a:lnTo>
                    <a:pt x="1292" y="415"/>
                  </a:lnTo>
                  <a:lnTo>
                    <a:pt x="1340" y="536"/>
                  </a:lnTo>
                  <a:lnTo>
                    <a:pt x="1365" y="682"/>
                  </a:lnTo>
                  <a:lnTo>
                    <a:pt x="1365" y="682"/>
                  </a:lnTo>
                  <a:lnTo>
                    <a:pt x="1340" y="829"/>
                  </a:lnTo>
                  <a:lnTo>
                    <a:pt x="1292" y="950"/>
                  </a:lnTo>
                  <a:lnTo>
                    <a:pt x="1243" y="1072"/>
                  </a:lnTo>
                  <a:lnTo>
                    <a:pt x="1170" y="1170"/>
                  </a:lnTo>
                  <a:lnTo>
                    <a:pt x="1048" y="1243"/>
                  </a:lnTo>
                  <a:lnTo>
                    <a:pt x="951" y="1316"/>
                  </a:lnTo>
                  <a:lnTo>
                    <a:pt x="805" y="1340"/>
                  </a:lnTo>
                  <a:lnTo>
                    <a:pt x="683" y="1364"/>
                  </a:lnTo>
                  <a:lnTo>
                    <a:pt x="683" y="1364"/>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48"/>
            <p:cNvSpPr/>
            <p:nvPr/>
          </p:nvSpPr>
          <p:spPr>
            <a:xfrm>
              <a:off x="747950" y="3753750"/>
              <a:ext cx="85275" cy="12200"/>
            </a:xfrm>
            <a:custGeom>
              <a:avLst/>
              <a:gdLst/>
              <a:ahLst/>
              <a:cxnLst/>
              <a:rect l="l" t="t" r="r" b="b"/>
              <a:pathLst>
                <a:path w="3411" h="488" fill="none" extrusionOk="0">
                  <a:moveTo>
                    <a:pt x="3410" y="488"/>
                  </a:moveTo>
                  <a:lnTo>
                    <a:pt x="3410" y="488"/>
                  </a:lnTo>
                  <a:lnTo>
                    <a:pt x="3215" y="366"/>
                  </a:lnTo>
                  <a:lnTo>
                    <a:pt x="3021" y="268"/>
                  </a:lnTo>
                  <a:lnTo>
                    <a:pt x="2826" y="195"/>
                  </a:lnTo>
                  <a:lnTo>
                    <a:pt x="2607" y="122"/>
                  </a:lnTo>
                  <a:lnTo>
                    <a:pt x="2387" y="74"/>
                  </a:lnTo>
                  <a:lnTo>
                    <a:pt x="2168" y="25"/>
                  </a:lnTo>
                  <a:lnTo>
                    <a:pt x="1925" y="0"/>
                  </a:lnTo>
                  <a:lnTo>
                    <a:pt x="1705" y="0"/>
                  </a:lnTo>
                  <a:lnTo>
                    <a:pt x="1462" y="0"/>
                  </a:lnTo>
                  <a:lnTo>
                    <a:pt x="1243" y="25"/>
                  </a:lnTo>
                  <a:lnTo>
                    <a:pt x="1023" y="74"/>
                  </a:lnTo>
                  <a:lnTo>
                    <a:pt x="804" y="122"/>
                  </a:lnTo>
                  <a:lnTo>
                    <a:pt x="585" y="195"/>
                  </a:lnTo>
                  <a:lnTo>
                    <a:pt x="366" y="268"/>
                  </a:lnTo>
                  <a:lnTo>
                    <a:pt x="171" y="366"/>
                  </a:lnTo>
                  <a:lnTo>
                    <a:pt x="1" y="488"/>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6" name="Google Shape;816;p48"/>
          <p:cNvSpPr/>
          <p:nvPr/>
        </p:nvSpPr>
        <p:spPr>
          <a:xfrm>
            <a:off x="7862711" y="2562252"/>
            <a:ext cx="270221" cy="388962"/>
          </a:xfrm>
          <a:custGeom>
            <a:avLst/>
            <a:gdLst/>
            <a:ahLst/>
            <a:cxnLst/>
            <a:rect l="l" t="t" r="r" b="b"/>
            <a:pathLst>
              <a:path w="12860" h="18511" fill="none" extrusionOk="0">
                <a:moveTo>
                  <a:pt x="12373" y="7526"/>
                </a:moveTo>
                <a:lnTo>
                  <a:pt x="11618" y="7526"/>
                </a:lnTo>
                <a:lnTo>
                  <a:pt x="11618" y="5188"/>
                </a:lnTo>
                <a:lnTo>
                  <a:pt x="11618" y="5188"/>
                </a:lnTo>
                <a:lnTo>
                  <a:pt x="11593" y="4677"/>
                </a:lnTo>
                <a:lnTo>
                  <a:pt x="11520" y="4141"/>
                </a:lnTo>
                <a:lnTo>
                  <a:pt x="11398" y="3654"/>
                </a:lnTo>
                <a:lnTo>
                  <a:pt x="11204" y="3167"/>
                </a:lnTo>
                <a:lnTo>
                  <a:pt x="10984" y="2728"/>
                </a:lnTo>
                <a:lnTo>
                  <a:pt x="10741" y="2290"/>
                </a:lnTo>
                <a:lnTo>
                  <a:pt x="10424" y="1900"/>
                </a:lnTo>
                <a:lnTo>
                  <a:pt x="10108" y="1535"/>
                </a:lnTo>
                <a:lnTo>
                  <a:pt x="9718" y="1194"/>
                </a:lnTo>
                <a:lnTo>
                  <a:pt x="9328" y="902"/>
                </a:lnTo>
                <a:lnTo>
                  <a:pt x="8914" y="634"/>
                </a:lnTo>
                <a:lnTo>
                  <a:pt x="8452" y="415"/>
                </a:lnTo>
                <a:lnTo>
                  <a:pt x="7964" y="244"/>
                </a:lnTo>
                <a:lnTo>
                  <a:pt x="7477" y="122"/>
                </a:lnTo>
                <a:lnTo>
                  <a:pt x="6966" y="25"/>
                </a:lnTo>
                <a:lnTo>
                  <a:pt x="6430" y="0"/>
                </a:lnTo>
                <a:lnTo>
                  <a:pt x="6430" y="0"/>
                </a:lnTo>
                <a:lnTo>
                  <a:pt x="5894" y="25"/>
                </a:lnTo>
                <a:lnTo>
                  <a:pt x="5383" y="122"/>
                </a:lnTo>
                <a:lnTo>
                  <a:pt x="4896" y="244"/>
                </a:lnTo>
                <a:lnTo>
                  <a:pt x="4409" y="415"/>
                </a:lnTo>
                <a:lnTo>
                  <a:pt x="3970" y="634"/>
                </a:lnTo>
                <a:lnTo>
                  <a:pt x="3532" y="902"/>
                </a:lnTo>
                <a:lnTo>
                  <a:pt x="3142" y="1194"/>
                </a:lnTo>
                <a:lnTo>
                  <a:pt x="2752" y="1535"/>
                </a:lnTo>
                <a:lnTo>
                  <a:pt x="2436" y="1900"/>
                </a:lnTo>
                <a:lnTo>
                  <a:pt x="2119" y="2290"/>
                </a:lnTo>
                <a:lnTo>
                  <a:pt x="1876" y="2728"/>
                </a:lnTo>
                <a:lnTo>
                  <a:pt x="1656" y="3167"/>
                </a:lnTo>
                <a:lnTo>
                  <a:pt x="1462" y="3654"/>
                </a:lnTo>
                <a:lnTo>
                  <a:pt x="1340" y="4141"/>
                </a:lnTo>
                <a:lnTo>
                  <a:pt x="1267" y="4677"/>
                </a:lnTo>
                <a:lnTo>
                  <a:pt x="1242" y="5188"/>
                </a:lnTo>
                <a:lnTo>
                  <a:pt x="1242" y="7526"/>
                </a:lnTo>
                <a:lnTo>
                  <a:pt x="487" y="7526"/>
                </a:lnTo>
                <a:lnTo>
                  <a:pt x="487" y="7526"/>
                </a:lnTo>
                <a:lnTo>
                  <a:pt x="390" y="7526"/>
                </a:lnTo>
                <a:lnTo>
                  <a:pt x="293" y="7551"/>
                </a:lnTo>
                <a:lnTo>
                  <a:pt x="220" y="7599"/>
                </a:lnTo>
                <a:lnTo>
                  <a:pt x="146" y="7648"/>
                </a:lnTo>
                <a:lnTo>
                  <a:pt x="73" y="7721"/>
                </a:lnTo>
                <a:lnTo>
                  <a:pt x="49" y="7818"/>
                </a:lnTo>
                <a:lnTo>
                  <a:pt x="0" y="7891"/>
                </a:lnTo>
                <a:lnTo>
                  <a:pt x="0" y="8013"/>
                </a:lnTo>
                <a:lnTo>
                  <a:pt x="0" y="18023"/>
                </a:lnTo>
                <a:lnTo>
                  <a:pt x="0" y="18023"/>
                </a:lnTo>
                <a:lnTo>
                  <a:pt x="0" y="18121"/>
                </a:lnTo>
                <a:lnTo>
                  <a:pt x="49" y="18218"/>
                </a:lnTo>
                <a:lnTo>
                  <a:pt x="73" y="18291"/>
                </a:lnTo>
                <a:lnTo>
                  <a:pt x="146" y="18364"/>
                </a:lnTo>
                <a:lnTo>
                  <a:pt x="220" y="18413"/>
                </a:lnTo>
                <a:lnTo>
                  <a:pt x="293" y="18462"/>
                </a:lnTo>
                <a:lnTo>
                  <a:pt x="390" y="18486"/>
                </a:lnTo>
                <a:lnTo>
                  <a:pt x="487" y="18510"/>
                </a:lnTo>
                <a:lnTo>
                  <a:pt x="12373" y="18510"/>
                </a:lnTo>
                <a:lnTo>
                  <a:pt x="12373" y="18510"/>
                </a:lnTo>
                <a:lnTo>
                  <a:pt x="12470" y="18486"/>
                </a:lnTo>
                <a:lnTo>
                  <a:pt x="12568" y="18462"/>
                </a:lnTo>
                <a:lnTo>
                  <a:pt x="12641" y="18413"/>
                </a:lnTo>
                <a:lnTo>
                  <a:pt x="12714" y="18364"/>
                </a:lnTo>
                <a:lnTo>
                  <a:pt x="12787" y="18291"/>
                </a:lnTo>
                <a:lnTo>
                  <a:pt x="12811" y="18218"/>
                </a:lnTo>
                <a:lnTo>
                  <a:pt x="12860" y="18121"/>
                </a:lnTo>
                <a:lnTo>
                  <a:pt x="12860" y="18023"/>
                </a:lnTo>
                <a:lnTo>
                  <a:pt x="12860" y="8013"/>
                </a:lnTo>
                <a:lnTo>
                  <a:pt x="12860" y="8013"/>
                </a:lnTo>
                <a:lnTo>
                  <a:pt x="12860" y="7891"/>
                </a:lnTo>
                <a:lnTo>
                  <a:pt x="12811" y="7818"/>
                </a:lnTo>
                <a:lnTo>
                  <a:pt x="12787" y="7721"/>
                </a:lnTo>
                <a:lnTo>
                  <a:pt x="12714" y="7648"/>
                </a:lnTo>
                <a:lnTo>
                  <a:pt x="12641" y="7599"/>
                </a:lnTo>
                <a:lnTo>
                  <a:pt x="12568" y="7551"/>
                </a:lnTo>
                <a:lnTo>
                  <a:pt x="12470" y="7526"/>
                </a:lnTo>
                <a:lnTo>
                  <a:pt x="12373" y="7526"/>
                </a:lnTo>
                <a:lnTo>
                  <a:pt x="12373" y="7526"/>
                </a:lnTo>
                <a:close/>
                <a:moveTo>
                  <a:pt x="2801" y="5188"/>
                </a:moveTo>
                <a:lnTo>
                  <a:pt x="2801" y="5188"/>
                </a:lnTo>
                <a:lnTo>
                  <a:pt x="2826" y="4823"/>
                </a:lnTo>
                <a:lnTo>
                  <a:pt x="2874" y="4457"/>
                </a:lnTo>
                <a:lnTo>
                  <a:pt x="2972" y="4116"/>
                </a:lnTo>
                <a:lnTo>
                  <a:pt x="3093" y="3775"/>
                </a:lnTo>
                <a:lnTo>
                  <a:pt x="3240" y="3459"/>
                </a:lnTo>
                <a:lnTo>
                  <a:pt x="3410" y="3167"/>
                </a:lnTo>
                <a:lnTo>
                  <a:pt x="3629" y="2874"/>
                </a:lnTo>
                <a:lnTo>
                  <a:pt x="3873" y="2631"/>
                </a:lnTo>
                <a:lnTo>
                  <a:pt x="4116" y="2387"/>
                </a:lnTo>
                <a:lnTo>
                  <a:pt x="4409" y="2192"/>
                </a:lnTo>
                <a:lnTo>
                  <a:pt x="4701" y="1998"/>
                </a:lnTo>
                <a:lnTo>
                  <a:pt x="5017" y="1851"/>
                </a:lnTo>
                <a:lnTo>
                  <a:pt x="5358" y="1730"/>
                </a:lnTo>
                <a:lnTo>
                  <a:pt x="5699" y="1632"/>
                </a:lnTo>
                <a:lnTo>
                  <a:pt x="6065" y="1584"/>
                </a:lnTo>
                <a:lnTo>
                  <a:pt x="6430" y="1559"/>
                </a:lnTo>
                <a:lnTo>
                  <a:pt x="6430" y="1559"/>
                </a:lnTo>
                <a:lnTo>
                  <a:pt x="6795" y="1584"/>
                </a:lnTo>
                <a:lnTo>
                  <a:pt x="7161" y="1632"/>
                </a:lnTo>
                <a:lnTo>
                  <a:pt x="7502" y="1730"/>
                </a:lnTo>
                <a:lnTo>
                  <a:pt x="7843" y="1851"/>
                </a:lnTo>
                <a:lnTo>
                  <a:pt x="8159" y="1998"/>
                </a:lnTo>
                <a:lnTo>
                  <a:pt x="8452" y="2192"/>
                </a:lnTo>
                <a:lnTo>
                  <a:pt x="8744" y="2387"/>
                </a:lnTo>
                <a:lnTo>
                  <a:pt x="8987" y="2631"/>
                </a:lnTo>
                <a:lnTo>
                  <a:pt x="9231" y="2874"/>
                </a:lnTo>
                <a:lnTo>
                  <a:pt x="9450" y="3167"/>
                </a:lnTo>
                <a:lnTo>
                  <a:pt x="9621" y="3459"/>
                </a:lnTo>
                <a:lnTo>
                  <a:pt x="9767" y="3775"/>
                </a:lnTo>
                <a:lnTo>
                  <a:pt x="9888" y="4116"/>
                </a:lnTo>
                <a:lnTo>
                  <a:pt x="9986" y="4457"/>
                </a:lnTo>
                <a:lnTo>
                  <a:pt x="10035" y="4823"/>
                </a:lnTo>
                <a:lnTo>
                  <a:pt x="10059" y="5188"/>
                </a:lnTo>
                <a:lnTo>
                  <a:pt x="10059" y="7526"/>
                </a:lnTo>
                <a:lnTo>
                  <a:pt x="2801" y="7526"/>
                </a:lnTo>
                <a:lnTo>
                  <a:pt x="2801" y="5188"/>
                </a:lnTo>
                <a:close/>
                <a:moveTo>
                  <a:pt x="7063" y="13225"/>
                </a:moveTo>
                <a:lnTo>
                  <a:pt x="7209" y="15052"/>
                </a:lnTo>
                <a:lnTo>
                  <a:pt x="5651" y="15052"/>
                </a:lnTo>
                <a:lnTo>
                  <a:pt x="5797" y="13225"/>
                </a:lnTo>
                <a:lnTo>
                  <a:pt x="5797" y="13225"/>
                </a:lnTo>
                <a:lnTo>
                  <a:pt x="5675" y="13152"/>
                </a:lnTo>
                <a:lnTo>
                  <a:pt x="5553" y="13030"/>
                </a:lnTo>
                <a:lnTo>
                  <a:pt x="5456" y="12933"/>
                </a:lnTo>
                <a:lnTo>
                  <a:pt x="5358" y="12787"/>
                </a:lnTo>
                <a:lnTo>
                  <a:pt x="5285" y="12665"/>
                </a:lnTo>
                <a:lnTo>
                  <a:pt x="5237" y="12495"/>
                </a:lnTo>
                <a:lnTo>
                  <a:pt x="5212" y="12348"/>
                </a:lnTo>
                <a:lnTo>
                  <a:pt x="5212" y="12178"/>
                </a:lnTo>
                <a:lnTo>
                  <a:pt x="5212" y="12178"/>
                </a:lnTo>
                <a:lnTo>
                  <a:pt x="5237" y="11934"/>
                </a:lnTo>
                <a:lnTo>
                  <a:pt x="5310" y="11715"/>
                </a:lnTo>
                <a:lnTo>
                  <a:pt x="5407" y="11496"/>
                </a:lnTo>
                <a:lnTo>
                  <a:pt x="5553" y="11326"/>
                </a:lnTo>
                <a:lnTo>
                  <a:pt x="5748" y="11179"/>
                </a:lnTo>
                <a:lnTo>
                  <a:pt x="5943" y="11058"/>
                </a:lnTo>
                <a:lnTo>
                  <a:pt x="6187" y="10985"/>
                </a:lnTo>
                <a:lnTo>
                  <a:pt x="6430" y="10960"/>
                </a:lnTo>
                <a:lnTo>
                  <a:pt x="6430" y="10960"/>
                </a:lnTo>
                <a:lnTo>
                  <a:pt x="6674" y="10985"/>
                </a:lnTo>
                <a:lnTo>
                  <a:pt x="6917" y="11058"/>
                </a:lnTo>
                <a:lnTo>
                  <a:pt x="7112" y="11179"/>
                </a:lnTo>
                <a:lnTo>
                  <a:pt x="7307" y="11326"/>
                </a:lnTo>
                <a:lnTo>
                  <a:pt x="7453" y="11496"/>
                </a:lnTo>
                <a:lnTo>
                  <a:pt x="7550" y="11715"/>
                </a:lnTo>
                <a:lnTo>
                  <a:pt x="7623" y="11934"/>
                </a:lnTo>
                <a:lnTo>
                  <a:pt x="7648" y="12178"/>
                </a:lnTo>
                <a:lnTo>
                  <a:pt x="7648" y="12178"/>
                </a:lnTo>
                <a:lnTo>
                  <a:pt x="7648" y="12348"/>
                </a:lnTo>
                <a:lnTo>
                  <a:pt x="7623" y="12495"/>
                </a:lnTo>
                <a:lnTo>
                  <a:pt x="7575" y="12665"/>
                </a:lnTo>
                <a:lnTo>
                  <a:pt x="7502" y="12787"/>
                </a:lnTo>
                <a:lnTo>
                  <a:pt x="7404" y="12933"/>
                </a:lnTo>
                <a:lnTo>
                  <a:pt x="7307" y="13030"/>
                </a:lnTo>
                <a:lnTo>
                  <a:pt x="7185" y="13152"/>
                </a:lnTo>
                <a:lnTo>
                  <a:pt x="7063" y="13225"/>
                </a:lnTo>
                <a:lnTo>
                  <a:pt x="7063" y="13225"/>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7" name="Google Shape;817;p48"/>
          <p:cNvGrpSpPr/>
          <p:nvPr/>
        </p:nvGrpSpPr>
        <p:grpSpPr>
          <a:xfrm>
            <a:off x="3853921" y="3194697"/>
            <a:ext cx="377700" cy="253852"/>
            <a:chOff x="1244800" y="3717225"/>
            <a:chExt cx="449375" cy="302025"/>
          </a:xfrm>
        </p:grpSpPr>
        <p:sp>
          <p:nvSpPr>
            <p:cNvPr id="818" name="Google Shape;818;p48"/>
            <p:cNvSpPr/>
            <p:nvPr/>
          </p:nvSpPr>
          <p:spPr>
            <a:xfrm>
              <a:off x="1244800" y="3717225"/>
              <a:ext cx="449375" cy="302025"/>
            </a:xfrm>
            <a:custGeom>
              <a:avLst/>
              <a:gdLst/>
              <a:ahLst/>
              <a:cxnLst/>
              <a:rect l="l" t="t" r="r" b="b"/>
              <a:pathLst>
                <a:path w="17975" h="12081" fill="none" extrusionOk="0">
                  <a:moveTo>
                    <a:pt x="17000" y="0"/>
                  </a:moveTo>
                  <a:lnTo>
                    <a:pt x="974" y="0"/>
                  </a:lnTo>
                  <a:lnTo>
                    <a:pt x="974" y="0"/>
                  </a:lnTo>
                  <a:lnTo>
                    <a:pt x="780" y="25"/>
                  </a:lnTo>
                  <a:lnTo>
                    <a:pt x="585" y="73"/>
                  </a:lnTo>
                  <a:lnTo>
                    <a:pt x="414" y="171"/>
                  </a:lnTo>
                  <a:lnTo>
                    <a:pt x="292" y="292"/>
                  </a:lnTo>
                  <a:lnTo>
                    <a:pt x="171" y="439"/>
                  </a:lnTo>
                  <a:lnTo>
                    <a:pt x="73" y="609"/>
                  </a:lnTo>
                  <a:lnTo>
                    <a:pt x="25" y="780"/>
                  </a:lnTo>
                  <a:lnTo>
                    <a:pt x="0" y="974"/>
                  </a:lnTo>
                  <a:lnTo>
                    <a:pt x="0" y="11106"/>
                  </a:lnTo>
                  <a:lnTo>
                    <a:pt x="0" y="11106"/>
                  </a:lnTo>
                  <a:lnTo>
                    <a:pt x="25" y="11301"/>
                  </a:lnTo>
                  <a:lnTo>
                    <a:pt x="73" y="11471"/>
                  </a:lnTo>
                  <a:lnTo>
                    <a:pt x="171" y="11642"/>
                  </a:lnTo>
                  <a:lnTo>
                    <a:pt x="292" y="11788"/>
                  </a:lnTo>
                  <a:lnTo>
                    <a:pt x="414" y="11910"/>
                  </a:lnTo>
                  <a:lnTo>
                    <a:pt x="585" y="12007"/>
                  </a:lnTo>
                  <a:lnTo>
                    <a:pt x="780" y="12056"/>
                  </a:lnTo>
                  <a:lnTo>
                    <a:pt x="974" y="12080"/>
                  </a:lnTo>
                  <a:lnTo>
                    <a:pt x="17000" y="12080"/>
                  </a:lnTo>
                  <a:lnTo>
                    <a:pt x="17000" y="12080"/>
                  </a:lnTo>
                  <a:lnTo>
                    <a:pt x="17195" y="12056"/>
                  </a:lnTo>
                  <a:lnTo>
                    <a:pt x="17390" y="12007"/>
                  </a:lnTo>
                  <a:lnTo>
                    <a:pt x="17560" y="11910"/>
                  </a:lnTo>
                  <a:lnTo>
                    <a:pt x="17682" y="11788"/>
                  </a:lnTo>
                  <a:lnTo>
                    <a:pt x="17804" y="11642"/>
                  </a:lnTo>
                  <a:lnTo>
                    <a:pt x="17901" y="11471"/>
                  </a:lnTo>
                  <a:lnTo>
                    <a:pt x="17950" y="11301"/>
                  </a:lnTo>
                  <a:lnTo>
                    <a:pt x="17974" y="11106"/>
                  </a:lnTo>
                  <a:lnTo>
                    <a:pt x="17974" y="974"/>
                  </a:lnTo>
                  <a:lnTo>
                    <a:pt x="17974" y="974"/>
                  </a:lnTo>
                  <a:lnTo>
                    <a:pt x="17950" y="780"/>
                  </a:lnTo>
                  <a:lnTo>
                    <a:pt x="17901" y="609"/>
                  </a:lnTo>
                  <a:lnTo>
                    <a:pt x="17804" y="439"/>
                  </a:lnTo>
                  <a:lnTo>
                    <a:pt x="17682" y="292"/>
                  </a:lnTo>
                  <a:lnTo>
                    <a:pt x="17560" y="171"/>
                  </a:lnTo>
                  <a:lnTo>
                    <a:pt x="17390" y="73"/>
                  </a:lnTo>
                  <a:lnTo>
                    <a:pt x="17195" y="25"/>
                  </a:lnTo>
                  <a:lnTo>
                    <a:pt x="17000" y="0"/>
                  </a:lnTo>
                  <a:lnTo>
                    <a:pt x="17000"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48"/>
            <p:cNvSpPr/>
            <p:nvPr/>
          </p:nvSpPr>
          <p:spPr>
            <a:xfrm>
              <a:off x="1244800" y="3795150"/>
              <a:ext cx="449375" cy="25"/>
            </a:xfrm>
            <a:custGeom>
              <a:avLst/>
              <a:gdLst/>
              <a:ahLst/>
              <a:cxnLst/>
              <a:rect l="l" t="t" r="r" b="b"/>
              <a:pathLst>
                <a:path w="17975" h="1" fill="none" extrusionOk="0">
                  <a:moveTo>
                    <a:pt x="17974" y="1"/>
                  </a:moveTo>
                  <a:lnTo>
                    <a:pt x="0"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48"/>
            <p:cNvSpPr/>
            <p:nvPr/>
          </p:nvSpPr>
          <p:spPr>
            <a:xfrm>
              <a:off x="1244800" y="3853000"/>
              <a:ext cx="449375" cy="25"/>
            </a:xfrm>
            <a:custGeom>
              <a:avLst/>
              <a:gdLst/>
              <a:ahLst/>
              <a:cxnLst/>
              <a:rect l="l" t="t" r="r" b="b"/>
              <a:pathLst>
                <a:path w="17975" h="1" fill="none" extrusionOk="0">
                  <a:moveTo>
                    <a:pt x="0" y="0"/>
                  </a:moveTo>
                  <a:lnTo>
                    <a:pt x="17974"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48"/>
            <p:cNvSpPr/>
            <p:nvPr/>
          </p:nvSpPr>
          <p:spPr>
            <a:xfrm>
              <a:off x="1302625" y="3893800"/>
              <a:ext cx="161375" cy="25"/>
            </a:xfrm>
            <a:custGeom>
              <a:avLst/>
              <a:gdLst/>
              <a:ahLst/>
              <a:cxnLst/>
              <a:rect l="l" t="t" r="r" b="b"/>
              <a:pathLst>
                <a:path w="6455" h="1" fill="none" extrusionOk="0">
                  <a:moveTo>
                    <a:pt x="6455" y="0"/>
                  </a:moveTo>
                  <a:lnTo>
                    <a:pt x="1"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48"/>
            <p:cNvSpPr/>
            <p:nvPr/>
          </p:nvSpPr>
          <p:spPr>
            <a:xfrm>
              <a:off x="1302625" y="3933975"/>
              <a:ext cx="110250" cy="25"/>
            </a:xfrm>
            <a:custGeom>
              <a:avLst/>
              <a:gdLst/>
              <a:ahLst/>
              <a:cxnLst/>
              <a:rect l="l" t="t" r="r" b="b"/>
              <a:pathLst>
                <a:path w="4410" h="1" fill="none" extrusionOk="0">
                  <a:moveTo>
                    <a:pt x="4409" y="1"/>
                  </a:moveTo>
                  <a:lnTo>
                    <a:pt x="1"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48"/>
            <p:cNvSpPr/>
            <p:nvPr/>
          </p:nvSpPr>
          <p:spPr>
            <a:xfrm>
              <a:off x="1572975" y="3899875"/>
              <a:ext cx="62125" cy="40225"/>
            </a:xfrm>
            <a:custGeom>
              <a:avLst/>
              <a:gdLst/>
              <a:ahLst/>
              <a:cxnLst/>
              <a:rect l="l" t="t" r="r" b="b"/>
              <a:pathLst>
                <a:path w="2485" h="1609" fill="none" extrusionOk="0">
                  <a:moveTo>
                    <a:pt x="1998" y="1"/>
                  </a:moveTo>
                  <a:lnTo>
                    <a:pt x="488" y="1"/>
                  </a:lnTo>
                  <a:lnTo>
                    <a:pt x="488" y="1"/>
                  </a:lnTo>
                  <a:lnTo>
                    <a:pt x="390" y="1"/>
                  </a:lnTo>
                  <a:lnTo>
                    <a:pt x="293" y="25"/>
                  </a:lnTo>
                  <a:lnTo>
                    <a:pt x="220" y="74"/>
                  </a:lnTo>
                  <a:lnTo>
                    <a:pt x="147" y="147"/>
                  </a:lnTo>
                  <a:lnTo>
                    <a:pt x="98" y="220"/>
                  </a:lnTo>
                  <a:lnTo>
                    <a:pt x="49" y="293"/>
                  </a:lnTo>
                  <a:lnTo>
                    <a:pt x="25" y="390"/>
                  </a:lnTo>
                  <a:lnTo>
                    <a:pt x="0" y="488"/>
                  </a:lnTo>
                  <a:lnTo>
                    <a:pt x="0" y="1121"/>
                  </a:lnTo>
                  <a:lnTo>
                    <a:pt x="0" y="1121"/>
                  </a:lnTo>
                  <a:lnTo>
                    <a:pt x="25" y="1218"/>
                  </a:lnTo>
                  <a:lnTo>
                    <a:pt x="49" y="1316"/>
                  </a:lnTo>
                  <a:lnTo>
                    <a:pt x="98" y="1389"/>
                  </a:lnTo>
                  <a:lnTo>
                    <a:pt x="147" y="1462"/>
                  </a:lnTo>
                  <a:lnTo>
                    <a:pt x="220" y="1511"/>
                  </a:lnTo>
                  <a:lnTo>
                    <a:pt x="293" y="1559"/>
                  </a:lnTo>
                  <a:lnTo>
                    <a:pt x="390" y="1584"/>
                  </a:lnTo>
                  <a:lnTo>
                    <a:pt x="488" y="1608"/>
                  </a:lnTo>
                  <a:lnTo>
                    <a:pt x="1998" y="1608"/>
                  </a:lnTo>
                  <a:lnTo>
                    <a:pt x="1998" y="1608"/>
                  </a:lnTo>
                  <a:lnTo>
                    <a:pt x="2095" y="1584"/>
                  </a:lnTo>
                  <a:lnTo>
                    <a:pt x="2192" y="1559"/>
                  </a:lnTo>
                  <a:lnTo>
                    <a:pt x="2265" y="1511"/>
                  </a:lnTo>
                  <a:lnTo>
                    <a:pt x="2339" y="1462"/>
                  </a:lnTo>
                  <a:lnTo>
                    <a:pt x="2387" y="1389"/>
                  </a:lnTo>
                  <a:lnTo>
                    <a:pt x="2436" y="1316"/>
                  </a:lnTo>
                  <a:lnTo>
                    <a:pt x="2485" y="1218"/>
                  </a:lnTo>
                  <a:lnTo>
                    <a:pt x="2485" y="1121"/>
                  </a:lnTo>
                  <a:lnTo>
                    <a:pt x="2485" y="488"/>
                  </a:lnTo>
                  <a:lnTo>
                    <a:pt x="2485" y="488"/>
                  </a:lnTo>
                  <a:lnTo>
                    <a:pt x="2485" y="390"/>
                  </a:lnTo>
                  <a:lnTo>
                    <a:pt x="2436" y="293"/>
                  </a:lnTo>
                  <a:lnTo>
                    <a:pt x="2387" y="220"/>
                  </a:lnTo>
                  <a:lnTo>
                    <a:pt x="2339" y="147"/>
                  </a:lnTo>
                  <a:lnTo>
                    <a:pt x="2265" y="74"/>
                  </a:lnTo>
                  <a:lnTo>
                    <a:pt x="2192" y="25"/>
                  </a:lnTo>
                  <a:lnTo>
                    <a:pt x="2095" y="1"/>
                  </a:lnTo>
                  <a:lnTo>
                    <a:pt x="1998" y="1"/>
                  </a:lnTo>
                  <a:lnTo>
                    <a:pt x="1998" y="1"/>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 name="Google Shape;824;p48"/>
          <p:cNvGrpSpPr/>
          <p:nvPr/>
        </p:nvGrpSpPr>
        <p:grpSpPr>
          <a:xfrm>
            <a:off x="4424011" y="3175239"/>
            <a:ext cx="367467" cy="287115"/>
            <a:chOff x="1923075" y="3694075"/>
            <a:chExt cx="437200" cy="341600"/>
          </a:xfrm>
        </p:grpSpPr>
        <p:sp>
          <p:nvSpPr>
            <p:cNvPr id="825" name="Google Shape;825;p48"/>
            <p:cNvSpPr/>
            <p:nvPr/>
          </p:nvSpPr>
          <p:spPr>
            <a:xfrm>
              <a:off x="2247600" y="3983300"/>
              <a:ext cx="52400" cy="52375"/>
            </a:xfrm>
            <a:custGeom>
              <a:avLst/>
              <a:gdLst/>
              <a:ahLst/>
              <a:cxnLst/>
              <a:rect l="l" t="t" r="r" b="b"/>
              <a:pathLst>
                <a:path w="2096" h="2095" fill="none" extrusionOk="0">
                  <a:moveTo>
                    <a:pt x="1" y="1048"/>
                  </a:moveTo>
                  <a:lnTo>
                    <a:pt x="1" y="1048"/>
                  </a:lnTo>
                  <a:lnTo>
                    <a:pt x="25" y="828"/>
                  </a:lnTo>
                  <a:lnTo>
                    <a:pt x="74" y="634"/>
                  </a:lnTo>
                  <a:lnTo>
                    <a:pt x="171" y="439"/>
                  </a:lnTo>
                  <a:lnTo>
                    <a:pt x="317" y="293"/>
                  </a:lnTo>
                  <a:lnTo>
                    <a:pt x="463" y="171"/>
                  </a:lnTo>
                  <a:lnTo>
                    <a:pt x="634" y="73"/>
                  </a:lnTo>
                  <a:lnTo>
                    <a:pt x="829" y="0"/>
                  </a:lnTo>
                  <a:lnTo>
                    <a:pt x="1048" y="0"/>
                  </a:lnTo>
                  <a:lnTo>
                    <a:pt x="1048" y="0"/>
                  </a:lnTo>
                  <a:lnTo>
                    <a:pt x="1267" y="0"/>
                  </a:lnTo>
                  <a:lnTo>
                    <a:pt x="1462" y="73"/>
                  </a:lnTo>
                  <a:lnTo>
                    <a:pt x="1633" y="171"/>
                  </a:lnTo>
                  <a:lnTo>
                    <a:pt x="1779" y="293"/>
                  </a:lnTo>
                  <a:lnTo>
                    <a:pt x="1925" y="439"/>
                  </a:lnTo>
                  <a:lnTo>
                    <a:pt x="2022" y="634"/>
                  </a:lnTo>
                  <a:lnTo>
                    <a:pt x="2071" y="828"/>
                  </a:lnTo>
                  <a:lnTo>
                    <a:pt x="2095" y="1048"/>
                  </a:lnTo>
                  <a:lnTo>
                    <a:pt x="2095" y="1048"/>
                  </a:lnTo>
                  <a:lnTo>
                    <a:pt x="2071" y="1242"/>
                  </a:lnTo>
                  <a:lnTo>
                    <a:pt x="2022" y="1437"/>
                  </a:lnTo>
                  <a:lnTo>
                    <a:pt x="1925" y="1632"/>
                  </a:lnTo>
                  <a:lnTo>
                    <a:pt x="1779" y="1778"/>
                  </a:lnTo>
                  <a:lnTo>
                    <a:pt x="1633" y="1900"/>
                  </a:lnTo>
                  <a:lnTo>
                    <a:pt x="1462" y="1997"/>
                  </a:lnTo>
                  <a:lnTo>
                    <a:pt x="1267" y="2070"/>
                  </a:lnTo>
                  <a:lnTo>
                    <a:pt x="1048" y="2095"/>
                  </a:lnTo>
                  <a:lnTo>
                    <a:pt x="1048" y="2095"/>
                  </a:lnTo>
                  <a:lnTo>
                    <a:pt x="829" y="2070"/>
                  </a:lnTo>
                  <a:lnTo>
                    <a:pt x="634" y="1997"/>
                  </a:lnTo>
                  <a:lnTo>
                    <a:pt x="463" y="1900"/>
                  </a:lnTo>
                  <a:lnTo>
                    <a:pt x="317" y="1778"/>
                  </a:lnTo>
                  <a:lnTo>
                    <a:pt x="171" y="1632"/>
                  </a:lnTo>
                  <a:lnTo>
                    <a:pt x="74" y="1437"/>
                  </a:lnTo>
                  <a:lnTo>
                    <a:pt x="25" y="1242"/>
                  </a:lnTo>
                  <a:lnTo>
                    <a:pt x="1" y="1048"/>
                  </a:lnTo>
                  <a:lnTo>
                    <a:pt x="1" y="1048"/>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48"/>
            <p:cNvSpPr/>
            <p:nvPr/>
          </p:nvSpPr>
          <p:spPr>
            <a:xfrm>
              <a:off x="2035100" y="3983300"/>
              <a:ext cx="52400" cy="52375"/>
            </a:xfrm>
            <a:custGeom>
              <a:avLst/>
              <a:gdLst/>
              <a:ahLst/>
              <a:cxnLst/>
              <a:rect l="l" t="t" r="r" b="b"/>
              <a:pathLst>
                <a:path w="2096" h="2095" fill="none" extrusionOk="0">
                  <a:moveTo>
                    <a:pt x="1" y="1048"/>
                  </a:moveTo>
                  <a:lnTo>
                    <a:pt x="1" y="1048"/>
                  </a:lnTo>
                  <a:lnTo>
                    <a:pt x="25" y="828"/>
                  </a:lnTo>
                  <a:lnTo>
                    <a:pt x="74" y="634"/>
                  </a:lnTo>
                  <a:lnTo>
                    <a:pt x="171" y="439"/>
                  </a:lnTo>
                  <a:lnTo>
                    <a:pt x="317" y="293"/>
                  </a:lnTo>
                  <a:lnTo>
                    <a:pt x="464" y="171"/>
                  </a:lnTo>
                  <a:lnTo>
                    <a:pt x="634" y="73"/>
                  </a:lnTo>
                  <a:lnTo>
                    <a:pt x="829" y="0"/>
                  </a:lnTo>
                  <a:lnTo>
                    <a:pt x="1048" y="0"/>
                  </a:lnTo>
                  <a:lnTo>
                    <a:pt x="1048" y="0"/>
                  </a:lnTo>
                  <a:lnTo>
                    <a:pt x="1267" y="0"/>
                  </a:lnTo>
                  <a:lnTo>
                    <a:pt x="1462" y="73"/>
                  </a:lnTo>
                  <a:lnTo>
                    <a:pt x="1633" y="171"/>
                  </a:lnTo>
                  <a:lnTo>
                    <a:pt x="1779" y="293"/>
                  </a:lnTo>
                  <a:lnTo>
                    <a:pt x="1925" y="439"/>
                  </a:lnTo>
                  <a:lnTo>
                    <a:pt x="2022" y="634"/>
                  </a:lnTo>
                  <a:lnTo>
                    <a:pt x="2071" y="828"/>
                  </a:lnTo>
                  <a:lnTo>
                    <a:pt x="2095" y="1048"/>
                  </a:lnTo>
                  <a:lnTo>
                    <a:pt x="2095" y="1048"/>
                  </a:lnTo>
                  <a:lnTo>
                    <a:pt x="2071" y="1242"/>
                  </a:lnTo>
                  <a:lnTo>
                    <a:pt x="2022" y="1437"/>
                  </a:lnTo>
                  <a:lnTo>
                    <a:pt x="1925" y="1632"/>
                  </a:lnTo>
                  <a:lnTo>
                    <a:pt x="1779" y="1778"/>
                  </a:lnTo>
                  <a:lnTo>
                    <a:pt x="1633" y="1900"/>
                  </a:lnTo>
                  <a:lnTo>
                    <a:pt x="1462" y="1997"/>
                  </a:lnTo>
                  <a:lnTo>
                    <a:pt x="1267" y="2070"/>
                  </a:lnTo>
                  <a:lnTo>
                    <a:pt x="1048" y="2095"/>
                  </a:lnTo>
                  <a:lnTo>
                    <a:pt x="1048" y="2095"/>
                  </a:lnTo>
                  <a:lnTo>
                    <a:pt x="829" y="2070"/>
                  </a:lnTo>
                  <a:lnTo>
                    <a:pt x="634" y="1997"/>
                  </a:lnTo>
                  <a:lnTo>
                    <a:pt x="464" y="1900"/>
                  </a:lnTo>
                  <a:lnTo>
                    <a:pt x="317" y="1778"/>
                  </a:lnTo>
                  <a:lnTo>
                    <a:pt x="171" y="1632"/>
                  </a:lnTo>
                  <a:lnTo>
                    <a:pt x="74" y="1437"/>
                  </a:lnTo>
                  <a:lnTo>
                    <a:pt x="25" y="1242"/>
                  </a:lnTo>
                  <a:lnTo>
                    <a:pt x="1" y="1048"/>
                  </a:lnTo>
                  <a:lnTo>
                    <a:pt x="1" y="1048"/>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48"/>
            <p:cNvSpPr/>
            <p:nvPr/>
          </p:nvSpPr>
          <p:spPr>
            <a:xfrm>
              <a:off x="1923075" y="3694075"/>
              <a:ext cx="437200" cy="280100"/>
            </a:xfrm>
            <a:custGeom>
              <a:avLst/>
              <a:gdLst/>
              <a:ahLst/>
              <a:cxnLst/>
              <a:rect l="l" t="t" r="r" b="b"/>
              <a:pathLst>
                <a:path w="17488" h="11204" fill="none" extrusionOk="0">
                  <a:moveTo>
                    <a:pt x="14516" y="10912"/>
                  </a:moveTo>
                  <a:lnTo>
                    <a:pt x="5675" y="10912"/>
                  </a:lnTo>
                  <a:lnTo>
                    <a:pt x="6089" y="9889"/>
                  </a:lnTo>
                  <a:lnTo>
                    <a:pt x="6089" y="9889"/>
                  </a:lnTo>
                  <a:lnTo>
                    <a:pt x="6235" y="9913"/>
                  </a:lnTo>
                  <a:lnTo>
                    <a:pt x="6406" y="9913"/>
                  </a:lnTo>
                  <a:lnTo>
                    <a:pt x="13810" y="9231"/>
                  </a:lnTo>
                  <a:lnTo>
                    <a:pt x="13810" y="9231"/>
                  </a:lnTo>
                  <a:lnTo>
                    <a:pt x="13980" y="9207"/>
                  </a:lnTo>
                  <a:lnTo>
                    <a:pt x="14151" y="9134"/>
                  </a:lnTo>
                  <a:lnTo>
                    <a:pt x="14297" y="9061"/>
                  </a:lnTo>
                  <a:lnTo>
                    <a:pt x="14467" y="8963"/>
                  </a:lnTo>
                  <a:lnTo>
                    <a:pt x="14614" y="8866"/>
                  </a:lnTo>
                  <a:lnTo>
                    <a:pt x="14735" y="8744"/>
                  </a:lnTo>
                  <a:lnTo>
                    <a:pt x="14833" y="8598"/>
                  </a:lnTo>
                  <a:lnTo>
                    <a:pt x="14930" y="8452"/>
                  </a:lnTo>
                  <a:lnTo>
                    <a:pt x="17414" y="3142"/>
                  </a:lnTo>
                  <a:lnTo>
                    <a:pt x="17414" y="3142"/>
                  </a:lnTo>
                  <a:lnTo>
                    <a:pt x="17463" y="2996"/>
                  </a:lnTo>
                  <a:lnTo>
                    <a:pt x="17487" y="2875"/>
                  </a:lnTo>
                  <a:lnTo>
                    <a:pt x="17463" y="2753"/>
                  </a:lnTo>
                  <a:lnTo>
                    <a:pt x="17439" y="2631"/>
                  </a:lnTo>
                  <a:lnTo>
                    <a:pt x="17366" y="2558"/>
                  </a:lnTo>
                  <a:lnTo>
                    <a:pt x="17244" y="2485"/>
                  </a:lnTo>
                  <a:lnTo>
                    <a:pt x="17122" y="2436"/>
                  </a:lnTo>
                  <a:lnTo>
                    <a:pt x="16976" y="2412"/>
                  </a:lnTo>
                  <a:lnTo>
                    <a:pt x="4579" y="1998"/>
                  </a:lnTo>
                  <a:lnTo>
                    <a:pt x="4214" y="366"/>
                  </a:lnTo>
                  <a:lnTo>
                    <a:pt x="4214" y="366"/>
                  </a:lnTo>
                  <a:lnTo>
                    <a:pt x="4141" y="220"/>
                  </a:lnTo>
                  <a:lnTo>
                    <a:pt x="4043" y="98"/>
                  </a:lnTo>
                  <a:lnTo>
                    <a:pt x="3897" y="25"/>
                  </a:lnTo>
                  <a:lnTo>
                    <a:pt x="3727" y="1"/>
                  </a:lnTo>
                  <a:lnTo>
                    <a:pt x="488" y="1"/>
                  </a:lnTo>
                  <a:lnTo>
                    <a:pt x="488" y="1"/>
                  </a:lnTo>
                  <a:lnTo>
                    <a:pt x="390" y="1"/>
                  </a:lnTo>
                  <a:lnTo>
                    <a:pt x="293" y="25"/>
                  </a:lnTo>
                  <a:lnTo>
                    <a:pt x="220" y="74"/>
                  </a:lnTo>
                  <a:lnTo>
                    <a:pt x="147" y="122"/>
                  </a:lnTo>
                  <a:lnTo>
                    <a:pt x="74" y="196"/>
                  </a:lnTo>
                  <a:lnTo>
                    <a:pt x="25" y="293"/>
                  </a:lnTo>
                  <a:lnTo>
                    <a:pt x="1" y="366"/>
                  </a:lnTo>
                  <a:lnTo>
                    <a:pt x="1" y="488"/>
                  </a:lnTo>
                  <a:lnTo>
                    <a:pt x="1" y="488"/>
                  </a:lnTo>
                  <a:lnTo>
                    <a:pt x="1" y="585"/>
                  </a:lnTo>
                  <a:lnTo>
                    <a:pt x="25" y="658"/>
                  </a:lnTo>
                  <a:lnTo>
                    <a:pt x="74" y="756"/>
                  </a:lnTo>
                  <a:lnTo>
                    <a:pt x="147" y="829"/>
                  </a:lnTo>
                  <a:lnTo>
                    <a:pt x="220" y="877"/>
                  </a:lnTo>
                  <a:lnTo>
                    <a:pt x="293" y="926"/>
                  </a:lnTo>
                  <a:lnTo>
                    <a:pt x="390" y="951"/>
                  </a:lnTo>
                  <a:lnTo>
                    <a:pt x="488" y="975"/>
                  </a:lnTo>
                  <a:lnTo>
                    <a:pt x="3337" y="975"/>
                  </a:lnTo>
                  <a:lnTo>
                    <a:pt x="5286" y="9256"/>
                  </a:lnTo>
                  <a:lnTo>
                    <a:pt x="4506" y="11204"/>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48"/>
            <p:cNvSpPr/>
            <p:nvPr/>
          </p:nvSpPr>
          <p:spPr>
            <a:xfrm>
              <a:off x="2261000" y="3781750"/>
              <a:ext cx="48725" cy="108400"/>
            </a:xfrm>
            <a:custGeom>
              <a:avLst/>
              <a:gdLst/>
              <a:ahLst/>
              <a:cxnLst/>
              <a:rect l="l" t="t" r="r" b="b"/>
              <a:pathLst>
                <a:path w="1949" h="4336" fill="none" extrusionOk="0">
                  <a:moveTo>
                    <a:pt x="1" y="4336"/>
                  </a:moveTo>
                  <a:lnTo>
                    <a:pt x="1949"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48"/>
            <p:cNvSpPr/>
            <p:nvPr/>
          </p:nvSpPr>
          <p:spPr>
            <a:xfrm>
              <a:off x="2225675" y="3780550"/>
              <a:ext cx="32300" cy="113875"/>
            </a:xfrm>
            <a:custGeom>
              <a:avLst/>
              <a:gdLst/>
              <a:ahLst/>
              <a:cxnLst/>
              <a:rect l="l" t="t" r="r" b="b"/>
              <a:pathLst>
                <a:path w="1292" h="4555" fill="none" extrusionOk="0">
                  <a:moveTo>
                    <a:pt x="1" y="4554"/>
                  </a:moveTo>
                  <a:lnTo>
                    <a:pt x="1292"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48"/>
            <p:cNvSpPr/>
            <p:nvPr/>
          </p:nvSpPr>
          <p:spPr>
            <a:xfrm>
              <a:off x="2190375" y="3779325"/>
              <a:ext cx="15850" cy="119350"/>
            </a:xfrm>
            <a:custGeom>
              <a:avLst/>
              <a:gdLst/>
              <a:ahLst/>
              <a:cxnLst/>
              <a:rect l="l" t="t" r="r" b="b"/>
              <a:pathLst>
                <a:path w="634" h="4774" fill="none" extrusionOk="0">
                  <a:moveTo>
                    <a:pt x="0" y="4774"/>
                  </a:moveTo>
                  <a:lnTo>
                    <a:pt x="634"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48"/>
            <p:cNvSpPr/>
            <p:nvPr/>
          </p:nvSpPr>
          <p:spPr>
            <a:xfrm>
              <a:off x="2154450" y="3777500"/>
              <a:ext cx="1250" cy="126050"/>
            </a:xfrm>
            <a:custGeom>
              <a:avLst/>
              <a:gdLst/>
              <a:ahLst/>
              <a:cxnLst/>
              <a:rect l="l" t="t" r="r" b="b"/>
              <a:pathLst>
                <a:path w="50" h="5042" fill="none" extrusionOk="0">
                  <a:moveTo>
                    <a:pt x="49" y="5042"/>
                  </a:moveTo>
                  <a:lnTo>
                    <a:pt x="0"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48"/>
            <p:cNvSpPr/>
            <p:nvPr/>
          </p:nvSpPr>
          <p:spPr>
            <a:xfrm>
              <a:off x="2103300" y="3776275"/>
              <a:ext cx="17075" cy="131550"/>
            </a:xfrm>
            <a:custGeom>
              <a:avLst/>
              <a:gdLst/>
              <a:ahLst/>
              <a:cxnLst/>
              <a:rect l="l" t="t" r="r" b="b"/>
              <a:pathLst>
                <a:path w="683" h="5262" fill="none" extrusionOk="0">
                  <a:moveTo>
                    <a:pt x="683" y="5261"/>
                  </a:moveTo>
                  <a:lnTo>
                    <a:pt x="1"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48"/>
            <p:cNvSpPr/>
            <p:nvPr/>
          </p:nvSpPr>
          <p:spPr>
            <a:xfrm>
              <a:off x="2051550" y="3775050"/>
              <a:ext cx="34125" cy="137025"/>
            </a:xfrm>
            <a:custGeom>
              <a:avLst/>
              <a:gdLst/>
              <a:ahLst/>
              <a:cxnLst/>
              <a:rect l="l" t="t" r="r" b="b"/>
              <a:pathLst>
                <a:path w="1365" h="5481" fill="none" extrusionOk="0">
                  <a:moveTo>
                    <a:pt x="1364" y="5481"/>
                  </a:moveTo>
                  <a:lnTo>
                    <a:pt x="0"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 name="Google Shape;834;p48"/>
          <p:cNvGrpSpPr/>
          <p:nvPr/>
        </p:nvGrpSpPr>
        <p:grpSpPr>
          <a:xfrm>
            <a:off x="4992567" y="3170638"/>
            <a:ext cx="360301" cy="295814"/>
            <a:chOff x="2599525" y="3688600"/>
            <a:chExt cx="428675" cy="351950"/>
          </a:xfrm>
        </p:grpSpPr>
        <p:sp>
          <p:nvSpPr>
            <p:cNvPr id="835" name="Google Shape;835;p48"/>
            <p:cNvSpPr/>
            <p:nvPr/>
          </p:nvSpPr>
          <p:spPr>
            <a:xfrm>
              <a:off x="2599525" y="3688600"/>
              <a:ext cx="428675" cy="168675"/>
            </a:xfrm>
            <a:custGeom>
              <a:avLst/>
              <a:gdLst/>
              <a:ahLst/>
              <a:cxnLst/>
              <a:rect l="l" t="t" r="r" b="b"/>
              <a:pathLst>
                <a:path w="17147" h="6747" fill="none" extrusionOk="0">
                  <a:moveTo>
                    <a:pt x="16660" y="1876"/>
                  </a:moveTo>
                  <a:lnTo>
                    <a:pt x="11594" y="1876"/>
                  </a:lnTo>
                  <a:lnTo>
                    <a:pt x="11594" y="1462"/>
                  </a:lnTo>
                  <a:lnTo>
                    <a:pt x="11594" y="1462"/>
                  </a:lnTo>
                  <a:lnTo>
                    <a:pt x="11594" y="1316"/>
                  </a:lnTo>
                  <a:lnTo>
                    <a:pt x="11569" y="1170"/>
                  </a:lnTo>
                  <a:lnTo>
                    <a:pt x="11472" y="902"/>
                  </a:lnTo>
                  <a:lnTo>
                    <a:pt x="11350" y="658"/>
                  </a:lnTo>
                  <a:lnTo>
                    <a:pt x="11155" y="439"/>
                  </a:lnTo>
                  <a:lnTo>
                    <a:pt x="10961" y="268"/>
                  </a:lnTo>
                  <a:lnTo>
                    <a:pt x="10693" y="122"/>
                  </a:lnTo>
                  <a:lnTo>
                    <a:pt x="10425" y="49"/>
                  </a:lnTo>
                  <a:lnTo>
                    <a:pt x="10279" y="25"/>
                  </a:lnTo>
                  <a:lnTo>
                    <a:pt x="10133" y="1"/>
                  </a:lnTo>
                  <a:lnTo>
                    <a:pt x="7015" y="1"/>
                  </a:lnTo>
                  <a:lnTo>
                    <a:pt x="7015" y="1"/>
                  </a:lnTo>
                  <a:lnTo>
                    <a:pt x="6869" y="25"/>
                  </a:lnTo>
                  <a:lnTo>
                    <a:pt x="6723" y="49"/>
                  </a:lnTo>
                  <a:lnTo>
                    <a:pt x="6455" y="122"/>
                  </a:lnTo>
                  <a:lnTo>
                    <a:pt x="6187" y="268"/>
                  </a:lnTo>
                  <a:lnTo>
                    <a:pt x="5992" y="439"/>
                  </a:lnTo>
                  <a:lnTo>
                    <a:pt x="5797" y="658"/>
                  </a:lnTo>
                  <a:lnTo>
                    <a:pt x="5676" y="902"/>
                  </a:lnTo>
                  <a:lnTo>
                    <a:pt x="5578" y="1170"/>
                  </a:lnTo>
                  <a:lnTo>
                    <a:pt x="5554" y="1316"/>
                  </a:lnTo>
                  <a:lnTo>
                    <a:pt x="5554" y="1462"/>
                  </a:lnTo>
                  <a:lnTo>
                    <a:pt x="5554" y="1876"/>
                  </a:lnTo>
                  <a:lnTo>
                    <a:pt x="488" y="1876"/>
                  </a:lnTo>
                  <a:lnTo>
                    <a:pt x="488" y="1876"/>
                  </a:lnTo>
                  <a:lnTo>
                    <a:pt x="391" y="1876"/>
                  </a:lnTo>
                  <a:lnTo>
                    <a:pt x="293" y="1900"/>
                  </a:lnTo>
                  <a:lnTo>
                    <a:pt x="220" y="1949"/>
                  </a:lnTo>
                  <a:lnTo>
                    <a:pt x="147" y="2022"/>
                  </a:lnTo>
                  <a:lnTo>
                    <a:pt x="74" y="2071"/>
                  </a:lnTo>
                  <a:lnTo>
                    <a:pt x="50" y="2168"/>
                  </a:lnTo>
                  <a:lnTo>
                    <a:pt x="1" y="2266"/>
                  </a:lnTo>
                  <a:lnTo>
                    <a:pt x="1" y="2363"/>
                  </a:lnTo>
                  <a:lnTo>
                    <a:pt x="1" y="5773"/>
                  </a:lnTo>
                  <a:lnTo>
                    <a:pt x="1" y="5773"/>
                  </a:lnTo>
                  <a:lnTo>
                    <a:pt x="25" y="5967"/>
                  </a:lnTo>
                  <a:lnTo>
                    <a:pt x="74" y="6138"/>
                  </a:lnTo>
                  <a:lnTo>
                    <a:pt x="171" y="6308"/>
                  </a:lnTo>
                  <a:lnTo>
                    <a:pt x="293" y="6455"/>
                  </a:lnTo>
                  <a:lnTo>
                    <a:pt x="439" y="6576"/>
                  </a:lnTo>
                  <a:lnTo>
                    <a:pt x="585" y="6674"/>
                  </a:lnTo>
                  <a:lnTo>
                    <a:pt x="780" y="6722"/>
                  </a:lnTo>
                  <a:lnTo>
                    <a:pt x="975" y="6747"/>
                  </a:lnTo>
                  <a:lnTo>
                    <a:pt x="7721" y="6747"/>
                  </a:lnTo>
                  <a:lnTo>
                    <a:pt x="7721" y="6138"/>
                  </a:lnTo>
                  <a:lnTo>
                    <a:pt x="7721" y="6138"/>
                  </a:lnTo>
                  <a:lnTo>
                    <a:pt x="7746" y="6041"/>
                  </a:lnTo>
                  <a:lnTo>
                    <a:pt x="7770" y="5967"/>
                  </a:lnTo>
                  <a:lnTo>
                    <a:pt x="7819" y="5870"/>
                  </a:lnTo>
                  <a:lnTo>
                    <a:pt x="7868" y="5797"/>
                  </a:lnTo>
                  <a:lnTo>
                    <a:pt x="7941" y="5748"/>
                  </a:lnTo>
                  <a:lnTo>
                    <a:pt x="8038" y="5700"/>
                  </a:lnTo>
                  <a:lnTo>
                    <a:pt x="8111" y="5675"/>
                  </a:lnTo>
                  <a:lnTo>
                    <a:pt x="8209" y="5651"/>
                  </a:lnTo>
                  <a:lnTo>
                    <a:pt x="8939" y="5651"/>
                  </a:lnTo>
                  <a:lnTo>
                    <a:pt x="8939" y="5651"/>
                  </a:lnTo>
                  <a:lnTo>
                    <a:pt x="9037" y="5675"/>
                  </a:lnTo>
                  <a:lnTo>
                    <a:pt x="9110" y="5700"/>
                  </a:lnTo>
                  <a:lnTo>
                    <a:pt x="9207" y="5748"/>
                  </a:lnTo>
                  <a:lnTo>
                    <a:pt x="9280" y="5797"/>
                  </a:lnTo>
                  <a:lnTo>
                    <a:pt x="9329" y="5870"/>
                  </a:lnTo>
                  <a:lnTo>
                    <a:pt x="9378" y="5967"/>
                  </a:lnTo>
                  <a:lnTo>
                    <a:pt x="9402" y="6041"/>
                  </a:lnTo>
                  <a:lnTo>
                    <a:pt x="9426" y="6138"/>
                  </a:lnTo>
                  <a:lnTo>
                    <a:pt x="9426" y="6747"/>
                  </a:lnTo>
                  <a:lnTo>
                    <a:pt x="16173" y="6747"/>
                  </a:lnTo>
                  <a:lnTo>
                    <a:pt x="16173" y="6747"/>
                  </a:lnTo>
                  <a:lnTo>
                    <a:pt x="16367" y="6722"/>
                  </a:lnTo>
                  <a:lnTo>
                    <a:pt x="16562" y="6674"/>
                  </a:lnTo>
                  <a:lnTo>
                    <a:pt x="16708" y="6576"/>
                  </a:lnTo>
                  <a:lnTo>
                    <a:pt x="16855" y="6455"/>
                  </a:lnTo>
                  <a:lnTo>
                    <a:pt x="16976" y="6308"/>
                  </a:lnTo>
                  <a:lnTo>
                    <a:pt x="17074" y="6138"/>
                  </a:lnTo>
                  <a:lnTo>
                    <a:pt x="17122" y="5967"/>
                  </a:lnTo>
                  <a:lnTo>
                    <a:pt x="17147" y="5773"/>
                  </a:lnTo>
                  <a:lnTo>
                    <a:pt x="17147" y="2363"/>
                  </a:lnTo>
                  <a:lnTo>
                    <a:pt x="17147" y="2363"/>
                  </a:lnTo>
                  <a:lnTo>
                    <a:pt x="17147" y="2266"/>
                  </a:lnTo>
                  <a:lnTo>
                    <a:pt x="17098" y="2168"/>
                  </a:lnTo>
                  <a:lnTo>
                    <a:pt x="17074" y="2071"/>
                  </a:lnTo>
                  <a:lnTo>
                    <a:pt x="17001" y="2022"/>
                  </a:lnTo>
                  <a:lnTo>
                    <a:pt x="16928" y="1949"/>
                  </a:lnTo>
                  <a:lnTo>
                    <a:pt x="16855" y="1900"/>
                  </a:lnTo>
                  <a:lnTo>
                    <a:pt x="16757" y="1876"/>
                  </a:lnTo>
                  <a:lnTo>
                    <a:pt x="16660" y="1876"/>
                  </a:lnTo>
                  <a:lnTo>
                    <a:pt x="16660" y="1876"/>
                  </a:lnTo>
                  <a:close/>
                  <a:moveTo>
                    <a:pt x="10620" y="1876"/>
                  </a:moveTo>
                  <a:lnTo>
                    <a:pt x="6528" y="1876"/>
                  </a:lnTo>
                  <a:lnTo>
                    <a:pt x="6528" y="1462"/>
                  </a:lnTo>
                  <a:lnTo>
                    <a:pt x="6528" y="1462"/>
                  </a:lnTo>
                  <a:lnTo>
                    <a:pt x="6528" y="1364"/>
                  </a:lnTo>
                  <a:lnTo>
                    <a:pt x="6577" y="1291"/>
                  </a:lnTo>
                  <a:lnTo>
                    <a:pt x="6601" y="1194"/>
                  </a:lnTo>
                  <a:lnTo>
                    <a:pt x="6674" y="1121"/>
                  </a:lnTo>
                  <a:lnTo>
                    <a:pt x="6747" y="1072"/>
                  </a:lnTo>
                  <a:lnTo>
                    <a:pt x="6820" y="1023"/>
                  </a:lnTo>
                  <a:lnTo>
                    <a:pt x="6918" y="999"/>
                  </a:lnTo>
                  <a:lnTo>
                    <a:pt x="7015" y="975"/>
                  </a:lnTo>
                  <a:lnTo>
                    <a:pt x="10133" y="975"/>
                  </a:lnTo>
                  <a:lnTo>
                    <a:pt x="10133" y="975"/>
                  </a:lnTo>
                  <a:lnTo>
                    <a:pt x="10230" y="999"/>
                  </a:lnTo>
                  <a:lnTo>
                    <a:pt x="10327" y="1023"/>
                  </a:lnTo>
                  <a:lnTo>
                    <a:pt x="10400" y="1072"/>
                  </a:lnTo>
                  <a:lnTo>
                    <a:pt x="10474" y="1121"/>
                  </a:lnTo>
                  <a:lnTo>
                    <a:pt x="10547" y="1194"/>
                  </a:lnTo>
                  <a:lnTo>
                    <a:pt x="10571" y="1291"/>
                  </a:lnTo>
                  <a:lnTo>
                    <a:pt x="10620" y="1364"/>
                  </a:lnTo>
                  <a:lnTo>
                    <a:pt x="10620" y="1462"/>
                  </a:lnTo>
                  <a:lnTo>
                    <a:pt x="10620" y="1876"/>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48"/>
            <p:cNvSpPr/>
            <p:nvPr/>
          </p:nvSpPr>
          <p:spPr>
            <a:xfrm>
              <a:off x="2792550" y="3862125"/>
              <a:ext cx="42650" cy="23775"/>
            </a:xfrm>
            <a:custGeom>
              <a:avLst/>
              <a:gdLst/>
              <a:ahLst/>
              <a:cxnLst/>
              <a:rect l="l" t="t" r="r" b="b"/>
              <a:pathLst>
                <a:path w="1706" h="951" fill="none" extrusionOk="0">
                  <a:moveTo>
                    <a:pt x="1705" y="1"/>
                  </a:moveTo>
                  <a:lnTo>
                    <a:pt x="1705" y="463"/>
                  </a:lnTo>
                  <a:lnTo>
                    <a:pt x="1705" y="463"/>
                  </a:lnTo>
                  <a:lnTo>
                    <a:pt x="1681" y="561"/>
                  </a:lnTo>
                  <a:lnTo>
                    <a:pt x="1657" y="658"/>
                  </a:lnTo>
                  <a:lnTo>
                    <a:pt x="1608" y="756"/>
                  </a:lnTo>
                  <a:lnTo>
                    <a:pt x="1559" y="804"/>
                  </a:lnTo>
                  <a:lnTo>
                    <a:pt x="1486" y="877"/>
                  </a:lnTo>
                  <a:lnTo>
                    <a:pt x="1389" y="926"/>
                  </a:lnTo>
                  <a:lnTo>
                    <a:pt x="1316" y="951"/>
                  </a:lnTo>
                  <a:lnTo>
                    <a:pt x="1218" y="951"/>
                  </a:lnTo>
                  <a:lnTo>
                    <a:pt x="488" y="951"/>
                  </a:lnTo>
                  <a:lnTo>
                    <a:pt x="488" y="951"/>
                  </a:lnTo>
                  <a:lnTo>
                    <a:pt x="390" y="951"/>
                  </a:lnTo>
                  <a:lnTo>
                    <a:pt x="317" y="926"/>
                  </a:lnTo>
                  <a:lnTo>
                    <a:pt x="220" y="877"/>
                  </a:lnTo>
                  <a:lnTo>
                    <a:pt x="147" y="804"/>
                  </a:lnTo>
                  <a:lnTo>
                    <a:pt x="98" y="756"/>
                  </a:lnTo>
                  <a:lnTo>
                    <a:pt x="49" y="658"/>
                  </a:lnTo>
                  <a:lnTo>
                    <a:pt x="25" y="561"/>
                  </a:lnTo>
                  <a:lnTo>
                    <a:pt x="0" y="463"/>
                  </a:lnTo>
                  <a:lnTo>
                    <a:pt x="0"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48"/>
            <p:cNvSpPr/>
            <p:nvPr/>
          </p:nvSpPr>
          <p:spPr>
            <a:xfrm>
              <a:off x="2599525" y="3852375"/>
              <a:ext cx="428675" cy="188175"/>
            </a:xfrm>
            <a:custGeom>
              <a:avLst/>
              <a:gdLst/>
              <a:ahLst/>
              <a:cxnLst/>
              <a:rect l="l" t="t" r="r" b="b"/>
              <a:pathLst>
                <a:path w="17147" h="7527" fill="none" extrusionOk="0">
                  <a:moveTo>
                    <a:pt x="1" y="1"/>
                  </a:moveTo>
                  <a:lnTo>
                    <a:pt x="1" y="7040"/>
                  </a:lnTo>
                  <a:lnTo>
                    <a:pt x="1" y="7040"/>
                  </a:lnTo>
                  <a:lnTo>
                    <a:pt x="1" y="7137"/>
                  </a:lnTo>
                  <a:lnTo>
                    <a:pt x="50" y="7210"/>
                  </a:lnTo>
                  <a:lnTo>
                    <a:pt x="74" y="7307"/>
                  </a:lnTo>
                  <a:lnTo>
                    <a:pt x="147" y="7381"/>
                  </a:lnTo>
                  <a:lnTo>
                    <a:pt x="220" y="7429"/>
                  </a:lnTo>
                  <a:lnTo>
                    <a:pt x="293" y="7478"/>
                  </a:lnTo>
                  <a:lnTo>
                    <a:pt x="391" y="7502"/>
                  </a:lnTo>
                  <a:lnTo>
                    <a:pt x="488" y="7527"/>
                  </a:lnTo>
                  <a:lnTo>
                    <a:pt x="16660" y="7527"/>
                  </a:lnTo>
                  <a:lnTo>
                    <a:pt x="16660" y="7527"/>
                  </a:lnTo>
                  <a:lnTo>
                    <a:pt x="16757" y="7502"/>
                  </a:lnTo>
                  <a:lnTo>
                    <a:pt x="16855" y="7478"/>
                  </a:lnTo>
                  <a:lnTo>
                    <a:pt x="16928" y="7429"/>
                  </a:lnTo>
                  <a:lnTo>
                    <a:pt x="17001" y="7381"/>
                  </a:lnTo>
                  <a:lnTo>
                    <a:pt x="17074" y="7307"/>
                  </a:lnTo>
                  <a:lnTo>
                    <a:pt x="17098" y="7210"/>
                  </a:lnTo>
                  <a:lnTo>
                    <a:pt x="17147" y="7137"/>
                  </a:lnTo>
                  <a:lnTo>
                    <a:pt x="17147" y="7040"/>
                  </a:lnTo>
                  <a:lnTo>
                    <a:pt x="17147"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 name="Google Shape;838;p48"/>
          <p:cNvGrpSpPr/>
          <p:nvPr/>
        </p:nvGrpSpPr>
        <p:grpSpPr>
          <a:xfrm>
            <a:off x="5574950" y="3150171"/>
            <a:ext cx="333700" cy="329077"/>
            <a:chOff x="3292425" y="3664250"/>
            <a:chExt cx="397025" cy="391525"/>
          </a:xfrm>
        </p:grpSpPr>
        <p:sp>
          <p:nvSpPr>
            <p:cNvPr id="839" name="Google Shape;839;p48"/>
            <p:cNvSpPr/>
            <p:nvPr/>
          </p:nvSpPr>
          <p:spPr>
            <a:xfrm>
              <a:off x="3292425" y="3680675"/>
              <a:ext cx="375100" cy="375100"/>
            </a:xfrm>
            <a:custGeom>
              <a:avLst/>
              <a:gdLst/>
              <a:ahLst/>
              <a:cxnLst/>
              <a:rect l="l" t="t" r="r" b="b"/>
              <a:pathLst>
                <a:path w="15004" h="15004" fill="none" extrusionOk="0">
                  <a:moveTo>
                    <a:pt x="7502" y="1"/>
                  </a:moveTo>
                  <a:lnTo>
                    <a:pt x="7502" y="1"/>
                  </a:lnTo>
                  <a:lnTo>
                    <a:pt x="7112" y="1"/>
                  </a:lnTo>
                  <a:lnTo>
                    <a:pt x="6747" y="50"/>
                  </a:lnTo>
                  <a:lnTo>
                    <a:pt x="6357" y="98"/>
                  </a:lnTo>
                  <a:lnTo>
                    <a:pt x="5992" y="147"/>
                  </a:lnTo>
                  <a:lnTo>
                    <a:pt x="5627" y="244"/>
                  </a:lnTo>
                  <a:lnTo>
                    <a:pt x="5261" y="342"/>
                  </a:lnTo>
                  <a:lnTo>
                    <a:pt x="4921" y="464"/>
                  </a:lnTo>
                  <a:lnTo>
                    <a:pt x="4580" y="585"/>
                  </a:lnTo>
                  <a:lnTo>
                    <a:pt x="4239" y="732"/>
                  </a:lnTo>
                  <a:lnTo>
                    <a:pt x="3922" y="902"/>
                  </a:lnTo>
                  <a:lnTo>
                    <a:pt x="3605" y="1097"/>
                  </a:lnTo>
                  <a:lnTo>
                    <a:pt x="3313" y="1292"/>
                  </a:lnTo>
                  <a:lnTo>
                    <a:pt x="3021" y="1487"/>
                  </a:lnTo>
                  <a:lnTo>
                    <a:pt x="2729" y="1706"/>
                  </a:lnTo>
                  <a:lnTo>
                    <a:pt x="2461" y="1949"/>
                  </a:lnTo>
                  <a:lnTo>
                    <a:pt x="2193" y="2193"/>
                  </a:lnTo>
                  <a:lnTo>
                    <a:pt x="1949" y="2461"/>
                  </a:lnTo>
                  <a:lnTo>
                    <a:pt x="1706" y="2729"/>
                  </a:lnTo>
                  <a:lnTo>
                    <a:pt x="1486" y="3021"/>
                  </a:lnTo>
                  <a:lnTo>
                    <a:pt x="1292" y="3313"/>
                  </a:lnTo>
                  <a:lnTo>
                    <a:pt x="1097" y="3605"/>
                  </a:lnTo>
                  <a:lnTo>
                    <a:pt x="902" y="3922"/>
                  </a:lnTo>
                  <a:lnTo>
                    <a:pt x="731" y="4239"/>
                  </a:lnTo>
                  <a:lnTo>
                    <a:pt x="585" y="4580"/>
                  </a:lnTo>
                  <a:lnTo>
                    <a:pt x="464" y="4921"/>
                  </a:lnTo>
                  <a:lnTo>
                    <a:pt x="342" y="5262"/>
                  </a:lnTo>
                  <a:lnTo>
                    <a:pt x="244" y="5627"/>
                  </a:lnTo>
                  <a:lnTo>
                    <a:pt x="147" y="5992"/>
                  </a:lnTo>
                  <a:lnTo>
                    <a:pt x="98" y="6358"/>
                  </a:lnTo>
                  <a:lnTo>
                    <a:pt x="50" y="6747"/>
                  </a:lnTo>
                  <a:lnTo>
                    <a:pt x="1" y="7113"/>
                  </a:lnTo>
                  <a:lnTo>
                    <a:pt x="1" y="7502"/>
                  </a:lnTo>
                  <a:lnTo>
                    <a:pt x="1" y="7502"/>
                  </a:lnTo>
                  <a:lnTo>
                    <a:pt x="1" y="7892"/>
                  </a:lnTo>
                  <a:lnTo>
                    <a:pt x="50" y="8257"/>
                  </a:lnTo>
                  <a:lnTo>
                    <a:pt x="98" y="8647"/>
                  </a:lnTo>
                  <a:lnTo>
                    <a:pt x="147" y="9012"/>
                  </a:lnTo>
                  <a:lnTo>
                    <a:pt x="244" y="9378"/>
                  </a:lnTo>
                  <a:lnTo>
                    <a:pt x="342" y="9743"/>
                  </a:lnTo>
                  <a:lnTo>
                    <a:pt x="464" y="10084"/>
                  </a:lnTo>
                  <a:lnTo>
                    <a:pt x="585" y="10425"/>
                  </a:lnTo>
                  <a:lnTo>
                    <a:pt x="731" y="10766"/>
                  </a:lnTo>
                  <a:lnTo>
                    <a:pt x="902" y="11082"/>
                  </a:lnTo>
                  <a:lnTo>
                    <a:pt x="1097" y="11399"/>
                  </a:lnTo>
                  <a:lnTo>
                    <a:pt x="1292" y="11691"/>
                  </a:lnTo>
                  <a:lnTo>
                    <a:pt x="1486" y="11984"/>
                  </a:lnTo>
                  <a:lnTo>
                    <a:pt x="1706" y="12276"/>
                  </a:lnTo>
                  <a:lnTo>
                    <a:pt x="1949" y="12544"/>
                  </a:lnTo>
                  <a:lnTo>
                    <a:pt x="2193" y="12812"/>
                  </a:lnTo>
                  <a:lnTo>
                    <a:pt x="2461" y="13055"/>
                  </a:lnTo>
                  <a:lnTo>
                    <a:pt x="2729" y="13299"/>
                  </a:lnTo>
                  <a:lnTo>
                    <a:pt x="3021" y="13518"/>
                  </a:lnTo>
                  <a:lnTo>
                    <a:pt x="3313" y="13713"/>
                  </a:lnTo>
                  <a:lnTo>
                    <a:pt x="3605" y="13908"/>
                  </a:lnTo>
                  <a:lnTo>
                    <a:pt x="3922" y="14102"/>
                  </a:lnTo>
                  <a:lnTo>
                    <a:pt x="4239" y="14273"/>
                  </a:lnTo>
                  <a:lnTo>
                    <a:pt x="4580" y="14419"/>
                  </a:lnTo>
                  <a:lnTo>
                    <a:pt x="4921" y="14541"/>
                  </a:lnTo>
                  <a:lnTo>
                    <a:pt x="5261" y="14663"/>
                  </a:lnTo>
                  <a:lnTo>
                    <a:pt x="5627" y="14760"/>
                  </a:lnTo>
                  <a:lnTo>
                    <a:pt x="5992" y="14857"/>
                  </a:lnTo>
                  <a:lnTo>
                    <a:pt x="6357" y="14906"/>
                  </a:lnTo>
                  <a:lnTo>
                    <a:pt x="6747" y="14955"/>
                  </a:lnTo>
                  <a:lnTo>
                    <a:pt x="7112" y="15004"/>
                  </a:lnTo>
                  <a:lnTo>
                    <a:pt x="7502" y="15004"/>
                  </a:lnTo>
                  <a:lnTo>
                    <a:pt x="7502" y="15004"/>
                  </a:lnTo>
                  <a:lnTo>
                    <a:pt x="7892" y="15004"/>
                  </a:lnTo>
                  <a:lnTo>
                    <a:pt x="8257" y="14955"/>
                  </a:lnTo>
                  <a:lnTo>
                    <a:pt x="8647" y="14906"/>
                  </a:lnTo>
                  <a:lnTo>
                    <a:pt x="9012" y="14857"/>
                  </a:lnTo>
                  <a:lnTo>
                    <a:pt x="9377" y="14760"/>
                  </a:lnTo>
                  <a:lnTo>
                    <a:pt x="9743" y="14663"/>
                  </a:lnTo>
                  <a:lnTo>
                    <a:pt x="10084" y="14541"/>
                  </a:lnTo>
                  <a:lnTo>
                    <a:pt x="10425" y="14419"/>
                  </a:lnTo>
                  <a:lnTo>
                    <a:pt x="10766" y="14273"/>
                  </a:lnTo>
                  <a:lnTo>
                    <a:pt x="11082" y="14102"/>
                  </a:lnTo>
                  <a:lnTo>
                    <a:pt x="11399" y="13908"/>
                  </a:lnTo>
                  <a:lnTo>
                    <a:pt x="11691" y="13713"/>
                  </a:lnTo>
                  <a:lnTo>
                    <a:pt x="11983" y="13518"/>
                  </a:lnTo>
                  <a:lnTo>
                    <a:pt x="12276" y="13299"/>
                  </a:lnTo>
                  <a:lnTo>
                    <a:pt x="12544" y="13055"/>
                  </a:lnTo>
                  <a:lnTo>
                    <a:pt x="12812" y="12812"/>
                  </a:lnTo>
                  <a:lnTo>
                    <a:pt x="13055" y="12544"/>
                  </a:lnTo>
                  <a:lnTo>
                    <a:pt x="13299" y="12276"/>
                  </a:lnTo>
                  <a:lnTo>
                    <a:pt x="13518" y="11984"/>
                  </a:lnTo>
                  <a:lnTo>
                    <a:pt x="13713" y="11691"/>
                  </a:lnTo>
                  <a:lnTo>
                    <a:pt x="13907" y="11399"/>
                  </a:lnTo>
                  <a:lnTo>
                    <a:pt x="14102" y="11082"/>
                  </a:lnTo>
                  <a:lnTo>
                    <a:pt x="14273" y="10766"/>
                  </a:lnTo>
                  <a:lnTo>
                    <a:pt x="14419" y="10425"/>
                  </a:lnTo>
                  <a:lnTo>
                    <a:pt x="14541" y="10084"/>
                  </a:lnTo>
                  <a:lnTo>
                    <a:pt x="14662" y="9743"/>
                  </a:lnTo>
                  <a:lnTo>
                    <a:pt x="14760" y="9378"/>
                  </a:lnTo>
                  <a:lnTo>
                    <a:pt x="14857" y="9012"/>
                  </a:lnTo>
                  <a:lnTo>
                    <a:pt x="14906" y="8647"/>
                  </a:lnTo>
                  <a:lnTo>
                    <a:pt x="14955" y="8257"/>
                  </a:lnTo>
                  <a:lnTo>
                    <a:pt x="15003" y="7892"/>
                  </a:lnTo>
                  <a:lnTo>
                    <a:pt x="15003" y="7502"/>
                  </a:lnTo>
                  <a:lnTo>
                    <a:pt x="7502" y="7502"/>
                  </a:lnTo>
                  <a:lnTo>
                    <a:pt x="7502" y="1"/>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48"/>
            <p:cNvSpPr/>
            <p:nvPr/>
          </p:nvSpPr>
          <p:spPr>
            <a:xfrm>
              <a:off x="3504325" y="3664250"/>
              <a:ext cx="131525" cy="153450"/>
            </a:xfrm>
            <a:custGeom>
              <a:avLst/>
              <a:gdLst/>
              <a:ahLst/>
              <a:cxnLst/>
              <a:rect l="l" t="t" r="r" b="b"/>
              <a:pathLst>
                <a:path w="5261" h="6138" fill="none" extrusionOk="0">
                  <a:moveTo>
                    <a:pt x="0" y="0"/>
                  </a:moveTo>
                  <a:lnTo>
                    <a:pt x="0" y="0"/>
                  </a:lnTo>
                  <a:lnTo>
                    <a:pt x="390" y="25"/>
                  </a:lnTo>
                  <a:lnTo>
                    <a:pt x="780" y="98"/>
                  </a:lnTo>
                  <a:lnTo>
                    <a:pt x="1169" y="171"/>
                  </a:lnTo>
                  <a:lnTo>
                    <a:pt x="1559" y="268"/>
                  </a:lnTo>
                  <a:lnTo>
                    <a:pt x="1924" y="414"/>
                  </a:lnTo>
                  <a:lnTo>
                    <a:pt x="2314" y="560"/>
                  </a:lnTo>
                  <a:lnTo>
                    <a:pt x="2655" y="731"/>
                  </a:lnTo>
                  <a:lnTo>
                    <a:pt x="3020" y="901"/>
                  </a:lnTo>
                  <a:lnTo>
                    <a:pt x="3020" y="901"/>
                  </a:lnTo>
                  <a:lnTo>
                    <a:pt x="3337" y="1121"/>
                  </a:lnTo>
                  <a:lnTo>
                    <a:pt x="3654" y="1340"/>
                  </a:lnTo>
                  <a:lnTo>
                    <a:pt x="3946" y="1559"/>
                  </a:lnTo>
                  <a:lnTo>
                    <a:pt x="4238" y="1803"/>
                  </a:lnTo>
                  <a:lnTo>
                    <a:pt x="4530" y="2070"/>
                  </a:lnTo>
                  <a:lnTo>
                    <a:pt x="4774" y="2363"/>
                  </a:lnTo>
                  <a:lnTo>
                    <a:pt x="5017" y="2655"/>
                  </a:lnTo>
                  <a:lnTo>
                    <a:pt x="5261" y="2972"/>
                  </a:lnTo>
                  <a:lnTo>
                    <a:pt x="0" y="6138"/>
                  </a:lnTo>
                  <a:lnTo>
                    <a:pt x="0" y="0"/>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48"/>
            <p:cNvSpPr/>
            <p:nvPr/>
          </p:nvSpPr>
          <p:spPr>
            <a:xfrm>
              <a:off x="3501875" y="3749500"/>
              <a:ext cx="187575" cy="96825"/>
            </a:xfrm>
            <a:custGeom>
              <a:avLst/>
              <a:gdLst/>
              <a:ahLst/>
              <a:cxnLst/>
              <a:rect l="l" t="t" r="r" b="b"/>
              <a:pathLst>
                <a:path w="7503" h="3873" fill="none" extrusionOk="0">
                  <a:moveTo>
                    <a:pt x="6431" y="0"/>
                  </a:moveTo>
                  <a:lnTo>
                    <a:pt x="1" y="3872"/>
                  </a:lnTo>
                  <a:lnTo>
                    <a:pt x="7502" y="3872"/>
                  </a:lnTo>
                  <a:lnTo>
                    <a:pt x="7502" y="3872"/>
                  </a:lnTo>
                  <a:lnTo>
                    <a:pt x="7478" y="3337"/>
                  </a:lnTo>
                  <a:lnTo>
                    <a:pt x="7429" y="2825"/>
                  </a:lnTo>
                  <a:lnTo>
                    <a:pt x="7332" y="2314"/>
                  </a:lnTo>
                  <a:lnTo>
                    <a:pt x="7210" y="1827"/>
                  </a:lnTo>
                  <a:lnTo>
                    <a:pt x="7064" y="1340"/>
                  </a:lnTo>
                  <a:lnTo>
                    <a:pt x="6893" y="877"/>
                  </a:lnTo>
                  <a:lnTo>
                    <a:pt x="6674" y="438"/>
                  </a:lnTo>
                  <a:lnTo>
                    <a:pt x="6431" y="0"/>
                  </a:lnTo>
                  <a:lnTo>
                    <a:pt x="6431" y="0"/>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 name="Google Shape;842;p48"/>
          <p:cNvGrpSpPr/>
          <p:nvPr/>
        </p:nvGrpSpPr>
        <p:grpSpPr>
          <a:xfrm>
            <a:off x="6112807" y="3192638"/>
            <a:ext cx="369526" cy="268183"/>
            <a:chOff x="3932350" y="3714775"/>
            <a:chExt cx="439650" cy="319075"/>
          </a:xfrm>
        </p:grpSpPr>
        <p:sp>
          <p:nvSpPr>
            <p:cNvPr id="843" name="Google Shape;843;p48"/>
            <p:cNvSpPr/>
            <p:nvPr/>
          </p:nvSpPr>
          <p:spPr>
            <a:xfrm>
              <a:off x="3932350" y="3714775"/>
              <a:ext cx="439650" cy="319075"/>
            </a:xfrm>
            <a:custGeom>
              <a:avLst/>
              <a:gdLst/>
              <a:ahLst/>
              <a:cxnLst/>
              <a:rect l="l" t="t" r="r" b="b"/>
              <a:pathLst>
                <a:path w="17586" h="12763" fill="none" extrusionOk="0">
                  <a:moveTo>
                    <a:pt x="1" y="1"/>
                  </a:moveTo>
                  <a:lnTo>
                    <a:pt x="1" y="12276"/>
                  </a:lnTo>
                  <a:lnTo>
                    <a:pt x="1" y="12276"/>
                  </a:lnTo>
                  <a:lnTo>
                    <a:pt x="1" y="12373"/>
                  </a:lnTo>
                  <a:lnTo>
                    <a:pt x="25" y="12471"/>
                  </a:lnTo>
                  <a:lnTo>
                    <a:pt x="74" y="12544"/>
                  </a:lnTo>
                  <a:lnTo>
                    <a:pt x="123" y="12617"/>
                  </a:lnTo>
                  <a:lnTo>
                    <a:pt x="196" y="12690"/>
                  </a:lnTo>
                  <a:lnTo>
                    <a:pt x="293" y="12714"/>
                  </a:lnTo>
                  <a:lnTo>
                    <a:pt x="366" y="12763"/>
                  </a:lnTo>
                  <a:lnTo>
                    <a:pt x="488" y="12763"/>
                  </a:lnTo>
                  <a:lnTo>
                    <a:pt x="17585" y="12763"/>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48"/>
            <p:cNvSpPr/>
            <p:nvPr/>
          </p:nvSpPr>
          <p:spPr>
            <a:xfrm>
              <a:off x="3970100" y="3862750"/>
              <a:ext cx="77350" cy="132750"/>
            </a:xfrm>
            <a:custGeom>
              <a:avLst/>
              <a:gdLst/>
              <a:ahLst/>
              <a:cxnLst/>
              <a:rect l="l" t="t" r="r" b="b"/>
              <a:pathLst>
                <a:path w="3094" h="5310" fill="none" extrusionOk="0">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5309"/>
                  </a:lnTo>
                  <a:lnTo>
                    <a:pt x="3094" y="5309"/>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48"/>
            <p:cNvSpPr/>
            <p:nvPr/>
          </p:nvSpPr>
          <p:spPr>
            <a:xfrm>
              <a:off x="4278800" y="3862750"/>
              <a:ext cx="77350" cy="132750"/>
            </a:xfrm>
            <a:custGeom>
              <a:avLst/>
              <a:gdLst/>
              <a:ahLst/>
              <a:cxnLst/>
              <a:rect l="l" t="t" r="r" b="b"/>
              <a:pathLst>
                <a:path w="3094" h="5310" fill="none" extrusionOk="0">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0" y="24"/>
                  </a:lnTo>
                  <a:lnTo>
                    <a:pt x="293" y="49"/>
                  </a:lnTo>
                  <a:lnTo>
                    <a:pt x="220" y="97"/>
                  </a:lnTo>
                  <a:lnTo>
                    <a:pt x="147" y="146"/>
                  </a:lnTo>
                  <a:lnTo>
                    <a:pt x="74" y="219"/>
                  </a:lnTo>
                  <a:lnTo>
                    <a:pt x="50" y="292"/>
                  </a:lnTo>
                  <a:lnTo>
                    <a:pt x="1" y="390"/>
                  </a:lnTo>
                  <a:lnTo>
                    <a:pt x="1" y="487"/>
                  </a:lnTo>
                  <a:lnTo>
                    <a:pt x="1" y="5309"/>
                  </a:lnTo>
                  <a:lnTo>
                    <a:pt x="3094" y="5309"/>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48"/>
            <p:cNvSpPr/>
            <p:nvPr/>
          </p:nvSpPr>
          <p:spPr>
            <a:xfrm>
              <a:off x="4073000" y="3716600"/>
              <a:ext cx="77350" cy="278900"/>
            </a:xfrm>
            <a:custGeom>
              <a:avLst/>
              <a:gdLst/>
              <a:ahLst/>
              <a:cxnLst/>
              <a:rect l="l" t="t" r="r" b="b"/>
              <a:pathLst>
                <a:path w="3094" h="11156" fill="none" extrusionOk="0">
                  <a:moveTo>
                    <a:pt x="3094" y="11155"/>
                  </a:moveTo>
                  <a:lnTo>
                    <a:pt x="3094" y="488"/>
                  </a:lnTo>
                  <a:lnTo>
                    <a:pt x="3094" y="488"/>
                  </a:lnTo>
                  <a:lnTo>
                    <a:pt x="3094" y="391"/>
                  </a:lnTo>
                  <a:lnTo>
                    <a:pt x="3070" y="293"/>
                  </a:lnTo>
                  <a:lnTo>
                    <a:pt x="3021" y="220"/>
                  </a:lnTo>
                  <a:lnTo>
                    <a:pt x="2948" y="147"/>
                  </a:lnTo>
                  <a:lnTo>
                    <a:pt x="2899" y="98"/>
                  </a:lnTo>
                  <a:lnTo>
                    <a:pt x="2802" y="50"/>
                  </a:lnTo>
                  <a:lnTo>
                    <a:pt x="2704" y="25"/>
                  </a:lnTo>
                  <a:lnTo>
                    <a:pt x="2607" y="1"/>
                  </a:lnTo>
                  <a:lnTo>
                    <a:pt x="488" y="1"/>
                  </a:lnTo>
                  <a:lnTo>
                    <a:pt x="488" y="1"/>
                  </a:lnTo>
                  <a:lnTo>
                    <a:pt x="391" y="25"/>
                  </a:lnTo>
                  <a:lnTo>
                    <a:pt x="293" y="50"/>
                  </a:lnTo>
                  <a:lnTo>
                    <a:pt x="220" y="98"/>
                  </a:lnTo>
                  <a:lnTo>
                    <a:pt x="147" y="147"/>
                  </a:lnTo>
                  <a:lnTo>
                    <a:pt x="74" y="220"/>
                  </a:lnTo>
                  <a:lnTo>
                    <a:pt x="50" y="293"/>
                  </a:lnTo>
                  <a:lnTo>
                    <a:pt x="1" y="391"/>
                  </a:lnTo>
                  <a:lnTo>
                    <a:pt x="1" y="488"/>
                  </a:lnTo>
                  <a:lnTo>
                    <a:pt x="1" y="11155"/>
                  </a:lnTo>
                  <a:lnTo>
                    <a:pt x="3094" y="11155"/>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48"/>
            <p:cNvSpPr/>
            <p:nvPr/>
          </p:nvSpPr>
          <p:spPr>
            <a:xfrm>
              <a:off x="4175900" y="3787250"/>
              <a:ext cx="77350" cy="208250"/>
            </a:xfrm>
            <a:custGeom>
              <a:avLst/>
              <a:gdLst/>
              <a:ahLst/>
              <a:cxnLst/>
              <a:rect l="l" t="t" r="r" b="b"/>
              <a:pathLst>
                <a:path w="3094" h="8330" fill="none" extrusionOk="0">
                  <a:moveTo>
                    <a:pt x="3094" y="832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8329"/>
                  </a:lnTo>
                  <a:lnTo>
                    <a:pt x="3094" y="8329"/>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 name="Google Shape;848;p48"/>
          <p:cNvGrpSpPr/>
          <p:nvPr/>
        </p:nvGrpSpPr>
        <p:grpSpPr>
          <a:xfrm>
            <a:off x="6677791" y="3192638"/>
            <a:ext cx="369505" cy="268183"/>
            <a:chOff x="4604550" y="3714775"/>
            <a:chExt cx="439625" cy="319075"/>
          </a:xfrm>
        </p:grpSpPr>
        <p:sp>
          <p:nvSpPr>
            <p:cNvPr id="849" name="Google Shape;849;p48"/>
            <p:cNvSpPr/>
            <p:nvPr/>
          </p:nvSpPr>
          <p:spPr>
            <a:xfrm>
              <a:off x="4604550" y="3714775"/>
              <a:ext cx="439625" cy="319075"/>
            </a:xfrm>
            <a:custGeom>
              <a:avLst/>
              <a:gdLst/>
              <a:ahLst/>
              <a:cxnLst/>
              <a:rect l="l" t="t" r="r" b="b"/>
              <a:pathLst>
                <a:path w="17585" h="12763" fill="none" extrusionOk="0">
                  <a:moveTo>
                    <a:pt x="1" y="1"/>
                  </a:moveTo>
                  <a:lnTo>
                    <a:pt x="1" y="12276"/>
                  </a:lnTo>
                  <a:lnTo>
                    <a:pt x="1" y="12276"/>
                  </a:lnTo>
                  <a:lnTo>
                    <a:pt x="1" y="12373"/>
                  </a:lnTo>
                  <a:lnTo>
                    <a:pt x="25" y="12471"/>
                  </a:lnTo>
                  <a:lnTo>
                    <a:pt x="74" y="12544"/>
                  </a:lnTo>
                  <a:lnTo>
                    <a:pt x="122" y="12617"/>
                  </a:lnTo>
                  <a:lnTo>
                    <a:pt x="196" y="12690"/>
                  </a:lnTo>
                  <a:lnTo>
                    <a:pt x="293" y="12714"/>
                  </a:lnTo>
                  <a:lnTo>
                    <a:pt x="366" y="12763"/>
                  </a:lnTo>
                  <a:lnTo>
                    <a:pt x="488" y="12763"/>
                  </a:lnTo>
                  <a:lnTo>
                    <a:pt x="17585" y="12763"/>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48"/>
            <p:cNvSpPr/>
            <p:nvPr/>
          </p:nvSpPr>
          <p:spPr>
            <a:xfrm>
              <a:off x="4647175" y="3761675"/>
              <a:ext cx="354400" cy="213725"/>
            </a:xfrm>
            <a:custGeom>
              <a:avLst/>
              <a:gdLst/>
              <a:ahLst/>
              <a:cxnLst/>
              <a:rect l="l" t="t" r="r" b="b"/>
              <a:pathLst>
                <a:path w="14176" h="8549" fill="none" extrusionOk="0">
                  <a:moveTo>
                    <a:pt x="1" y="8549"/>
                  </a:moveTo>
                  <a:lnTo>
                    <a:pt x="3654" y="4408"/>
                  </a:lnTo>
                  <a:lnTo>
                    <a:pt x="5821" y="5699"/>
                  </a:lnTo>
                  <a:lnTo>
                    <a:pt x="9085" y="1924"/>
                  </a:lnTo>
                  <a:lnTo>
                    <a:pt x="9085" y="1924"/>
                  </a:lnTo>
                  <a:lnTo>
                    <a:pt x="9085" y="1924"/>
                  </a:lnTo>
                  <a:lnTo>
                    <a:pt x="9085" y="1924"/>
                  </a:lnTo>
                  <a:lnTo>
                    <a:pt x="9061" y="1924"/>
                  </a:lnTo>
                  <a:lnTo>
                    <a:pt x="9085" y="1924"/>
                  </a:lnTo>
                  <a:lnTo>
                    <a:pt x="9085" y="1924"/>
                  </a:lnTo>
                  <a:lnTo>
                    <a:pt x="9085" y="1924"/>
                  </a:lnTo>
                  <a:lnTo>
                    <a:pt x="9085" y="1924"/>
                  </a:lnTo>
                  <a:lnTo>
                    <a:pt x="9061" y="1924"/>
                  </a:lnTo>
                  <a:lnTo>
                    <a:pt x="9085" y="1924"/>
                  </a:lnTo>
                  <a:lnTo>
                    <a:pt x="10571" y="3337"/>
                  </a:lnTo>
                  <a:lnTo>
                    <a:pt x="14175"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 name="Google Shape;851;p48"/>
          <p:cNvGrpSpPr/>
          <p:nvPr/>
        </p:nvGrpSpPr>
        <p:grpSpPr>
          <a:xfrm>
            <a:off x="7256076" y="3165006"/>
            <a:ext cx="353136" cy="313738"/>
            <a:chOff x="5292575" y="3681900"/>
            <a:chExt cx="420150" cy="373275"/>
          </a:xfrm>
        </p:grpSpPr>
        <p:sp>
          <p:nvSpPr>
            <p:cNvPr id="852" name="Google Shape;852;p48"/>
            <p:cNvSpPr/>
            <p:nvPr/>
          </p:nvSpPr>
          <p:spPr>
            <a:xfrm>
              <a:off x="5292575" y="3706875"/>
              <a:ext cx="420150" cy="266700"/>
            </a:xfrm>
            <a:custGeom>
              <a:avLst/>
              <a:gdLst/>
              <a:ahLst/>
              <a:cxnLst/>
              <a:rect l="l" t="t" r="r" b="b"/>
              <a:pathLst>
                <a:path w="16806" h="10668" fill="none" extrusionOk="0">
                  <a:moveTo>
                    <a:pt x="16319" y="0"/>
                  </a:moveTo>
                  <a:lnTo>
                    <a:pt x="488" y="0"/>
                  </a:lnTo>
                  <a:lnTo>
                    <a:pt x="488" y="0"/>
                  </a:lnTo>
                  <a:lnTo>
                    <a:pt x="390" y="0"/>
                  </a:lnTo>
                  <a:lnTo>
                    <a:pt x="293" y="25"/>
                  </a:lnTo>
                  <a:lnTo>
                    <a:pt x="196" y="73"/>
                  </a:lnTo>
                  <a:lnTo>
                    <a:pt x="123" y="146"/>
                  </a:lnTo>
                  <a:lnTo>
                    <a:pt x="74" y="219"/>
                  </a:lnTo>
                  <a:lnTo>
                    <a:pt x="25" y="292"/>
                  </a:lnTo>
                  <a:lnTo>
                    <a:pt x="1" y="390"/>
                  </a:lnTo>
                  <a:lnTo>
                    <a:pt x="1" y="487"/>
                  </a:lnTo>
                  <a:lnTo>
                    <a:pt x="1" y="10181"/>
                  </a:lnTo>
                  <a:lnTo>
                    <a:pt x="1" y="10181"/>
                  </a:lnTo>
                  <a:lnTo>
                    <a:pt x="1" y="10278"/>
                  </a:lnTo>
                  <a:lnTo>
                    <a:pt x="25" y="10375"/>
                  </a:lnTo>
                  <a:lnTo>
                    <a:pt x="74" y="10448"/>
                  </a:lnTo>
                  <a:lnTo>
                    <a:pt x="123" y="10522"/>
                  </a:lnTo>
                  <a:lnTo>
                    <a:pt x="196" y="10570"/>
                  </a:lnTo>
                  <a:lnTo>
                    <a:pt x="293" y="10619"/>
                  </a:lnTo>
                  <a:lnTo>
                    <a:pt x="390" y="10643"/>
                  </a:lnTo>
                  <a:lnTo>
                    <a:pt x="488" y="10668"/>
                  </a:lnTo>
                  <a:lnTo>
                    <a:pt x="16319" y="10668"/>
                  </a:lnTo>
                  <a:lnTo>
                    <a:pt x="16319" y="10668"/>
                  </a:lnTo>
                  <a:lnTo>
                    <a:pt x="16416" y="10643"/>
                  </a:lnTo>
                  <a:lnTo>
                    <a:pt x="16513" y="10619"/>
                  </a:lnTo>
                  <a:lnTo>
                    <a:pt x="16611" y="10570"/>
                  </a:lnTo>
                  <a:lnTo>
                    <a:pt x="16684" y="10522"/>
                  </a:lnTo>
                  <a:lnTo>
                    <a:pt x="16733" y="10448"/>
                  </a:lnTo>
                  <a:lnTo>
                    <a:pt x="16781" y="10375"/>
                  </a:lnTo>
                  <a:lnTo>
                    <a:pt x="16806" y="10278"/>
                  </a:lnTo>
                  <a:lnTo>
                    <a:pt x="16806" y="10181"/>
                  </a:lnTo>
                  <a:lnTo>
                    <a:pt x="16806" y="487"/>
                  </a:lnTo>
                  <a:lnTo>
                    <a:pt x="16806" y="487"/>
                  </a:lnTo>
                  <a:lnTo>
                    <a:pt x="16806" y="390"/>
                  </a:lnTo>
                  <a:lnTo>
                    <a:pt x="16781" y="292"/>
                  </a:lnTo>
                  <a:lnTo>
                    <a:pt x="16733" y="219"/>
                  </a:lnTo>
                  <a:lnTo>
                    <a:pt x="16684" y="146"/>
                  </a:lnTo>
                  <a:lnTo>
                    <a:pt x="16611" y="73"/>
                  </a:lnTo>
                  <a:lnTo>
                    <a:pt x="16513" y="25"/>
                  </a:lnTo>
                  <a:lnTo>
                    <a:pt x="16416" y="0"/>
                  </a:lnTo>
                  <a:lnTo>
                    <a:pt x="16319" y="0"/>
                  </a:lnTo>
                  <a:lnTo>
                    <a:pt x="16319" y="0"/>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48"/>
            <p:cNvSpPr/>
            <p:nvPr/>
          </p:nvSpPr>
          <p:spPr>
            <a:xfrm>
              <a:off x="5490475" y="3681900"/>
              <a:ext cx="24375" cy="25000"/>
            </a:xfrm>
            <a:custGeom>
              <a:avLst/>
              <a:gdLst/>
              <a:ahLst/>
              <a:cxnLst/>
              <a:rect l="l" t="t" r="r" b="b"/>
              <a:pathLst>
                <a:path w="975" h="1000" fill="none" extrusionOk="0">
                  <a:moveTo>
                    <a:pt x="974" y="999"/>
                  </a:moveTo>
                  <a:lnTo>
                    <a:pt x="974" y="488"/>
                  </a:lnTo>
                  <a:lnTo>
                    <a:pt x="974" y="488"/>
                  </a:lnTo>
                  <a:lnTo>
                    <a:pt x="974" y="390"/>
                  </a:lnTo>
                  <a:lnTo>
                    <a:pt x="926" y="293"/>
                  </a:lnTo>
                  <a:lnTo>
                    <a:pt x="901" y="220"/>
                  </a:lnTo>
                  <a:lnTo>
                    <a:pt x="828" y="147"/>
                  </a:lnTo>
                  <a:lnTo>
                    <a:pt x="755" y="74"/>
                  </a:lnTo>
                  <a:lnTo>
                    <a:pt x="682" y="49"/>
                  </a:lnTo>
                  <a:lnTo>
                    <a:pt x="585" y="1"/>
                  </a:lnTo>
                  <a:lnTo>
                    <a:pt x="487" y="1"/>
                  </a:lnTo>
                  <a:lnTo>
                    <a:pt x="487" y="1"/>
                  </a:lnTo>
                  <a:lnTo>
                    <a:pt x="390" y="1"/>
                  </a:lnTo>
                  <a:lnTo>
                    <a:pt x="292" y="49"/>
                  </a:lnTo>
                  <a:lnTo>
                    <a:pt x="219" y="74"/>
                  </a:lnTo>
                  <a:lnTo>
                    <a:pt x="146" y="147"/>
                  </a:lnTo>
                  <a:lnTo>
                    <a:pt x="73" y="220"/>
                  </a:lnTo>
                  <a:lnTo>
                    <a:pt x="49" y="293"/>
                  </a:lnTo>
                  <a:lnTo>
                    <a:pt x="0" y="390"/>
                  </a:lnTo>
                  <a:lnTo>
                    <a:pt x="0" y="488"/>
                  </a:lnTo>
                  <a:lnTo>
                    <a:pt x="0" y="999"/>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48"/>
            <p:cNvSpPr/>
            <p:nvPr/>
          </p:nvSpPr>
          <p:spPr>
            <a:xfrm>
              <a:off x="5358350" y="3973550"/>
              <a:ext cx="60900" cy="81625"/>
            </a:xfrm>
            <a:custGeom>
              <a:avLst/>
              <a:gdLst/>
              <a:ahLst/>
              <a:cxnLst/>
              <a:rect l="l" t="t" r="r" b="b"/>
              <a:pathLst>
                <a:path w="2436" h="3265" fill="none" extrusionOk="0">
                  <a:moveTo>
                    <a:pt x="1340" y="1"/>
                  </a:moveTo>
                  <a:lnTo>
                    <a:pt x="49" y="2558"/>
                  </a:lnTo>
                  <a:lnTo>
                    <a:pt x="49" y="2558"/>
                  </a:lnTo>
                  <a:lnTo>
                    <a:pt x="24" y="2631"/>
                  </a:lnTo>
                  <a:lnTo>
                    <a:pt x="0" y="2728"/>
                  </a:lnTo>
                  <a:lnTo>
                    <a:pt x="0" y="2826"/>
                  </a:lnTo>
                  <a:lnTo>
                    <a:pt x="24" y="2923"/>
                  </a:lnTo>
                  <a:lnTo>
                    <a:pt x="73" y="2996"/>
                  </a:lnTo>
                  <a:lnTo>
                    <a:pt x="122" y="3094"/>
                  </a:lnTo>
                  <a:lnTo>
                    <a:pt x="195" y="3142"/>
                  </a:lnTo>
                  <a:lnTo>
                    <a:pt x="268" y="3215"/>
                  </a:lnTo>
                  <a:lnTo>
                    <a:pt x="268" y="3215"/>
                  </a:lnTo>
                  <a:lnTo>
                    <a:pt x="390" y="3240"/>
                  </a:lnTo>
                  <a:lnTo>
                    <a:pt x="487" y="3264"/>
                  </a:lnTo>
                  <a:lnTo>
                    <a:pt x="487" y="3264"/>
                  </a:lnTo>
                  <a:lnTo>
                    <a:pt x="633" y="3240"/>
                  </a:lnTo>
                  <a:lnTo>
                    <a:pt x="755" y="3191"/>
                  </a:lnTo>
                  <a:lnTo>
                    <a:pt x="853" y="3094"/>
                  </a:lnTo>
                  <a:lnTo>
                    <a:pt x="926" y="2996"/>
                  </a:lnTo>
                  <a:lnTo>
                    <a:pt x="2436"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48"/>
            <p:cNvSpPr/>
            <p:nvPr/>
          </p:nvSpPr>
          <p:spPr>
            <a:xfrm>
              <a:off x="5586050" y="3973550"/>
              <a:ext cx="60925" cy="81625"/>
            </a:xfrm>
            <a:custGeom>
              <a:avLst/>
              <a:gdLst/>
              <a:ahLst/>
              <a:cxnLst/>
              <a:rect l="l" t="t" r="r" b="b"/>
              <a:pathLst>
                <a:path w="2437" h="3265" fill="none" extrusionOk="0">
                  <a:moveTo>
                    <a:pt x="1" y="1"/>
                  </a:moveTo>
                  <a:lnTo>
                    <a:pt x="1511" y="2996"/>
                  </a:lnTo>
                  <a:lnTo>
                    <a:pt x="1511" y="2996"/>
                  </a:lnTo>
                  <a:lnTo>
                    <a:pt x="1584" y="3094"/>
                  </a:lnTo>
                  <a:lnTo>
                    <a:pt x="1681" y="3191"/>
                  </a:lnTo>
                  <a:lnTo>
                    <a:pt x="1803" y="3240"/>
                  </a:lnTo>
                  <a:lnTo>
                    <a:pt x="1949" y="3264"/>
                  </a:lnTo>
                  <a:lnTo>
                    <a:pt x="1949" y="3264"/>
                  </a:lnTo>
                  <a:lnTo>
                    <a:pt x="2047" y="3240"/>
                  </a:lnTo>
                  <a:lnTo>
                    <a:pt x="2168" y="3215"/>
                  </a:lnTo>
                  <a:lnTo>
                    <a:pt x="2168" y="3215"/>
                  </a:lnTo>
                  <a:lnTo>
                    <a:pt x="2241" y="3142"/>
                  </a:lnTo>
                  <a:lnTo>
                    <a:pt x="2315" y="3094"/>
                  </a:lnTo>
                  <a:lnTo>
                    <a:pt x="2363" y="2996"/>
                  </a:lnTo>
                  <a:lnTo>
                    <a:pt x="2412" y="2923"/>
                  </a:lnTo>
                  <a:lnTo>
                    <a:pt x="2436" y="2826"/>
                  </a:lnTo>
                  <a:lnTo>
                    <a:pt x="2436" y="2728"/>
                  </a:lnTo>
                  <a:lnTo>
                    <a:pt x="2412" y="2631"/>
                  </a:lnTo>
                  <a:lnTo>
                    <a:pt x="2388" y="2558"/>
                  </a:lnTo>
                  <a:lnTo>
                    <a:pt x="1097"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48"/>
            <p:cNvSpPr/>
            <p:nvPr/>
          </p:nvSpPr>
          <p:spPr>
            <a:xfrm>
              <a:off x="5316925" y="3731225"/>
              <a:ext cx="371450" cy="218000"/>
            </a:xfrm>
            <a:custGeom>
              <a:avLst/>
              <a:gdLst/>
              <a:ahLst/>
              <a:cxnLst/>
              <a:rect l="l" t="t" r="r" b="b"/>
              <a:pathLst>
                <a:path w="14858" h="8720" fill="none" extrusionOk="0">
                  <a:moveTo>
                    <a:pt x="1" y="0"/>
                  </a:moveTo>
                  <a:lnTo>
                    <a:pt x="1" y="8719"/>
                  </a:lnTo>
                  <a:lnTo>
                    <a:pt x="14857" y="8719"/>
                  </a:lnTo>
                  <a:lnTo>
                    <a:pt x="14857" y="0"/>
                  </a:lnTo>
                  <a:lnTo>
                    <a:pt x="1" y="0"/>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48"/>
            <p:cNvSpPr/>
            <p:nvPr/>
          </p:nvSpPr>
          <p:spPr>
            <a:xfrm>
              <a:off x="5380250" y="3784800"/>
              <a:ext cx="230200" cy="115725"/>
            </a:xfrm>
            <a:custGeom>
              <a:avLst/>
              <a:gdLst/>
              <a:ahLst/>
              <a:cxnLst/>
              <a:rect l="l" t="t" r="r" b="b"/>
              <a:pathLst>
                <a:path w="9208" h="4629" fill="none" extrusionOk="0">
                  <a:moveTo>
                    <a:pt x="9207" y="1"/>
                  </a:moveTo>
                  <a:lnTo>
                    <a:pt x="5213" y="3995"/>
                  </a:lnTo>
                  <a:lnTo>
                    <a:pt x="5213" y="3995"/>
                  </a:lnTo>
                  <a:lnTo>
                    <a:pt x="5140" y="4044"/>
                  </a:lnTo>
                  <a:lnTo>
                    <a:pt x="5067" y="4092"/>
                  </a:lnTo>
                  <a:lnTo>
                    <a:pt x="4969" y="4117"/>
                  </a:lnTo>
                  <a:lnTo>
                    <a:pt x="4872" y="4141"/>
                  </a:lnTo>
                  <a:lnTo>
                    <a:pt x="4774" y="4117"/>
                  </a:lnTo>
                  <a:lnTo>
                    <a:pt x="4677" y="4092"/>
                  </a:lnTo>
                  <a:lnTo>
                    <a:pt x="4604" y="4044"/>
                  </a:lnTo>
                  <a:lnTo>
                    <a:pt x="4531" y="3995"/>
                  </a:lnTo>
                  <a:lnTo>
                    <a:pt x="2582" y="2046"/>
                  </a:lnTo>
                  <a:lnTo>
                    <a:pt x="1" y="4628"/>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48"/>
            <p:cNvSpPr/>
            <p:nvPr/>
          </p:nvSpPr>
          <p:spPr>
            <a:xfrm>
              <a:off x="5547700" y="3779925"/>
              <a:ext cx="68825" cy="68825"/>
            </a:xfrm>
            <a:custGeom>
              <a:avLst/>
              <a:gdLst/>
              <a:ahLst/>
              <a:cxnLst/>
              <a:rect l="l" t="t" r="r" b="b"/>
              <a:pathLst>
                <a:path w="2753" h="2753" fill="none" extrusionOk="0">
                  <a:moveTo>
                    <a:pt x="0" y="1"/>
                  </a:moveTo>
                  <a:lnTo>
                    <a:pt x="2265" y="1"/>
                  </a:lnTo>
                  <a:lnTo>
                    <a:pt x="2265" y="1"/>
                  </a:lnTo>
                  <a:lnTo>
                    <a:pt x="2363" y="1"/>
                  </a:lnTo>
                  <a:lnTo>
                    <a:pt x="2460" y="25"/>
                  </a:lnTo>
                  <a:lnTo>
                    <a:pt x="2533" y="74"/>
                  </a:lnTo>
                  <a:lnTo>
                    <a:pt x="2606" y="147"/>
                  </a:lnTo>
                  <a:lnTo>
                    <a:pt x="2680" y="220"/>
                  </a:lnTo>
                  <a:lnTo>
                    <a:pt x="2728" y="293"/>
                  </a:lnTo>
                  <a:lnTo>
                    <a:pt x="2753" y="390"/>
                  </a:lnTo>
                  <a:lnTo>
                    <a:pt x="2753" y="488"/>
                  </a:lnTo>
                  <a:lnTo>
                    <a:pt x="2753" y="2753"/>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 name="Google Shape;859;p48"/>
          <p:cNvGrpSpPr/>
          <p:nvPr/>
        </p:nvGrpSpPr>
        <p:grpSpPr>
          <a:xfrm>
            <a:off x="7801098" y="3125082"/>
            <a:ext cx="393060" cy="393060"/>
            <a:chOff x="5941025" y="3634400"/>
            <a:chExt cx="467650" cy="467650"/>
          </a:xfrm>
        </p:grpSpPr>
        <p:sp>
          <p:nvSpPr>
            <p:cNvPr id="860" name="Google Shape;860;p48"/>
            <p:cNvSpPr/>
            <p:nvPr/>
          </p:nvSpPr>
          <p:spPr>
            <a:xfrm>
              <a:off x="5941025" y="3634400"/>
              <a:ext cx="467650" cy="467650"/>
            </a:xfrm>
            <a:custGeom>
              <a:avLst/>
              <a:gdLst/>
              <a:ahLst/>
              <a:cxnLst/>
              <a:rect l="l" t="t" r="r" b="b"/>
              <a:pathLst>
                <a:path w="18706" h="18706" fill="none" extrusionOk="0">
                  <a:moveTo>
                    <a:pt x="9353" y="1"/>
                  </a:moveTo>
                  <a:lnTo>
                    <a:pt x="9353" y="1"/>
                  </a:lnTo>
                  <a:lnTo>
                    <a:pt x="8866" y="25"/>
                  </a:lnTo>
                  <a:lnTo>
                    <a:pt x="8403" y="50"/>
                  </a:lnTo>
                  <a:lnTo>
                    <a:pt x="7940" y="123"/>
                  </a:lnTo>
                  <a:lnTo>
                    <a:pt x="7478" y="196"/>
                  </a:lnTo>
                  <a:lnTo>
                    <a:pt x="7015" y="293"/>
                  </a:lnTo>
                  <a:lnTo>
                    <a:pt x="6577" y="439"/>
                  </a:lnTo>
                  <a:lnTo>
                    <a:pt x="6138" y="585"/>
                  </a:lnTo>
                  <a:lnTo>
                    <a:pt x="5724" y="732"/>
                  </a:lnTo>
                  <a:lnTo>
                    <a:pt x="5310" y="926"/>
                  </a:lnTo>
                  <a:lnTo>
                    <a:pt x="4896" y="1146"/>
                  </a:lnTo>
                  <a:lnTo>
                    <a:pt x="4506" y="1365"/>
                  </a:lnTo>
                  <a:lnTo>
                    <a:pt x="4117" y="1608"/>
                  </a:lnTo>
                  <a:lnTo>
                    <a:pt x="3751" y="1876"/>
                  </a:lnTo>
                  <a:lnTo>
                    <a:pt x="3410" y="2144"/>
                  </a:lnTo>
                  <a:lnTo>
                    <a:pt x="3069" y="2436"/>
                  </a:lnTo>
                  <a:lnTo>
                    <a:pt x="2753" y="2753"/>
                  </a:lnTo>
                  <a:lnTo>
                    <a:pt x="2436" y="3070"/>
                  </a:lnTo>
                  <a:lnTo>
                    <a:pt x="2144" y="3411"/>
                  </a:lnTo>
                  <a:lnTo>
                    <a:pt x="1876" y="3752"/>
                  </a:lnTo>
                  <a:lnTo>
                    <a:pt x="1608" y="4117"/>
                  </a:lnTo>
                  <a:lnTo>
                    <a:pt x="1365" y="4507"/>
                  </a:lnTo>
                  <a:lnTo>
                    <a:pt x="1145" y="4896"/>
                  </a:lnTo>
                  <a:lnTo>
                    <a:pt x="926" y="5310"/>
                  </a:lnTo>
                  <a:lnTo>
                    <a:pt x="731" y="5724"/>
                  </a:lnTo>
                  <a:lnTo>
                    <a:pt x="585" y="6138"/>
                  </a:lnTo>
                  <a:lnTo>
                    <a:pt x="439" y="6577"/>
                  </a:lnTo>
                  <a:lnTo>
                    <a:pt x="293" y="7015"/>
                  </a:lnTo>
                  <a:lnTo>
                    <a:pt x="196" y="7478"/>
                  </a:lnTo>
                  <a:lnTo>
                    <a:pt x="123" y="7941"/>
                  </a:lnTo>
                  <a:lnTo>
                    <a:pt x="49" y="8403"/>
                  </a:lnTo>
                  <a:lnTo>
                    <a:pt x="25" y="8866"/>
                  </a:lnTo>
                  <a:lnTo>
                    <a:pt x="1" y="9353"/>
                  </a:lnTo>
                  <a:lnTo>
                    <a:pt x="1" y="9353"/>
                  </a:lnTo>
                  <a:lnTo>
                    <a:pt x="25" y="9840"/>
                  </a:lnTo>
                  <a:lnTo>
                    <a:pt x="49" y="10303"/>
                  </a:lnTo>
                  <a:lnTo>
                    <a:pt x="123" y="10766"/>
                  </a:lnTo>
                  <a:lnTo>
                    <a:pt x="196" y="11229"/>
                  </a:lnTo>
                  <a:lnTo>
                    <a:pt x="293" y="11691"/>
                  </a:lnTo>
                  <a:lnTo>
                    <a:pt x="439" y="12130"/>
                  </a:lnTo>
                  <a:lnTo>
                    <a:pt x="585" y="12568"/>
                  </a:lnTo>
                  <a:lnTo>
                    <a:pt x="731" y="12982"/>
                  </a:lnTo>
                  <a:lnTo>
                    <a:pt x="926" y="13396"/>
                  </a:lnTo>
                  <a:lnTo>
                    <a:pt x="1145" y="13810"/>
                  </a:lnTo>
                  <a:lnTo>
                    <a:pt x="1365" y="14200"/>
                  </a:lnTo>
                  <a:lnTo>
                    <a:pt x="1608" y="14590"/>
                  </a:lnTo>
                  <a:lnTo>
                    <a:pt x="1876" y="14955"/>
                  </a:lnTo>
                  <a:lnTo>
                    <a:pt x="2144" y="15296"/>
                  </a:lnTo>
                  <a:lnTo>
                    <a:pt x="2436" y="15637"/>
                  </a:lnTo>
                  <a:lnTo>
                    <a:pt x="2753" y="15953"/>
                  </a:lnTo>
                  <a:lnTo>
                    <a:pt x="3069" y="16270"/>
                  </a:lnTo>
                  <a:lnTo>
                    <a:pt x="3410" y="16562"/>
                  </a:lnTo>
                  <a:lnTo>
                    <a:pt x="3751" y="16830"/>
                  </a:lnTo>
                  <a:lnTo>
                    <a:pt x="4117" y="17098"/>
                  </a:lnTo>
                  <a:lnTo>
                    <a:pt x="4506" y="17342"/>
                  </a:lnTo>
                  <a:lnTo>
                    <a:pt x="4896" y="17561"/>
                  </a:lnTo>
                  <a:lnTo>
                    <a:pt x="5310" y="17780"/>
                  </a:lnTo>
                  <a:lnTo>
                    <a:pt x="5724" y="17975"/>
                  </a:lnTo>
                  <a:lnTo>
                    <a:pt x="6138" y="18121"/>
                  </a:lnTo>
                  <a:lnTo>
                    <a:pt x="6577" y="18267"/>
                  </a:lnTo>
                  <a:lnTo>
                    <a:pt x="7015" y="18413"/>
                  </a:lnTo>
                  <a:lnTo>
                    <a:pt x="7478" y="18511"/>
                  </a:lnTo>
                  <a:lnTo>
                    <a:pt x="7940" y="18584"/>
                  </a:lnTo>
                  <a:lnTo>
                    <a:pt x="8403" y="18657"/>
                  </a:lnTo>
                  <a:lnTo>
                    <a:pt x="8866" y="18681"/>
                  </a:lnTo>
                  <a:lnTo>
                    <a:pt x="9353" y="18706"/>
                  </a:lnTo>
                  <a:lnTo>
                    <a:pt x="9353" y="18706"/>
                  </a:lnTo>
                  <a:lnTo>
                    <a:pt x="9840" y="18681"/>
                  </a:lnTo>
                  <a:lnTo>
                    <a:pt x="10303" y="18657"/>
                  </a:lnTo>
                  <a:lnTo>
                    <a:pt x="10766" y="18584"/>
                  </a:lnTo>
                  <a:lnTo>
                    <a:pt x="11228" y="18511"/>
                  </a:lnTo>
                  <a:lnTo>
                    <a:pt x="11691" y="18413"/>
                  </a:lnTo>
                  <a:lnTo>
                    <a:pt x="12130" y="18267"/>
                  </a:lnTo>
                  <a:lnTo>
                    <a:pt x="12568" y="18121"/>
                  </a:lnTo>
                  <a:lnTo>
                    <a:pt x="12982" y="17975"/>
                  </a:lnTo>
                  <a:lnTo>
                    <a:pt x="13396" y="17780"/>
                  </a:lnTo>
                  <a:lnTo>
                    <a:pt x="13810" y="17561"/>
                  </a:lnTo>
                  <a:lnTo>
                    <a:pt x="14200" y="17342"/>
                  </a:lnTo>
                  <a:lnTo>
                    <a:pt x="14589" y="17098"/>
                  </a:lnTo>
                  <a:lnTo>
                    <a:pt x="14955" y="16830"/>
                  </a:lnTo>
                  <a:lnTo>
                    <a:pt x="15296" y="16562"/>
                  </a:lnTo>
                  <a:lnTo>
                    <a:pt x="15637" y="16270"/>
                  </a:lnTo>
                  <a:lnTo>
                    <a:pt x="15953" y="15953"/>
                  </a:lnTo>
                  <a:lnTo>
                    <a:pt x="16270" y="15637"/>
                  </a:lnTo>
                  <a:lnTo>
                    <a:pt x="16562" y="15296"/>
                  </a:lnTo>
                  <a:lnTo>
                    <a:pt x="16830" y="14955"/>
                  </a:lnTo>
                  <a:lnTo>
                    <a:pt x="17098" y="14590"/>
                  </a:lnTo>
                  <a:lnTo>
                    <a:pt x="17341" y="14200"/>
                  </a:lnTo>
                  <a:lnTo>
                    <a:pt x="17561" y="13810"/>
                  </a:lnTo>
                  <a:lnTo>
                    <a:pt x="17780" y="13396"/>
                  </a:lnTo>
                  <a:lnTo>
                    <a:pt x="17975" y="12982"/>
                  </a:lnTo>
                  <a:lnTo>
                    <a:pt x="18121" y="12568"/>
                  </a:lnTo>
                  <a:lnTo>
                    <a:pt x="18267" y="12130"/>
                  </a:lnTo>
                  <a:lnTo>
                    <a:pt x="18413" y="11691"/>
                  </a:lnTo>
                  <a:lnTo>
                    <a:pt x="18511" y="11229"/>
                  </a:lnTo>
                  <a:lnTo>
                    <a:pt x="18584" y="10766"/>
                  </a:lnTo>
                  <a:lnTo>
                    <a:pt x="18657" y="10303"/>
                  </a:lnTo>
                  <a:lnTo>
                    <a:pt x="18681" y="9840"/>
                  </a:lnTo>
                  <a:lnTo>
                    <a:pt x="18705" y="9353"/>
                  </a:lnTo>
                  <a:lnTo>
                    <a:pt x="18705" y="9353"/>
                  </a:lnTo>
                  <a:lnTo>
                    <a:pt x="18681" y="8866"/>
                  </a:lnTo>
                  <a:lnTo>
                    <a:pt x="18657" y="8403"/>
                  </a:lnTo>
                  <a:lnTo>
                    <a:pt x="18584" y="7941"/>
                  </a:lnTo>
                  <a:lnTo>
                    <a:pt x="18511" y="7478"/>
                  </a:lnTo>
                  <a:lnTo>
                    <a:pt x="18413" y="7015"/>
                  </a:lnTo>
                  <a:lnTo>
                    <a:pt x="18267" y="6577"/>
                  </a:lnTo>
                  <a:lnTo>
                    <a:pt x="18121" y="6138"/>
                  </a:lnTo>
                  <a:lnTo>
                    <a:pt x="17975" y="5724"/>
                  </a:lnTo>
                  <a:lnTo>
                    <a:pt x="17780" y="5310"/>
                  </a:lnTo>
                  <a:lnTo>
                    <a:pt x="17561" y="4896"/>
                  </a:lnTo>
                  <a:lnTo>
                    <a:pt x="17341" y="4507"/>
                  </a:lnTo>
                  <a:lnTo>
                    <a:pt x="17098" y="4117"/>
                  </a:lnTo>
                  <a:lnTo>
                    <a:pt x="16830" y="3752"/>
                  </a:lnTo>
                  <a:lnTo>
                    <a:pt x="16562" y="3411"/>
                  </a:lnTo>
                  <a:lnTo>
                    <a:pt x="16270" y="3070"/>
                  </a:lnTo>
                  <a:lnTo>
                    <a:pt x="15953" y="2753"/>
                  </a:lnTo>
                  <a:lnTo>
                    <a:pt x="15637" y="2436"/>
                  </a:lnTo>
                  <a:lnTo>
                    <a:pt x="15296" y="2144"/>
                  </a:lnTo>
                  <a:lnTo>
                    <a:pt x="14955" y="1876"/>
                  </a:lnTo>
                  <a:lnTo>
                    <a:pt x="14589" y="1608"/>
                  </a:lnTo>
                  <a:lnTo>
                    <a:pt x="14200" y="1365"/>
                  </a:lnTo>
                  <a:lnTo>
                    <a:pt x="13810" y="1146"/>
                  </a:lnTo>
                  <a:lnTo>
                    <a:pt x="13396" y="926"/>
                  </a:lnTo>
                  <a:lnTo>
                    <a:pt x="12982" y="732"/>
                  </a:lnTo>
                  <a:lnTo>
                    <a:pt x="12568" y="585"/>
                  </a:lnTo>
                  <a:lnTo>
                    <a:pt x="12130" y="439"/>
                  </a:lnTo>
                  <a:lnTo>
                    <a:pt x="11691" y="293"/>
                  </a:lnTo>
                  <a:lnTo>
                    <a:pt x="11228" y="196"/>
                  </a:lnTo>
                  <a:lnTo>
                    <a:pt x="10766" y="123"/>
                  </a:lnTo>
                  <a:lnTo>
                    <a:pt x="10303" y="50"/>
                  </a:lnTo>
                  <a:lnTo>
                    <a:pt x="9840" y="25"/>
                  </a:lnTo>
                  <a:lnTo>
                    <a:pt x="9353" y="1"/>
                  </a:lnTo>
                  <a:lnTo>
                    <a:pt x="9353"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48"/>
            <p:cNvSpPr/>
            <p:nvPr/>
          </p:nvSpPr>
          <p:spPr>
            <a:xfrm>
              <a:off x="6211975" y="3753150"/>
              <a:ext cx="19525" cy="18900"/>
            </a:xfrm>
            <a:custGeom>
              <a:avLst/>
              <a:gdLst/>
              <a:ahLst/>
              <a:cxnLst/>
              <a:rect l="l" t="t" r="r" b="b"/>
              <a:pathLst>
                <a:path w="781" h="756" fill="none" extrusionOk="0">
                  <a:moveTo>
                    <a:pt x="585" y="0"/>
                  </a:moveTo>
                  <a:lnTo>
                    <a:pt x="585" y="0"/>
                  </a:lnTo>
                  <a:lnTo>
                    <a:pt x="658" y="24"/>
                  </a:lnTo>
                  <a:lnTo>
                    <a:pt x="707" y="49"/>
                  </a:lnTo>
                  <a:lnTo>
                    <a:pt x="756" y="122"/>
                  </a:lnTo>
                  <a:lnTo>
                    <a:pt x="780" y="195"/>
                  </a:lnTo>
                  <a:lnTo>
                    <a:pt x="780" y="195"/>
                  </a:lnTo>
                  <a:lnTo>
                    <a:pt x="756" y="268"/>
                  </a:lnTo>
                  <a:lnTo>
                    <a:pt x="707" y="390"/>
                  </a:lnTo>
                  <a:lnTo>
                    <a:pt x="658" y="487"/>
                  </a:lnTo>
                  <a:lnTo>
                    <a:pt x="585" y="560"/>
                  </a:lnTo>
                  <a:lnTo>
                    <a:pt x="585" y="560"/>
                  </a:lnTo>
                  <a:lnTo>
                    <a:pt x="488" y="633"/>
                  </a:lnTo>
                  <a:lnTo>
                    <a:pt x="390" y="706"/>
                  </a:lnTo>
                  <a:lnTo>
                    <a:pt x="293" y="755"/>
                  </a:lnTo>
                  <a:lnTo>
                    <a:pt x="196" y="755"/>
                  </a:lnTo>
                  <a:lnTo>
                    <a:pt x="196" y="755"/>
                  </a:lnTo>
                  <a:lnTo>
                    <a:pt x="122" y="755"/>
                  </a:lnTo>
                  <a:lnTo>
                    <a:pt x="74" y="706"/>
                  </a:lnTo>
                  <a:lnTo>
                    <a:pt x="25" y="633"/>
                  </a:lnTo>
                  <a:lnTo>
                    <a:pt x="1" y="560"/>
                  </a:lnTo>
                  <a:lnTo>
                    <a:pt x="1" y="560"/>
                  </a:lnTo>
                  <a:lnTo>
                    <a:pt x="25" y="487"/>
                  </a:lnTo>
                  <a:lnTo>
                    <a:pt x="74" y="390"/>
                  </a:lnTo>
                  <a:lnTo>
                    <a:pt x="122" y="268"/>
                  </a:lnTo>
                  <a:lnTo>
                    <a:pt x="196" y="195"/>
                  </a:lnTo>
                  <a:lnTo>
                    <a:pt x="196" y="195"/>
                  </a:lnTo>
                  <a:lnTo>
                    <a:pt x="293" y="122"/>
                  </a:lnTo>
                  <a:lnTo>
                    <a:pt x="390" y="49"/>
                  </a:lnTo>
                  <a:lnTo>
                    <a:pt x="488" y="24"/>
                  </a:lnTo>
                  <a:lnTo>
                    <a:pt x="585" y="0"/>
                  </a:lnTo>
                  <a:lnTo>
                    <a:pt x="585"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48"/>
            <p:cNvSpPr/>
            <p:nvPr/>
          </p:nvSpPr>
          <p:spPr>
            <a:xfrm>
              <a:off x="5943475" y="3695900"/>
              <a:ext cx="177800" cy="351350"/>
            </a:xfrm>
            <a:custGeom>
              <a:avLst/>
              <a:gdLst/>
              <a:ahLst/>
              <a:cxnLst/>
              <a:rect l="l" t="t" r="r" b="b"/>
              <a:pathLst>
                <a:path w="7112" h="14054" fill="none" extrusionOk="0">
                  <a:moveTo>
                    <a:pt x="2582" y="780"/>
                  </a:moveTo>
                  <a:lnTo>
                    <a:pt x="2582" y="780"/>
                  </a:lnTo>
                  <a:lnTo>
                    <a:pt x="2752" y="780"/>
                  </a:lnTo>
                  <a:lnTo>
                    <a:pt x="2752" y="780"/>
                  </a:lnTo>
                  <a:lnTo>
                    <a:pt x="2996" y="780"/>
                  </a:lnTo>
                  <a:lnTo>
                    <a:pt x="3215" y="829"/>
                  </a:lnTo>
                  <a:lnTo>
                    <a:pt x="3386" y="878"/>
                  </a:lnTo>
                  <a:lnTo>
                    <a:pt x="3507" y="951"/>
                  </a:lnTo>
                  <a:lnTo>
                    <a:pt x="3507" y="951"/>
                  </a:lnTo>
                  <a:lnTo>
                    <a:pt x="3605" y="1024"/>
                  </a:lnTo>
                  <a:lnTo>
                    <a:pt x="3702" y="1048"/>
                  </a:lnTo>
                  <a:lnTo>
                    <a:pt x="3800" y="1024"/>
                  </a:lnTo>
                  <a:lnTo>
                    <a:pt x="3897" y="951"/>
                  </a:lnTo>
                  <a:lnTo>
                    <a:pt x="3897" y="951"/>
                  </a:lnTo>
                  <a:lnTo>
                    <a:pt x="3970" y="878"/>
                  </a:lnTo>
                  <a:lnTo>
                    <a:pt x="4092" y="829"/>
                  </a:lnTo>
                  <a:lnTo>
                    <a:pt x="4189" y="780"/>
                  </a:lnTo>
                  <a:lnTo>
                    <a:pt x="4262" y="780"/>
                  </a:lnTo>
                  <a:lnTo>
                    <a:pt x="4262" y="780"/>
                  </a:lnTo>
                  <a:lnTo>
                    <a:pt x="4384" y="731"/>
                  </a:lnTo>
                  <a:lnTo>
                    <a:pt x="4506" y="658"/>
                  </a:lnTo>
                  <a:lnTo>
                    <a:pt x="4676" y="537"/>
                  </a:lnTo>
                  <a:lnTo>
                    <a:pt x="4847" y="390"/>
                  </a:lnTo>
                  <a:lnTo>
                    <a:pt x="4847" y="390"/>
                  </a:lnTo>
                  <a:lnTo>
                    <a:pt x="5042" y="244"/>
                  </a:lnTo>
                  <a:lnTo>
                    <a:pt x="5285" y="123"/>
                  </a:lnTo>
                  <a:lnTo>
                    <a:pt x="5529" y="49"/>
                  </a:lnTo>
                  <a:lnTo>
                    <a:pt x="5797" y="1"/>
                  </a:lnTo>
                  <a:lnTo>
                    <a:pt x="5797" y="1"/>
                  </a:lnTo>
                  <a:lnTo>
                    <a:pt x="5894" y="25"/>
                  </a:lnTo>
                  <a:lnTo>
                    <a:pt x="5992" y="49"/>
                  </a:lnTo>
                  <a:lnTo>
                    <a:pt x="6040" y="74"/>
                  </a:lnTo>
                  <a:lnTo>
                    <a:pt x="6089" y="123"/>
                  </a:lnTo>
                  <a:lnTo>
                    <a:pt x="6089" y="171"/>
                  </a:lnTo>
                  <a:lnTo>
                    <a:pt x="6089" y="244"/>
                  </a:lnTo>
                  <a:lnTo>
                    <a:pt x="6040" y="317"/>
                  </a:lnTo>
                  <a:lnTo>
                    <a:pt x="5992" y="390"/>
                  </a:lnTo>
                  <a:lnTo>
                    <a:pt x="5992" y="390"/>
                  </a:lnTo>
                  <a:lnTo>
                    <a:pt x="5845" y="561"/>
                  </a:lnTo>
                  <a:lnTo>
                    <a:pt x="5772" y="707"/>
                  </a:lnTo>
                  <a:lnTo>
                    <a:pt x="5748" y="853"/>
                  </a:lnTo>
                  <a:lnTo>
                    <a:pt x="5772" y="926"/>
                  </a:lnTo>
                  <a:lnTo>
                    <a:pt x="5797" y="951"/>
                  </a:lnTo>
                  <a:lnTo>
                    <a:pt x="5797" y="951"/>
                  </a:lnTo>
                  <a:lnTo>
                    <a:pt x="5870" y="1048"/>
                  </a:lnTo>
                  <a:lnTo>
                    <a:pt x="5918" y="1145"/>
                  </a:lnTo>
                  <a:lnTo>
                    <a:pt x="5967" y="1243"/>
                  </a:lnTo>
                  <a:lnTo>
                    <a:pt x="5992" y="1340"/>
                  </a:lnTo>
                  <a:lnTo>
                    <a:pt x="5992" y="1340"/>
                  </a:lnTo>
                  <a:lnTo>
                    <a:pt x="5967" y="1438"/>
                  </a:lnTo>
                  <a:lnTo>
                    <a:pt x="5918" y="1535"/>
                  </a:lnTo>
                  <a:lnTo>
                    <a:pt x="5870" y="1633"/>
                  </a:lnTo>
                  <a:lnTo>
                    <a:pt x="5797" y="1730"/>
                  </a:lnTo>
                  <a:lnTo>
                    <a:pt x="5797" y="1730"/>
                  </a:lnTo>
                  <a:lnTo>
                    <a:pt x="5748" y="1754"/>
                  </a:lnTo>
                  <a:lnTo>
                    <a:pt x="5699" y="1754"/>
                  </a:lnTo>
                  <a:lnTo>
                    <a:pt x="5553" y="1754"/>
                  </a:lnTo>
                  <a:lnTo>
                    <a:pt x="5383" y="1657"/>
                  </a:lnTo>
                  <a:lnTo>
                    <a:pt x="5212" y="1535"/>
                  </a:lnTo>
                  <a:lnTo>
                    <a:pt x="5212" y="1535"/>
                  </a:lnTo>
                  <a:lnTo>
                    <a:pt x="5066" y="1389"/>
                  </a:lnTo>
                  <a:lnTo>
                    <a:pt x="4896" y="1316"/>
                  </a:lnTo>
                  <a:lnTo>
                    <a:pt x="4749" y="1292"/>
                  </a:lnTo>
                  <a:lnTo>
                    <a:pt x="4701" y="1316"/>
                  </a:lnTo>
                  <a:lnTo>
                    <a:pt x="4652" y="1340"/>
                  </a:lnTo>
                  <a:lnTo>
                    <a:pt x="4652" y="1340"/>
                  </a:lnTo>
                  <a:lnTo>
                    <a:pt x="4555" y="1413"/>
                  </a:lnTo>
                  <a:lnTo>
                    <a:pt x="4457" y="1486"/>
                  </a:lnTo>
                  <a:lnTo>
                    <a:pt x="4360" y="1511"/>
                  </a:lnTo>
                  <a:lnTo>
                    <a:pt x="4262" y="1535"/>
                  </a:lnTo>
                  <a:lnTo>
                    <a:pt x="4262" y="1535"/>
                  </a:lnTo>
                  <a:lnTo>
                    <a:pt x="4116" y="1559"/>
                  </a:lnTo>
                  <a:lnTo>
                    <a:pt x="4043" y="1584"/>
                  </a:lnTo>
                  <a:lnTo>
                    <a:pt x="3994" y="1633"/>
                  </a:lnTo>
                  <a:lnTo>
                    <a:pt x="3994" y="1633"/>
                  </a:lnTo>
                  <a:lnTo>
                    <a:pt x="3946" y="1657"/>
                  </a:lnTo>
                  <a:lnTo>
                    <a:pt x="3873" y="1681"/>
                  </a:lnTo>
                  <a:lnTo>
                    <a:pt x="3702" y="1730"/>
                  </a:lnTo>
                  <a:lnTo>
                    <a:pt x="3702" y="1730"/>
                  </a:lnTo>
                  <a:lnTo>
                    <a:pt x="3605" y="1730"/>
                  </a:lnTo>
                  <a:lnTo>
                    <a:pt x="3507" y="1779"/>
                  </a:lnTo>
                  <a:lnTo>
                    <a:pt x="3410" y="1827"/>
                  </a:lnTo>
                  <a:lnTo>
                    <a:pt x="3312" y="1900"/>
                  </a:lnTo>
                  <a:lnTo>
                    <a:pt x="3312" y="1900"/>
                  </a:lnTo>
                  <a:lnTo>
                    <a:pt x="3288" y="1949"/>
                  </a:lnTo>
                  <a:lnTo>
                    <a:pt x="3288" y="2022"/>
                  </a:lnTo>
                  <a:lnTo>
                    <a:pt x="3288" y="2144"/>
                  </a:lnTo>
                  <a:lnTo>
                    <a:pt x="3386" y="2314"/>
                  </a:lnTo>
                  <a:lnTo>
                    <a:pt x="3507" y="2485"/>
                  </a:lnTo>
                  <a:lnTo>
                    <a:pt x="3507" y="2485"/>
                  </a:lnTo>
                  <a:lnTo>
                    <a:pt x="3605" y="2558"/>
                  </a:lnTo>
                  <a:lnTo>
                    <a:pt x="3702" y="2582"/>
                  </a:lnTo>
                  <a:lnTo>
                    <a:pt x="3800" y="2607"/>
                  </a:lnTo>
                  <a:lnTo>
                    <a:pt x="3921" y="2607"/>
                  </a:lnTo>
                  <a:lnTo>
                    <a:pt x="4043" y="2582"/>
                  </a:lnTo>
                  <a:lnTo>
                    <a:pt x="4141" y="2534"/>
                  </a:lnTo>
                  <a:lnTo>
                    <a:pt x="4262" y="2461"/>
                  </a:lnTo>
                  <a:lnTo>
                    <a:pt x="4360" y="2388"/>
                  </a:lnTo>
                  <a:lnTo>
                    <a:pt x="4360" y="2388"/>
                  </a:lnTo>
                  <a:lnTo>
                    <a:pt x="4555" y="2193"/>
                  </a:lnTo>
                  <a:lnTo>
                    <a:pt x="4749" y="2047"/>
                  </a:lnTo>
                  <a:lnTo>
                    <a:pt x="4920" y="1949"/>
                  </a:lnTo>
                  <a:lnTo>
                    <a:pt x="5042" y="1900"/>
                  </a:lnTo>
                  <a:lnTo>
                    <a:pt x="5042" y="1900"/>
                  </a:lnTo>
                  <a:lnTo>
                    <a:pt x="5115" y="1925"/>
                  </a:lnTo>
                  <a:lnTo>
                    <a:pt x="5163" y="1974"/>
                  </a:lnTo>
                  <a:lnTo>
                    <a:pt x="5212" y="2022"/>
                  </a:lnTo>
                  <a:lnTo>
                    <a:pt x="5212" y="2095"/>
                  </a:lnTo>
                  <a:lnTo>
                    <a:pt x="5212" y="2095"/>
                  </a:lnTo>
                  <a:lnTo>
                    <a:pt x="5236" y="2168"/>
                  </a:lnTo>
                  <a:lnTo>
                    <a:pt x="5285" y="2241"/>
                  </a:lnTo>
                  <a:lnTo>
                    <a:pt x="5334" y="2266"/>
                  </a:lnTo>
                  <a:lnTo>
                    <a:pt x="5407" y="2290"/>
                  </a:lnTo>
                  <a:lnTo>
                    <a:pt x="5407" y="2290"/>
                  </a:lnTo>
                  <a:lnTo>
                    <a:pt x="5504" y="2314"/>
                  </a:lnTo>
                  <a:lnTo>
                    <a:pt x="5602" y="2339"/>
                  </a:lnTo>
                  <a:lnTo>
                    <a:pt x="5699" y="2412"/>
                  </a:lnTo>
                  <a:lnTo>
                    <a:pt x="5797" y="2485"/>
                  </a:lnTo>
                  <a:lnTo>
                    <a:pt x="5797" y="2485"/>
                  </a:lnTo>
                  <a:lnTo>
                    <a:pt x="5845" y="2558"/>
                  </a:lnTo>
                  <a:lnTo>
                    <a:pt x="5870" y="2680"/>
                  </a:lnTo>
                  <a:lnTo>
                    <a:pt x="5845" y="2777"/>
                  </a:lnTo>
                  <a:lnTo>
                    <a:pt x="5797" y="2850"/>
                  </a:lnTo>
                  <a:lnTo>
                    <a:pt x="5797" y="2850"/>
                  </a:lnTo>
                  <a:lnTo>
                    <a:pt x="5699" y="2923"/>
                  </a:lnTo>
                  <a:lnTo>
                    <a:pt x="5602" y="2996"/>
                  </a:lnTo>
                  <a:lnTo>
                    <a:pt x="5504" y="3045"/>
                  </a:lnTo>
                  <a:lnTo>
                    <a:pt x="5407" y="3045"/>
                  </a:lnTo>
                  <a:lnTo>
                    <a:pt x="5407" y="3045"/>
                  </a:lnTo>
                  <a:lnTo>
                    <a:pt x="5310" y="3069"/>
                  </a:lnTo>
                  <a:lnTo>
                    <a:pt x="5163" y="3167"/>
                  </a:lnTo>
                  <a:lnTo>
                    <a:pt x="4993" y="3289"/>
                  </a:lnTo>
                  <a:lnTo>
                    <a:pt x="4847" y="3435"/>
                  </a:lnTo>
                  <a:lnTo>
                    <a:pt x="4847" y="3435"/>
                  </a:lnTo>
                  <a:lnTo>
                    <a:pt x="4676" y="3581"/>
                  </a:lnTo>
                  <a:lnTo>
                    <a:pt x="4506" y="3703"/>
                  </a:lnTo>
                  <a:lnTo>
                    <a:pt x="4384" y="3776"/>
                  </a:lnTo>
                  <a:lnTo>
                    <a:pt x="4262" y="3800"/>
                  </a:lnTo>
                  <a:lnTo>
                    <a:pt x="4262" y="3800"/>
                  </a:lnTo>
                  <a:lnTo>
                    <a:pt x="4141" y="3849"/>
                  </a:lnTo>
                  <a:lnTo>
                    <a:pt x="3970" y="3971"/>
                  </a:lnTo>
                  <a:lnTo>
                    <a:pt x="3726" y="4165"/>
                  </a:lnTo>
                  <a:lnTo>
                    <a:pt x="3483" y="4409"/>
                  </a:lnTo>
                  <a:lnTo>
                    <a:pt x="3142" y="4750"/>
                  </a:lnTo>
                  <a:lnTo>
                    <a:pt x="3142" y="4750"/>
                  </a:lnTo>
                  <a:lnTo>
                    <a:pt x="3020" y="4847"/>
                  </a:lnTo>
                  <a:lnTo>
                    <a:pt x="2874" y="4969"/>
                  </a:lnTo>
                  <a:lnTo>
                    <a:pt x="2557" y="5164"/>
                  </a:lnTo>
                  <a:lnTo>
                    <a:pt x="2265" y="5286"/>
                  </a:lnTo>
                  <a:lnTo>
                    <a:pt x="2119" y="5310"/>
                  </a:lnTo>
                  <a:lnTo>
                    <a:pt x="1997" y="5335"/>
                  </a:lnTo>
                  <a:lnTo>
                    <a:pt x="1997" y="5335"/>
                  </a:lnTo>
                  <a:lnTo>
                    <a:pt x="1754" y="5335"/>
                  </a:lnTo>
                  <a:lnTo>
                    <a:pt x="1535" y="5383"/>
                  </a:lnTo>
                  <a:lnTo>
                    <a:pt x="1364" y="5456"/>
                  </a:lnTo>
                  <a:lnTo>
                    <a:pt x="1242" y="5529"/>
                  </a:lnTo>
                  <a:lnTo>
                    <a:pt x="1242" y="5529"/>
                  </a:lnTo>
                  <a:lnTo>
                    <a:pt x="1169" y="5602"/>
                  </a:lnTo>
                  <a:lnTo>
                    <a:pt x="1096" y="5700"/>
                  </a:lnTo>
                  <a:lnTo>
                    <a:pt x="1047" y="5797"/>
                  </a:lnTo>
                  <a:lnTo>
                    <a:pt x="1047" y="5895"/>
                  </a:lnTo>
                  <a:lnTo>
                    <a:pt x="1047" y="5895"/>
                  </a:lnTo>
                  <a:lnTo>
                    <a:pt x="1047" y="5992"/>
                  </a:lnTo>
                  <a:lnTo>
                    <a:pt x="1096" y="6090"/>
                  </a:lnTo>
                  <a:lnTo>
                    <a:pt x="1169" y="6187"/>
                  </a:lnTo>
                  <a:lnTo>
                    <a:pt x="1242" y="6284"/>
                  </a:lnTo>
                  <a:lnTo>
                    <a:pt x="1242" y="6284"/>
                  </a:lnTo>
                  <a:lnTo>
                    <a:pt x="1315" y="6357"/>
                  </a:lnTo>
                  <a:lnTo>
                    <a:pt x="1413" y="6406"/>
                  </a:lnTo>
                  <a:lnTo>
                    <a:pt x="1535" y="6455"/>
                  </a:lnTo>
                  <a:lnTo>
                    <a:pt x="1608" y="6455"/>
                  </a:lnTo>
                  <a:lnTo>
                    <a:pt x="1608" y="6455"/>
                  </a:lnTo>
                  <a:lnTo>
                    <a:pt x="1729" y="6504"/>
                  </a:lnTo>
                  <a:lnTo>
                    <a:pt x="1876" y="6601"/>
                  </a:lnTo>
                  <a:lnTo>
                    <a:pt x="2070" y="6747"/>
                  </a:lnTo>
                  <a:lnTo>
                    <a:pt x="2290" y="6942"/>
                  </a:lnTo>
                  <a:lnTo>
                    <a:pt x="2290" y="6942"/>
                  </a:lnTo>
                  <a:lnTo>
                    <a:pt x="2484" y="7137"/>
                  </a:lnTo>
                  <a:lnTo>
                    <a:pt x="2679" y="7283"/>
                  </a:lnTo>
                  <a:lnTo>
                    <a:pt x="2825" y="7380"/>
                  </a:lnTo>
                  <a:lnTo>
                    <a:pt x="2947" y="7405"/>
                  </a:lnTo>
                  <a:lnTo>
                    <a:pt x="2947" y="7405"/>
                  </a:lnTo>
                  <a:lnTo>
                    <a:pt x="3093" y="7380"/>
                  </a:lnTo>
                  <a:lnTo>
                    <a:pt x="3166" y="7356"/>
                  </a:lnTo>
                  <a:lnTo>
                    <a:pt x="3239" y="7332"/>
                  </a:lnTo>
                  <a:lnTo>
                    <a:pt x="3239" y="7332"/>
                  </a:lnTo>
                  <a:lnTo>
                    <a:pt x="3288" y="7283"/>
                  </a:lnTo>
                  <a:lnTo>
                    <a:pt x="3410" y="7259"/>
                  </a:lnTo>
                  <a:lnTo>
                    <a:pt x="3556" y="7234"/>
                  </a:lnTo>
                  <a:lnTo>
                    <a:pt x="3702" y="7234"/>
                  </a:lnTo>
                  <a:lnTo>
                    <a:pt x="3702" y="7234"/>
                  </a:lnTo>
                  <a:lnTo>
                    <a:pt x="3873" y="7234"/>
                  </a:lnTo>
                  <a:lnTo>
                    <a:pt x="4019" y="7283"/>
                  </a:lnTo>
                  <a:lnTo>
                    <a:pt x="4165" y="7332"/>
                  </a:lnTo>
                  <a:lnTo>
                    <a:pt x="4262" y="7429"/>
                  </a:lnTo>
                  <a:lnTo>
                    <a:pt x="4262" y="7429"/>
                  </a:lnTo>
                  <a:lnTo>
                    <a:pt x="4360" y="7502"/>
                  </a:lnTo>
                  <a:lnTo>
                    <a:pt x="4457" y="7551"/>
                  </a:lnTo>
                  <a:lnTo>
                    <a:pt x="4555" y="7600"/>
                  </a:lnTo>
                  <a:lnTo>
                    <a:pt x="4652" y="7600"/>
                  </a:lnTo>
                  <a:lnTo>
                    <a:pt x="4652" y="7600"/>
                  </a:lnTo>
                  <a:lnTo>
                    <a:pt x="4749" y="7648"/>
                  </a:lnTo>
                  <a:lnTo>
                    <a:pt x="4896" y="7721"/>
                  </a:lnTo>
                  <a:lnTo>
                    <a:pt x="5066" y="7843"/>
                  </a:lnTo>
                  <a:lnTo>
                    <a:pt x="5212" y="7989"/>
                  </a:lnTo>
                  <a:lnTo>
                    <a:pt x="5212" y="7989"/>
                  </a:lnTo>
                  <a:lnTo>
                    <a:pt x="5383" y="8135"/>
                  </a:lnTo>
                  <a:lnTo>
                    <a:pt x="5553" y="8257"/>
                  </a:lnTo>
                  <a:lnTo>
                    <a:pt x="5699" y="8330"/>
                  </a:lnTo>
                  <a:lnTo>
                    <a:pt x="5797" y="8355"/>
                  </a:lnTo>
                  <a:lnTo>
                    <a:pt x="5797" y="8355"/>
                  </a:lnTo>
                  <a:lnTo>
                    <a:pt x="5870" y="8379"/>
                  </a:lnTo>
                  <a:lnTo>
                    <a:pt x="5992" y="8428"/>
                  </a:lnTo>
                  <a:lnTo>
                    <a:pt x="6089" y="8476"/>
                  </a:lnTo>
                  <a:lnTo>
                    <a:pt x="6162" y="8549"/>
                  </a:lnTo>
                  <a:lnTo>
                    <a:pt x="6162" y="8549"/>
                  </a:lnTo>
                  <a:lnTo>
                    <a:pt x="6259" y="8622"/>
                  </a:lnTo>
                  <a:lnTo>
                    <a:pt x="6357" y="8695"/>
                  </a:lnTo>
                  <a:lnTo>
                    <a:pt x="6454" y="8720"/>
                  </a:lnTo>
                  <a:lnTo>
                    <a:pt x="6552" y="8744"/>
                  </a:lnTo>
                  <a:lnTo>
                    <a:pt x="6552" y="8744"/>
                  </a:lnTo>
                  <a:lnTo>
                    <a:pt x="6649" y="8769"/>
                  </a:lnTo>
                  <a:lnTo>
                    <a:pt x="6747" y="8793"/>
                  </a:lnTo>
                  <a:lnTo>
                    <a:pt x="6844" y="8866"/>
                  </a:lnTo>
                  <a:lnTo>
                    <a:pt x="6941" y="8939"/>
                  </a:lnTo>
                  <a:lnTo>
                    <a:pt x="6941" y="8939"/>
                  </a:lnTo>
                  <a:lnTo>
                    <a:pt x="7014" y="9036"/>
                  </a:lnTo>
                  <a:lnTo>
                    <a:pt x="7063" y="9134"/>
                  </a:lnTo>
                  <a:lnTo>
                    <a:pt x="7112" y="9231"/>
                  </a:lnTo>
                  <a:lnTo>
                    <a:pt x="7112" y="9304"/>
                  </a:lnTo>
                  <a:lnTo>
                    <a:pt x="7112" y="9304"/>
                  </a:lnTo>
                  <a:lnTo>
                    <a:pt x="7112" y="9402"/>
                  </a:lnTo>
                  <a:lnTo>
                    <a:pt x="7063" y="9499"/>
                  </a:lnTo>
                  <a:lnTo>
                    <a:pt x="7014" y="9597"/>
                  </a:lnTo>
                  <a:lnTo>
                    <a:pt x="6941" y="9694"/>
                  </a:lnTo>
                  <a:lnTo>
                    <a:pt x="6941" y="9694"/>
                  </a:lnTo>
                  <a:lnTo>
                    <a:pt x="6868" y="9791"/>
                  </a:lnTo>
                  <a:lnTo>
                    <a:pt x="6795" y="9889"/>
                  </a:lnTo>
                  <a:lnTo>
                    <a:pt x="6747" y="9986"/>
                  </a:lnTo>
                  <a:lnTo>
                    <a:pt x="6747" y="10084"/>
                  </a:lnTo>
                  <a:lnTo>
                    <a:pt x="6747" y="10084"/>
                  </a:lnTo>
                  <a:lnTo>
                    <a:pt x="6722" y="10181"/>
                  </a:lnTo>
                  <a:lnTo>
                    <a:pt x="6625" y="10327"/>
                  </a:lnTo>
                  <a:lnTo>
                    <a:pt x="6503" y="10473"/>
                  </a:lnTo>
                  <a:lnTo>
                    <a:pt x="6357" y="10644"/>
                  </a:lnTo>
                  <a:lnTo>
                    <a:pt x="6357" y="10644"/>
                  </a:lnTo>
                  <a:lnTo>
                    <a:pt x="6211" y="10814"/>
                  </a:lnTo>
                  <a:lnTo>
                    <a:pt x="6089" y="10961"/>
                  </a:lnTo>
                  <a:lnTo>
                    <a:pt x="6016" y="11107"/>
                  </a:lnTo>
                  <a:lnTo>
                    <a:pt x="5992" y="11204"/>
                  </a:lnTo>
                  <a:lnTo>
                    <a:pt x="5992" y="11204"/>
                  </a:lnTo>
                  <a:lnTo>
                    <a:pt x="5943" y="11326"/>
                  </a:lnTo>
                  <a:lnTo>
                    <a:pt x="5870" y="11472"/>
                  </a:lnTo>
                  <a:lnTo>
                    <a:pt x="5748" y="11618"/>
                  </a:lnTo>
                  <a:lnTo>
                    <a:pt x="5602" y="11789"/>
                  </a:lnTo>
                  <a:lnTo>
                    <a:pt x="5602" y="11789"/>
                  </a:lnTo>
                  <a:lnTo>
                    <a:pt x="5456" y="11935"/>
                  </a:lnTo>
                  <a:lnTo>
                    <a:pt x="5334" y="12105"/>
                  </a:lnTo>
                  <a:lnTo>
                    <a:pt x="5261" y="12251"/>
                  </a:lnTo>
                  <a:lnTo>
                    <a:pt x="5212" y="12349"/>
                  </a:lnTo>
                  <a:lnTo>
                    <a:pt x="5212" y="12349"/>
                  </a:lnTo>
                  <a:lnTo>
                    <a:pt x="5188" y="12446"/>
                  </a:lnTo>
                  <a:lnTo>
                    <a:pt x="5139" y="12568"/>
                  </a:lnTo>
                  <a:lnTo>
                    <a:pt x="5042" y="12714"/>
                  </a:lnTo>
                  <a:lnTo>
                    <a:pt x="4944" y="12836"/>
                  </a:lnTo>
                  <a:lnTo>
                    <a:pt x="4944" y="12836"/>
                  </a:lnTo>
                  <a:lnTo>
                    <a:pt x="4822" y="12958"/>
                  </a:lnTo>
                  <a:lnTo>
                    <a:pt x="4725" y="13079"/>
                  </a:lnTo>
                  <a:lnTo>
                    <a:pt x="4676" y="13201"/>
                  </a:lnTo>
                  <a:lnTo>
                    <a:pt x="4652" y="13299"/>
                  </a:lnTo>
                  <a:lnTo>
                    <a:pt x="4652" y="13299"/>
                  </a:lnTo>
                  <a:lnTo>
                    <a:pt x="4676" y="13469"/>
                  </a:lnTo>
                  <a:lnTo>
                    <a:pt x="4701" y="13542"/>
                  </a:lnTo>
                  <a:lnTo>
                    <a:pt x="4749" y="13591"/>
                  </a:lnTo>
                  <a:lnTo>
                    <a:pt x="4749" y="13591"/>
                  </a:lnTo>
                  <a:lnTo>
                    <a:pt x="4774" y="13640"/>
                  </a:lnTo>
                  <a:lnTo>
                    <a:pt x="4822" y="13713"/>
                  </a:lnTo>
                  <a:lnTo>
                    <a:pt x="4847" y="13883"/>
                  </a:lnTo>
                  <a:lnTo>
                    <a:pt x="4847" y="13883"/>
                  </a:lnTo>
                  <a:lnTo>
                    <a:pt x="4822" y="13956"/>
                  </a:lnTo>
                  <a:lnTo>
                    <a:pt x="4774" y="14005"/>
                  </a:lnTo>
                  <a:lnTo>
                    <a:pt x="4725" y="14054"/>
                  </a:lnTo>
                  <a:lnTo>
                    <a:pt x="4652" y="14054"/>
                  </a:lnTo>
                  <a:lnTo>
                    <a:pt x="4652" y="14054"/>
                  </a:lnTo>
                  <a:lnTo>
                    <a:pt x="4555" y="14054"/>
                  </a:lnTo>
                  <a:lnTo>
                    <a:pt x="4457" y="14005"/>
                  </a:lnTo>
                  <a:lnTo>
                    <a:pt x="4360" y="13956"/>
                  </a:lnTo>
                  <a:lnTo>
                    <a:pt x="4262" y="13883"/>
                  </a:lnTo>
                  <a:lnTo>
                    <a:pt x="4262" y="13883"/>
                  </a:lnTo>
                  <a:lnTo>
                    <a:pt x="4189" y="13761"/>
                  </a:lnTo>
                  <a:lnTo>
                    <a:pt x="4141" y="13615"/>
                  </a:lnTo>
                  <a:lnTo>
                    <a:pt x="4092" y="13469"/>
                  </a:lnTo>
                  <a:lnTo>
                    <a:pt x="4092" y="13299"/>
                  </a:lnTo>
                  <a:lnTo>
                    <a:pt x="4092" y="13299"/>
                  </a:lnTo>
                  <a:lnTo>
                    <a:pt x="4067" y="13152"/>
                  </a:lnTo>
                  <a:lnTo>
                    <a:pt x="4019" y="12982"/>
                  </a:lnTo>
                  <a:lnTo>
                    <a:pt x="3970" y="12836"/>
                  </a:lnTo>
                  <a:lnTo>
                    <a:pt x="3897" y="12738"/>
                  </a:lnTo>
                  <a:lnTo>
                    <a:pt x="3897" y="12738"/>
                  </a:lnTo>
                  <a:lnTo>
                    <a:pt x="3848" y="12690"/>
                  </a:lnTo>
                  <a:lnTo>
                    <a:pt x="3824" y="12592"/>
                  </a:lnTo>
                  <a:lnTo>
                    <a:pt x="3751" y="12349"/>
                  </a:lnTo>
                  <a:lnTo>
                    <a:pt x="3726" y="12056"/>
                  </a:lnTo>
                  <a:lnTo>
                    <a:pt x="3702" y="11716"/>
                  </a:lnTo>
                  <a:lnTo>
                    <a:pt x="3702" y="11472"/>
                  </a:lnTo>
                  <a:lnTo>
                    <a:pt x="3702" y="11472"/>
                  </a:lnTo>
                  <a:lnTo>
                    <a:pt x="3702" y="11301"/>
                  </a:lnTo>
                  <a:lnTo>
                    <a:pt x="3653" y="11107"/>
                  </a:lnTo>
                  <a:lnTo>
                    <a:pt x="3629" y="10936"/>
                  </a:lnTo>
                  <a:lnTo>
                    <a:pt x="3556" y="10741"/>
                  </a:lnTo>
                  <a:lnTo>
                    <a:pt x="3483" y="10571"/>
                  </a:lnTo>
                  <a:lnTo>
                    <a:pt x="3410" y="10425"/>
                  </a:lnTo>
                  <a:lnTo>
                    <a:pt x="3312" y="10279"/>
                  </a:lnTo>
                  <a:lnTo>
                    <a:pt x="3239" y="10181"/>
                  </a:lnTo>
                  <a:lnTo>
                    <a:pt x="3239" y="10181"/>
                  </a:lnTo>
                  <a:lnTo>
                    <a:pt x="3045" y="9962"/>
                  </a:lnTo>
                  <a:lnTo>
                    <a:pt x="2898" y="9767"/>
                  </a:lnTo>
                  <a:lnTo>
                    <a:pt x="2801" y="9621"/>
                  </a:lnTo>
                  <a:lnTo>
                    <a:pt x="2752" y="9499"/>
                  </a:lnTo>
                  <a:lnTo>
                    <a:pt x="2752" y="9499"/>
                  </a:lnTo>
                  <a:lnTo>
                    <a:pt x="2728" y="9353"/>
                  </a:lnTo>
                  <a:lnTo>
                    <a:pt x="2704" y="9280"/>
                  </a:lnTo>
                  <a:lnTo>
                    <a:pt x="2655" y="9231"/>
                  </a:lnTo>
                  <a:lnTo>
                    <a:pt x="2655" y="9231"/>
                  </a:lnTo>
                  <a:lnTo>
                    <a:pt x="2631" y="9158"/>
                  </a:lnTo>
                  <a:lnTo>
                    <a:pt x="2582" y="9036"/>
                  </a:lnTo>
                  <a:lnTo>
                    <a:pt x="2582" y="8890"/>
                  </a:lnTo>
                  <a:lnTo>
                    <a:pt x="2557" y="8744"/>
                  </a:lnTo>
                  <a:lnTo>
                    <a:pt x="2557" y="8744"/>
                  </a:lnTo>
                  <a:lnTo>
                    <a:pt x="2582" y="8598"/>
                  </a:lnTo>
                  <a:lnTo>
                    <a:pt x="2582" y="8452"/>
                  </a:lnTo>
                  <a:lnTo>
                    <a:pt x="2631" y="8330"/>
                  </a:lnTo>
                  <a:lnTo>
                    <a:pt x="2655" y="8281"/>
                  </a:lnTo>
                  <a:lnTo>
                    <a:pt x="2655" y="8281"/>
                  </a:lnTo>
                  <a:lnTo>
                    <a:pt x="2704" y="8208"/>
                  </a:lnTo>
                  <a:lnTo>
                    <a:pt x="2728" y="8160"/>
                  </a:lnTo>
                  <a:lnTo>
                    <a:pt x="2752" y="7989"/>
                  </a:lnTo>
                  <a:lnTo>
                    <a:pt x="2752" y="7989"/>
                  </a:lnTo>
                  <a:lnTo>
                    <a:pt x="2728" y="7819"/>
                  </a:lnTo>
                  <a:lnTo>
                    <a:pt x="2704" y="7746"/>
                  </a:lnTo>
                  <a:lnTo>
                    <a:pt x="2655" y="7697"/>
                  </a:lnTo>
                  <a:lnTo>
                    <a:pt x="2655" y="7697"/>
                  </a:lnTo>
                  <a:lnTo>
                    <a:pt x="2606" y="7673"/>
                  </a:lnTo>
                  <a:lnTo>
                    <a:pt x="2533" y="7624"/>
                  </a:lnTo>
                  <a:lnTo>
                    <a:pt x="2363" y="7600"/>
                  </a:lnTo>
                  <a:lnTo>
                    <a:pt x="2363" y="7600"/>
                  </a:lnTo>
                  <a:lnTo>
                    <a:pt x="2265" y="7575"/>
                  </a:lnTo>
                  <a:lnTo>
                    <a:pt x="2119" y="7502"/>
                  </a:lnTo>
                  <a:lnTo>
                    <a:pt x="1973" y="7380"/>
                  </a:lnTo>
                  <a:lnTo>
                    <a:pt x="1802" y="7234"/>
                  </a:lnTo>
                  <a:lnTo>
                    <a:pt x="1802" y="7234"/>
                  </a:lnTo>
                  <a:lnTo>
                    <a:pt x="1632" y="7088"/>
                  </a:lnTo>
                  <a:lnTo>
                    <a:pt x="1486" y="6966"/>
                  </a:lnTo>
                  <a:lnTo>
                    <a:pt x="1340" y="6869"/>
                  </a:lnTo>
                  <a:lnTo>
                    <a:pt x="1242" y="6845"/>
                  </a:lnTo>
                  <a:lnTo>
                    <a:pt x="1242" y="6845"/>
                  </a:lnTo>
                  <a:lnTo>
                    <a:pt x="1121" y="6796"/>
                  </a:lnTo>
                  <a:lnTo>
                    <a:pt x="926" y="6674"/>
                  </a:lnTo>
                  <a:lnTo>
                    <a:pt x="706" y="6504"/>
                  </a:lnTo>
                  <a:lnTo>
                    <a:pt x="463" y="6284"/>
                  </a:lnTo>
                  <a:lnTo>
                    <a:pt x="463" y="6284"/>
                  </a:lnTo>
                  <a:lnTo>
                    <a:pt x="171" y="5919"/>
                  </a:lnTo>
                  <a:lnTo>
                    <a:pt x="0" y="5700"/>
                  </a:lnTo>
                  <a:lnTo>
                    <a:pt x="0" y="5700"/>
                  </a:lnTo>
                  <a:lnTo>
                    <a:pt x="0" y="5724"/>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48"/>
            <p:cNvSpPr/>
            <p:nvPr/>
          </p:nvSpPr>
          <p:spPr>
            <a:xfrm>
              <a:off x="6128575" y="3695900"/>
              <a:ext cx="86475" cy="47525"/>
            </a:xfrm>
            <a:custGeom>
              <a:avLst/>
              <a:gdLst/>
              <a:ahLst/>
              <a:cxnLst/>
              <a:rect l="l" t="t" r="r" b="b"/>
              <a:pathLst>
                <a:path w="3459" h="1901" fill="none" extrusionOk="0">
                  <a:moveTo>
                    <a:pt x="2022" y="1340"/>
                  </a:moveTo>
                  <a:lnTo>
                    <a:pt x="2022" y="1340"/>
                  </a:lnTo>
                  <a:lnTo>
                    <a:pt x="1924" y="1413"/>
                  </a:lnTo>
                  <a:lnTo>
                    <a:pt x="1827" y="1486"/>
                  </a:lnTo>
                  <a:lnTo>
                    <a:pt x="1729" y="1511"/>
                  </a:lnTo>
                  <a:lnTo>
                    <a:pt x="1632" y="1535"/>
                  </a:lnTo>
                  <a:lnTo>
                    <a:pt x="1632" y="1535"/>
                  </a:lnTo>
                  <a:lnTo>
                    <a:pt x="1559" y="1535"/>
                  </a:lnTo>
                  <a:lnTo>
                    <a:pt x="1461" y="1584"/>
                  </a:lnTo>
                  <a:lnTo>
                    <a:pt x="1340" y="1657"/>
                  </a:lnTo>
                  <a:lnTo>
                    <a:pt x="1267" y="1730"/>
                  </a:lnTo>
                  <a:lnTo>
                    <a:pt x="1267" y="1730"/>
                  </a:lnTo>
                  <a:lnTo>
                    <a:pt x="1169" y="1803"/>
                  </a:lnTo>
                  <a:lnTo>
                    <a:pt x="1072" y="1852"/>
                  </a:lnTo>
                  <a:lnTo>
                    <a:pt x="974" y="1900"/>
                  </a:lnTo>
                  <a:lnTo>
                    <a:pt x="877" y="1900"/>
                  </a:lnTo>
                  <a:lnTo>
                    <a:pt x="877" y="1900"/>
                  </a:lnTo>
                  <a:lnTo>
                    <a:pt x="779" y="1900"/>
                  </a:lnTo>
                  <a:lnTo>
                    <a:pt x="682" y="1852"/>
                  </a:lnTo>
                  <a:lnTo>
                    <a:pt x="585" y="1803"/>
                  </a:lnTo>
                  <a:lnTo>
                    <a:pt x="512" y="1730"/>
                  </a:lnTo>
                  <a:lnTo>
                    <a:pt x="512" y="1730"/>
                  </a:lnTo>
                  <a:lnTo>
                    <a:pt x="438" y="1633"/>
                  </a:lnTo>
                  <a:lnTo>
                    <a:pt x="414" y="1535"/>
                  </a:lnTo>
                  <a:lnTo>
                    <a:pt x="438" y="1438"/>
                  </a:lnTo>
                  <a:lnTo>
                    <a:pt x="512" y="1340"/>
                  </a:lnTo>
                  <a:lnTo>
                    <a:pt x="512" y="1340"/>
                  </a:lnTo>
                  <a:lnTo>
                    <a:pt x="585" y="1243"/>
                  </a:lnTo>
                  <a:lnTo>
                    <a:pt x="633" y="1145"/>
                  </a:lnTo>
                  <a:lnTo>
                    <a:pt x="682" y="1048"/>
                  </a:lnTo>
                  <a:lnTo>
                    <a:pt x="682" y="951"/>
                  </a:lnTo>
                  <a:lnTo>
                    <a:pt x="682" y="951"/>
                  </a:lnTo>
                  <a:lnTo>
                    <a:pt x="658" y="804"/>
                  </a:lnTo>
                  <a:lnTo>
                    <a:pt x="633" y="731"/>
                  </a:lnTo>
                  <a:lnTo>
                    <a:pt x="585" y="683"/>
                  </a:lnTo>
                  <a:lnTo>
                    <a:pt x="585" y="683"/>
                  </a:lnTo>
                  <a:lnTo>
                    <a:pt x="536" y="634"/>
                  </a:lnTo>
                  <a:lnTo>
                    <a:pt x="463" y="610"/>
                  </a:lnTo>
                  <a:lnTo>
                    <a:pt x="317" y="585"/>
                  </a:lnTo>
                  <a:lnTo>
                    <a:pt x="317" y="585"/>
                  </a:lnTo>
                  <a:lnTo>
                    <a:pt x="146" y="561"/>
                  </a:lnTo>
                  <a:lnTo>
                    <a:pt x="73" y="512"/>
                  </a:lnTo>
                  <a:lnTo>
                    <a:pt x="24" y="488"/>
                  </a:lnTo>
                  <a:lnTo>
                    <a:pt x="24" y="488"/>
                  </a:lnTo>
                  <a:lnTo>
                    <a:pt x="0" y="439"/>
                  </a:lnTo>
                  <a:lnTo>
                    <a:pt x="24" y="366"/>
                  </a:lnTo>
                  <a:lnTo>
                    <a:pt x="49" y="293"/>
                  </a:lnTo>
                  <a:lnTo>
                    <a:pt x="122" y="196"/>
                  </a:lnTo>
                  <a:lnTo>
                    <a:pt x="122" y="196"/>
                  </a:lnTo>
                  <a:lnTo>
                    <a:pt x="171" y="171"/>
                  </a:lnTo>
                  <a:lnTo>
                    <a:pt x="268" y="123"/>
                  </a:lnTo>
                  <a:lnTo>
                    <a:pt x="512" y="74"/>
                  </a:lnTo>
                  <a:lnTo>
                    <a:pt x="804" y="25"/>
                  </a:lnTo>
                  <a:lnTo>
                    <a:pt x="1145" y="1"/>
                  </a:lnTo>
                  <a:lnTo>
                    <a:pt x="2509" y="1"/>
                  </a:lnTo>
                  <a:lnTo>
                    <a:pt x="2509" y="1"/>
                  </a:lnTo>
                  <a:lnTo>
                    <a:pt x="2850" y="25"/>
                  </a:lnTo>
                  <a:lnTo>
                    <a:pt x="3142" y="49"/>
                  </a:lnTo>
                  <a:lnTo>
                    <a:pt x="3337" y="74"/>
                  </a:lnTo>
                  <a:lnTo>
                    <a:pt x="3434" y="98"/>
                  </a:lnTo>
                  <a:lnTo>
                    <a:pt x="3434" y="98"/>
                  </a:lnTo>
                  <a:lnTo>
                    <a:pt x="3458" y="123"/>
                  </a:lnTo>
                  <a:lnTo>
                    <a:pt x="3434" y="171"/>
                  </a:lnTo>
                  <a:lnTo>
                    <a:pt x="3361" y="317"/>
                  </a:lnTo>
                  <a:lnTo>
                    <a:pt x="3239" y="488"/>
                  </a:lnTo>
                  <a:lnTo>
                    <a:pt x="3069" y="683"/>
                  </a:lnTo>
                  <a:lnTo>
                    <a:pt x="3069" y="683"/>
                  </a:lnTo>
                  <a:lnTo>
                    <a:pt x="2874" y="853"/>
                  </a:lnTo>
                  <a:lnTo>
                    <a:pt x="2679" y="999"/>
                  </a:lnTo>
                  <a:lnTo>
                    <a:pt x="2509" y="1121"/>
                  </a:lnTo>
                  <a:lnTo>
                    <a:pt x="2411" y="1145"/>
                  </a:lnTo>
                  <a:lnTo>
                    <a:pt x="2411" y="1145"/>
                  </a:lnTo>
                  <a:lnTo>
                    <a:pt x="2314" y="1170"/>
                  </a:lnTo>
                  <a:lnTo>
                    <a:pt x="2216" y="1194"/>
                  </a:lnTo>
                  <a:lnTo>
                    <a:pt x="2119" y="1267"/>
                  </a:lnTo>
                  <a:lnTo>
                    <a:pt x="2022" y="1340"/>
                  </a:lnTo>
                  <a:lnTo>
                    <a:pt x="2022" y="134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48"/>
            <p:cNvSpPr/>
            <p:nvPr/>
          </p:nvSpPr>
          <p:spPr>
            <a:xfrm>
              <a:off x="6357500" y="3940075"/>
              <a:ext cx="18900" cy="34725"/>
            </a:xfrm>
            <a:custGeom>
              <a:avLst/>
              <a:gdLst/>
              <a:ahLst/>
              <a:cxnLst/>
              <a:rect l="l" t="t" r="r" b="b"/>
              <a:pathLst>
                <a:path w="756" h="1389" fill="none" extrusionOk="0">
                  <a:moveTo>
                    <a:pt x="585" y="682"/>
                  </a:moveTo>
                  <a:lnTo>
                    <a:pt x="585" y="682"/>
                  </a:lnTo>
                  <a:lnTo>
                    <a:pt x="512" y="779"/>
                  </a:lnTo>
                  <a:lnTo>
                    <a:pt x="439" y="877"/>
                  </a:lnTo>
                  <a:lnTo>
                    <a:pt x="390" y="974"/>
                  </a:lnTo>
                  <a:lnTo>
                    <a:pt x="390" y="1072"/>
                  </a:lnTo>
                  <a:lnTo>
                    <a:pt x="390" y="1072"/>
                  </a:lnTo>
                  <a:lnTo>
                    <a:pt x="366" y="1218"/>
                  </a:lnTo>
                  <a:lnTo>
                    <a:pt x="317" y="1291"/>
                  </a:lnTo>
                  <a:lnTo>
                    <a:pt x="293" y="1364"/>
                  </a:lnTo>
                  <a:lnTo>
                    <a:pt x="293" y="1364"/>
                  </a:lnTo>
                  <a:lnTo>
                    <a:pt x="244" y="1388"/>
                  </a:lnTo>
                  <a:lnTo>
                    <a:pt x="195" y="1388"/>
                  </a:lnTo>
                  <a:lnTo>
                    <a:pt x="147" y="1388"/>
                  </a:lnTo>
                  <a:lnTo>
                    <a:pt x="98" y="1364"/>
                  </a:lnTo>
                  <a:lnTo>
                    <a:pt x="98" y="1364"/>
                  </a:lnTo>
                  <a:lnTo>
                    <a:pt x="74" y="1291"/>
                  </a:lnTo>
                  <a:lnTo>
                    <a:pt x="25" y="1169"/>
                  </a:lnTo>
                  <a:lnTo>
                    <a:pt x="25" y="1023"/>
                  </a:lnTo>
                  <a:lnTo>
                    <a:pt x="1" y="877"/>
                  </a:lnTo>
                  <a:lnTo>
                    <a:pt x="1" y="877"/>
                  </a:lnTo>
                  <a:lnTo>
                    <a:pt x="25" y="706"/>
                  </a:lnTo>
                  <a:lnTo>
                    <a:pt x="98" y="536"/>
                  </a:lnTo>
                  <a:lnTo>
                    <a:pt x="171" y="365"/>
                  </a:lnTo>
                  <a:lnTo>
                    <a:pt x="293" y="219"/>
                  </a:lnTo>
                  <a:lnTo>
                    <a:pt x="293" y="219"/>
                  </a:lnTo>
                  <a:lnTo>
                    <a:pt x="415" y="122"/>
                  </a:lnTo>
                  <a:lnTo>
                    <a:pt x="512" y="49"/>
                  </a:lnTo>
                  <a:lnTo>
                    <a:pt x="609" y="0"/>
                  </a:lnTo>
                  <a:lnTo>
                    <a:pt x="682" y="24"/>
                  </a:lnTo>
                  <a:lnTo>
                    <a:pt x="682" y="24"/>
                  </a:lnTo>
                  <a:lnTo>
                    <a:pt x="707" y="73"/>
                  </a:lnTo>
                  <a:lnTo>
                    <a:pt x="731" y="146"/>
                  </a:lnTo>
                  <a:lnTo>
                    <a:pt x="756" y="317"/>
                  </a:lnTo>
                  <a:lnTo>
                    <a:pt x="756" y="317"/>
                  </a:lnTo>
                  <a:lnTo>
                    <a:pt x="756" y="390"/>
                  </a:lnTo>
                  <a:lnTo>
                    <a:pt x="707" y="487"/>
                  </a:lnTo>
                  <a:lnTo>
                    <a:pt x="658" y="609"/>
                  </a:lnTo>
                  <a:lnTo>
                    <a:pt x="585" y="682"/>
                  </a:lnTo>
                  <a:lnTo>
                    <a:pt x="585" y="682"/>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48"/>
            <p:cNvSpPr/>
            <p:nvPr/>
          </p:nvSpPr>
          <p:spPr>
            <a:xfrm>
              <a:off x="6202850" y="3720875"/>
              <a:ext cx="204000" cy="278875"/>
            </a:xfrm>
            <a:custGeom>
              <a:avLst/>
              <a:gdLst/>
              <a:ahLst/>
              <a:cxnLst/>
              <a:rect l="l" t="t" r="r" b="b"/>
              <a:pathLst>
                <a:path w="8160" h="11155" fill="none" extrusionOk="0">
                  <a:moveTo>
                    <a:pt x="8159" y="4774"/>
                  </a:moveTo>
                  <a:lnTo>
                    <a:pt x="8159" y="4774"/>
                  </a:lnTo>
                  <a:lnTo>
                    <a:pt x="7599" y="4701"/>
                  </a:lnTo>
                  <a:lnTo>
                    <a:pt x="7283" y="4652"/>
                  </a:lnTo>
                  <a:lnTo>
                    <a:pt x="7136" y="4603"/>
                  </a:lnTo>
                  <a:lnTo>
                    <a:pt x="7136" y="4603"/>
                  </a:lnTo>
                  <a:lnTo>
                    <a:pt x="7088" y="4579"/>
                  </a:lnTo>
                  <a:lnTo>
                    <a:pt x="7015" y="4555"/>
                  </a:lnTo>
                  <a:lnTo>
                    <a:pt x="6844" y="4530"/>
                  </a:lnTo>
                  <a:lnTo>
                    <a:pt x="6844" y="4530"/>
                  </a:lnTo>
                  <a:lnTo>
                    <a:pt x="6747" y="4506"/>
                  </a:lnTo>
                  <a:lnTo>
                    <a:pt x="6649" y="4457"/>
                  </a:lnTo>
                  <a:lnTo>
                    <a:pt x="6552" y="4409"/>
                  </a:lnTo>
                  <a:lnTo>
                    <a:pt x="6454" y="4336"/>
                  </a:lnTo>
                  <a:lnTo>
                    <a:pt x="6454" y="4336"/>
                  </a:lnTo>
                  <a:lnTo>
                    <a:pt x="6381" y="4262"/>
                  </a:lnTo>
                  <a:lnTo>
                    <a:pt x="6308" y="4214"/>
                  </a:lnTo>
                  <a:lnTo>
                    <a:pt x="6235" y="4214"/>
                  </a:lnTo>
                  <a:lnTo>
                    <a:pt x="6187" y="4238"/>
                  </a:lnTo>
                  <a:lnTo>
                    <a:pt x="6187" y="4238"/>
                  </a:lnTo>
                  <a:lnTo>
                    <a:pt x="6162" y="4287"/>
                  </a:lnTo>
                  <a:lnTo>
                    <a:pt x="6162" y="4360"/>
                  </a:lnTo>
                  <a:lnTo>
                    <a:pt x="6211" y="4433"/>
                  </a:lnTo>
                  <a:lnTo>
                    <a:pt x="6284" y="4530"/>
                  </a:lnTo>
                  <a:lnTo>
                    <a:pt x="6284" y="4530"/>
                  </a:lnTo>
                  <a:lnTo>
                    <a:pt x="6357" y="4603"/>
                  </a:lnTo>
                  <a:lnTo>
                    <a:pt x="6454" y="4652"/>
                  </a:lnTo>
                  <a:lnTo>
                    <a:pt x="6576" y="4701"/>
                  </a:lnTo>
                  <a:lnTo>
                    <a:pt x="6649" y="4701"/>
                  </a:lnTo>
                  <a:lnTo>
                    <a:pt x="6649" y="4701"/>
                  </a:lnTo>
                  <a:lnTo>
                    <a:pt x="6747" y="4725"/>
                  </a:lnTo>
                  <a:lnTo>
                    <a:pt x="6844" y="4774"/>
                  </a:lnTo>
                  <a:lnTo>
                    <a:pt x="6942" y="4823"/>
                  </a:lnTo>
                  <a:lnTo>
                    <a:pt x="7039" y="4896"/>
                  </a:lnTo>
                  <a:lnTo>
                    <a:pt x="7039" y="4896"/>
                  </a:lnTo>
                  <a:lnTo>
                    <a:pt x="7063" y="4944"/>
                  </a:lnTo>
                  <a:lnTo>
                    <a:pt x="7088" y="4993"/>
                  </a:lnTo>
                  <a:lnTo>
                    <a:pt x="7063" y="5139"/>
                  </a:lnTo>
                  <a:lnTo>
                    <a:pt x="6966" y="5310"/>
                  </a:lnTo>
                  <a:lnTo>
                    <a:pt x="6844" y="5480"/>
                  </a:lnTo>
                  <a:lnTo>
                    <a:pt x="6844" y="5480"/>
                  </a:lnTo>
                  <a:lnTo>
                    <a:pt x="6674" y="5626"/>
                  </a:lnTo>
                  <a:lnTo>
                    <a:pt x="6528" y="5748"/>
                  </a:lnTo>
                  <a:lnTo>
                    <a:pt x="6381" y="5821"/>
                  </a:lnTo>
                  <a:lnTo>
                    <a:pt x="6284" y="5846"/>
                  </a:lnTo>
                  <a:lnTo>
                    <a:pt x="6284" y="5846"/>
                  </a:lnTo>
                  <a:lnTo>
                    <a:pt x="6113" y="5870"/>
                  </a:lnTo>
                  <a:lnTo>
                    <a:pt x="6040" y="5894"/>
                  </a:lnTo>
                  <a:lnTo>
                    <a:pt x="5992" y="5943"/>
                  </a:lnTo>
                  <a:lnTo>
                    <a:pt x="5992" y="5943"/>
                  </a:lnTo>
                  <a:lnTo>
                    <a:pt x="5943" y="5967"/>
                  </a:lnTo>
                  <a:lnTo>
                    <a:pt x="5894" y="5992"/>
                  </a:lnTo>
                  <a:lnTo>
                    <a:pt x="5846" y="5967"/>
                  </a:lnTo>
                  <a:lnTo>
                    <a:pt x="5797" y="5943"/>
                  </a:lnTo>
                  <a:lnTo>
                    <a:pt x="5797" y="5943"/>
                  </a:lnTo>
                  <a:lnTo>
                    <a:pt x="5773" y="5894"/>
                  </a:lnTo>
                  <a:lnTo>
                    <a:pt x="5724" y="5821"/>
                  </a:lnTo>
                  <a:lnTo>
                    <a:pt x="5699" y="5651"/>
                  </a:lnTo>
                  <a:lnTo>
                    <a:pt x="5699" y="5651"/>
                  </a:lnTo>
                  <a:lnTo>
                    <a:pt x="5675" y="5553"/>
                  </a:lnTo>
                  <a:lnTo>
                    <a:pt x="5602" y="5407"/>
                  </a:lnTo>
                  <a:lnTo>
                    <a:pt x="5480" y="5261"/>
                  </a:lnTo>
                  <a:lnTo>
                    <a:pt x="5334" y="5091"/>
                  </a:lnTo>
                  <a:lnTo>
                    <a:pt x="5334" y="5091"/>
                  </a:lnTo>
                  <a:lnTo>
                    <a:pt x="5188" y="4920"/>
                  </a:lnTo>
                  <a:lnTo>
                    <a:pt x="5066" y="4774"/>
                  </a:lnTo>
                  <a:lnTo>
                    <a:pt x="4969" y="4628"/>
                  </a:lnTo>
                  <a:lnTo>
                    <a:pt x="4944" y="4530"/>
                  </a:lnTo>
                  <a:lnTo>
                    <a:pt x="4944" y="4530"/>
                  </a:lnTo>
                  <a:lnTo>
                    <a:pt x="4944" y="4457"/>
                  </a:lnTo>
                  <a:lnTo>
                    <a:pt x="4920" y="4409"/>
                  </a:lnTo>
                  <a:lnTo>
                    <a:pt x="4896" y="4409"/>
                  </a:lnTo>
                  <a:lnTo>
                    <a:pt x="4847" y="4433"/>
                  </a:lnTo>
                  <a:lnTo>
                    <a:pt x="4847" y="4433"/>
                  </a:lnTo>
                  <a:lnTo>
                    <a:pt x="4823" y="4482"/>
                  </a:lnTo>
                  <a:lnTo>
                    <a:pt x="4774" y="4555"/>
                  </a:lnTo>
                  <a:lnTo>
                    <a:pt x="4750" y="4701"/>
                  </a:lnTo>
                  <a:lnTo>
                    <a:pt x="4750" y="4701"/>
                  </a:lnTo>
                  <a:lnTo>
                    <a:pt x="4774" y="4798"/>
                  </a:lnTo>
                  <a:lnTo>
                    <a:pt x="4847" y="4920"/>
                  </a:lnTo>
                  <a:lnTo>
                    <a:pt x="4920" y="5066"/>
                  </a:lnTo>
                  <a:lnTo>
                    <a:pt x="5042" y="5188"/>
                  </a:lnTo>
                  <a:lnTo>
                    <a:pt x="5042" y="5188"/>
                  </a:lnTo>
                  <a:lnTo>
                    <a:pt x="5139" y="5310"/>
                  </a:lnTo>
                  <a:lnTo>
                    <a:pt x="5237" y="5431"/>
                  </a:lnTo>
                  <a:lnTo>
                    <a:pt x="5310" y="5553"/>
                  </a:lnTo>
                  <a:lnTo>
                    <a:pt x="5334" y="5651"/>
                  </a:lnTo>
                  <a:lnTo>
                    <a:pt x="5334" y="5651"/>
                  </a:lnTo>
                  <a:lnTo>
                    <a:pt x="5334" y="5748"/>
                  </a:lnTo>
                  <a:lnTo>
                    <a:pt x="5383" y="5846"/>
                  </a:lnTo>
                  <a:lnTo>
                    <a:pt x="5432" y="5943"/>
                  </a:lnTo>
                  <a:lnTo>
                    <a:pt x="5505" y="6040"/>
                  </a:lnTo>
                  <a:lnTo>
                    <a:pt x="5505" y="6040"/>
                  </a:lnTo>
                  <a:lnTo>
                    <a:pt x="5626" y="6113"/>
                  </a:lnTo>
                  <a:lnTo>
                    <a:pt x="5773" y="6162"/>
                  </a:lnTo>
                  <a:lnTo>
                    <a:pt x="5919" y="6211"/>
                  </a:lnTo>
                  <a:lnTo>
                    <a:pt x="6089" y="6235"/>
                  </a:lnTo>
                  <a:lnTo>
                    <a:pt x="6089" y="6235"/>
                  </a:lnTo>
                  <a:lnTo>
                    <a:pt x="6235" y="6235"/>
                  </a:lnTo>
                  <a:lnTo>
                    <a:pt x="6357" y="6284"/>
                  </a:lnTo>
                  <a:lnTo>
                    <a:pt x="6430" y="6333"/>
                  </a:lnTo>
                  <a:lnTo>
                    <a:pt x="6454" y="6381"/>
                  </a:lnTo>
                  <a:lnTo>
                    <a:pt x="6454" y="6430"/>
                  </a:lnTo>
                  <a:lnTo>
                    <a:pt x="6454" y="6430"/>
                  </a:lnTo>
                  <a:lnTo>
                    <a:pt x="6430" y="6527"/>
                  </a:lnTo>
                  <a:lnTo>
                    <a:pt x="6308" y="6722"/>
                  </a:lnTo>
                  <a:lnTo>
                    <a:pt x="6113" y="6941"/>
                  </a:lnTo>
                  <a:lnTo>
                    <a:pt x="5894" y="7185"/>
                  </a:lnTo>
                  <a:lnTo>
                    <a:pt x="5894" y="7185"/>
                  </a:lnTo>
                  <a:lnTo>
                    <a:pt x="5675" y="7429"/>
                  </a:lnTo>
                  <a:lnTo>
                    <a:pt x="5505" y="7696"/>
                  </a:lnTo>
                  <a:lnTo>
                    <a:pt x="5358" y="7940"/>
                  </a:lnTo>
                  <a:lnTo>
                    <a:pt x="5334" y="8037"/>
                  </a:lnTo>
                  <a:lnTo>
                    <a:pt x="5334" y="8135"/>
                  </a:lnTo>
                  <a:lnTo>
                    <a:pt x="5334" y="8135"/>
                  </a:lnTo>
                  <a:lnTo>
                    <a:pt x="5334" y="8281"/>
                  </a:lnTo>
                  <a:lnTo>
                    <a:pt x="5358" y="8427"/>
                  </a:lnTo>
                  <a:lnTo>
                    <a:pt x="5383" y="8525"/>
                  </a:lnTo>
                  <a:lnTo>
                    <a:pt x="5432" y="8598"/>
                  </a:lnTo>
                  <a:lnTo>
                    <a:pt x="5432" y="8598"/>
                  </a:lnTo>
                  <a:lnTo>
                    <a:pt x="5456" y="8646"/>
                  </a:lnTo>
                  <a:lnTo>
                    <a:pt x="5480" y="8719"/>
                  </a:lnTo>
                  <a:lnTo>
                    <a:pt x="5505" y="8890"/>
                  </a:lnTo>
                  <a:lnTo>
                    <a:pt x="5505" y="8890"/>
                  </a:lnTo>
                  <a:lnTo>
                    <a:pt x="5480" y="8987"/>
                  </a:lnTo>
                  <a:lnTo>
                    <a:pt x="5383" y="9158"/>
                  </a:lnTo>
                  <a:lnTo>
                    <a:pt x="5237" y="9353"/>
                  </a:lnTo>
                  <a:lnTo>
                    <a:pt x="5042" y="9547"/>
                  </a:lnTo>
                  <a:lnTo>
                    <a:pt x="5042" y="9547"/>
                  </a:lnTo>
                  <a:lnTo>
                    <a:pt x="4847" y="9742"/>
                  </a:lnTo>
                  <a:lnTo>
                    <a:pt x="4701" y="9937"/>
                  </a:lnTo>
                  <a:lnTo>
                    <a:pt x="4603" y="10108"/>
                  </a:lnTo>
                  <a:lnTo>
                    <a:pt x="4555" y="10205"/>
                  </a:lnTo>
                  <a:lnTo>
                    <a:pt x="4555" y="10205"/>
                  </a:lnTo>
                  <a:lnTo>
                    <a:pt x="4530" y="10327"/>
                  </a:lnTo>
                  <a:lnTo>
                    <a:pt x="4457" y="10473"/>
                  </a:lnTo>
                  <a:lnTo>
                    <a:pt x="4336" y="10619"/>
                  </a:lnTo>
                  <a:lnTo>
                    <a:pt x="4189" y="10790"/>
                  </a:lnTo>
                  <a:lnTo>
                    <a:pt x="4189" y="10790"/>
                  </a:lnTo>
                  <a:lnTo>
                    <a:pt x="4019" y="10936"/>
                  </a:lnTo>
                  <a:lnTo>
                    <a:pt x="3873" y="11057"/>
                  </a:lnTo>
                  <a:lnTo>
                    <a:pt x="3727" y="11131"/>
                  </a:lnTo>
                  <a:lnTo>
                    <a:pt x="3605" y="11155"/>
                  </a:lnTo>
                  <a:lnTo>
                    <a:pt x="3605" y="11155"/>
                  </a:lnTo>
                  <a:lnTo>
                    <a:pt x="3532" y="11155"/>
                  </a:lnTo>
                  <a:lnTo>
                    <a:pt x="3434" y="11106"/>
                  </a:lnTo>
                  <a:lnTo>
                    <a:pt x="3337" y="11057"/>
                  </a:lnTo>
                  <a:lnTo>
                    <a:pt x="3240" y="10984"/>
                  </a:lnTo>
                  <a:lnTo>
                    <a:pt x="3240" y="10984"/>
                  </a:lnTo>
                  <a:lnTo>
                    <a:pt x="3167" y="10887"/>
                  </a:lnTo>
                  <a:lnTo>
                    <a:pt x="3093" y="10790"/>
                  </a:lnTo>
                  <a:lnTo>
                    <a:pt x="3069" y="10692"/>
                  </a:lnTo>
                  <a:lnTo>
                    <a:pt x="3045" y="10595"/>
                  </a:lnTo>
                  <a:lnTo>
                    <a:pt x="3045" y="10595"/>
                  </a:lnTo>
                  <a:lnTo>
                    <a:pt x="3020" y="10424"/>
                  </a:lnTo>
                  <a:lnTo>
                    <a:pt x="2996" y="10351"/>
                  </a:lnTo>
                  <a:lnTo>
                    <a:pt x="2947" y="10302"/>
                  </a:lnTo>
                  <a:lnTo>
                    <a:pt x="2947" y="10302"/>
                  </a:lnTo>
                  <a:lnTo>
                    <a:pt x="2923" y="10254"/>
                  </a:lnTo>
                  <a:lnTo>
                    <a:pt x="2874" y="10181"/>
                  </a:lnTo>
                  <a:lnTo>
                    <a:pt x="2850" y="10035"/>
                  </a:lnTo>
                  <a:lnTo>
                    <a:pt x="2850" y="10035"/>
                  </a:lnTo>
                  <a:lnTo>
                    <a:pt x="2826" y="9864"/>
                  </a:lnTo>
                  <a:lnTo>
                    <a:pt x="2801" y="9791"/>
                  </a:lnTo>
                  <a:lnTo>
                    <a:pt x="2752" y="9742"/>
                  </a:lnTo>
                  <a:lnTo>
                    <a:pt x="2752" y="9742"/>
                  </a:lnTo>
                  <a:lnTo>
                    <a:pt x="2728" y="9669"/>
                  </a:lnTo>
                  <a:lnTo>
                    <a:pt x="2704" y="9572"/>
                  </a:lnTo>
                  <a:lnTo>
                    <a:pt x="2679" y="9426"/>
                  </a:lnTo>
                  <a:lnTo>
                    <a:pt x="2655" y="9255"/>
                  </a:lnTo>
                  <a:lnTo>
                    <a:pt x="2655" y="9255"/>
                  </a:lnTo>
                  <a:lnTo>
                    <a:pt x="2679" y="9109"/>
                  </a:lnTo>
                  <a:lnTo>
                    <a:pt x="2704" y="8963"/>
                  </a:lnTo>
                  <a:lnTo>
                    <a:pt x="2728" y="8866"/>
                  </a:lnTo>
                  <a:lnTo>
                    <a:pt x="2752" y="8792"/>
                  </a:lnTo>
                  <a:lnTo>
                    <a:pt x="2752" y="8792"/>
                  </a:lnTo>
                  <a:lnTo>
                    <a:pt x="2801" y="8744"/>
                  </a:lnTo>
                  <a:lnTo>
                    <a:pt x="2826" y="8671"/>
                  </a:lnTo>
                  <a:lnTo>
                    <a:pt x="2850" y="8500"/>
                  </a:lnTo>
                  <a:lnTo>
                    <a:pt x="2850" y="8500"/>
                  </a:lnTo>
                  <a:lnTo>
                    <a:pt x="2826" y="8403"/>
                  </a:lnTo>
                  <a:lnTo>
                    <a:pt x="2777" y="8281"/>
                  </a:lnTo>
                  <a:lnTo>
                    <a:pt x="2679" y="8159"/>
                  </a:lnTo>
                  <a:lnTo>
                    <a:pt x="2582" y="8037"/>
                  </a:lnTo>
                  <a:lnTo>
                    <a:pt x="2582" y="8037"/>
                  </a:lnTo>
                  <a:lnTo>
                    <a:pt x="2460" y="7891"/>
                  </a:lnTo>
                  <a:lnTo>
                    <a:pt x="2363" y="7721"/>
                  </a:lnTo>
                  <a:lnTo>
                    <a:pt x="2314" y="7526"/>
                  </a:lnTo>
                  <a:lnTo>
                    <a:pt x="2290" y="7356"/>
                  </a:lnTo>
                  <a:lnTo>
                    <a:pt x="2290" y="7356"/>
                  </a:lnTo>
                  <a:lnTo>
                    <a:pt x="2290" y="7209"/>
                  </a:lnTo>
                  <a:lnTo>
                    <a:pt x="2265" y="7063"/>
                  </a:lnTo>
                  <a:lnTo>
                    <a:pt x="2217" y="6966"/>
                  </a:lnTo>
                  <a:lnTo>
                    <a:pt x="2192" y="6893"/>
                  </a:lnTo>
                  <a:lnTo>
                    <a:pt x="2192" y="6893"/>
                  </a:lnTo>
                  <a:lnTo>
                    <a:pt x="2144" y="6844"/>
                  </a:lnTo>
                  <a:lnTo>
                    <a:pt x="2071" y="6820"/>
                  </a:lnTo>
                  <a:lnTo>
                    <a:pt x="1900" y="6795"/>
                  </a:lnTo>
                  <a:lnTo>
                    <a:pt x="1900" y="6795"/>
                  </a:lnTo>
                  <a:lnTo>
                    <a:pt x="1754" y="6820"/>
                  </a:lnTo>
                  <a:lnTo>
                    <a:pt x="1681" y="6844"/>
                  </a:lnTo>
                  <a:lnTo>
                    <a:pt x="1632" y="6893"/>
                  </a:lnTo>
                  <a:lnTo>
                    <a:pt x="1632" y="6893"/>
                  </a:lnTo>
                  <a:lnTo>
                    <a:pt x="1559" y="6941"/>
                  </a:lnTo>
                  <a:lnTo>
                    <a:pt x="1437" y="6966"/>
                  </a:lnTo>
                  <a:lnTo>
                    <a:pt x="1291" y="6990"/>
                  </a:lnTo>
                  <a:lnTo>
                    <a:pt x="1145" y="6990"/>
                  </a:lnTo>
                  <a:lnTo>
                    <a:pt x="1145" y="6990"/>
                  </a:lnTo>
                  <a:lnTo>
                    <a:pt x="975" y="6966"/>
                  </a:lnTo>
                  <a:lnTo>
                    <a:pt x="780" y="6868"/>
                  </a:lnTo>
                  <a:lnTo>
                    <a:pt x="561" y="6747"/>
                  </a:lnTo>
                  <a:lnTo>
                    <a:pt x="390" y="6601"/>
                  </a:lnTo>
                  <a:lnTo>
                    <a:pt x="390" y="6601"/>
                  </a:lnTo>
                  <a:lnTo>
                    <a:pt x="317" y="6527"/>
                  </a:lnTo>
                  <a:lnTo>
                    <a:pt x="244" y="6406"/>
                  </a:lnTo>
                  <a:lnTo>
                    <a:pt x="122" y="6113"/>
                  </a:lnTo>
                  <a:lnTo>
                    <a:pt x="49" y="5797"/>
                  </a:lnTo>
                  <a:lnTo>
                    <a:pt x="0" y="5480"/>
                  </a:lnTo>
                  <a:lnTo>
                    <a:pt x="0" y="5480"/>
                  </a:lnTo>
                  <a:lnTo>
                    <a:pt x="25" y="5310"/>
                  </a:lnTo>
                  <a:lnTo>
                    <a:pt x="49" y="5139"/>
                  </a:lnTo>
                  <a:lnTo>
                    <a:pt x="147" y="4798"/>
                  </a:lnTo>
                  <a:lnTo>
                    <a:pt x="220" y="4628"/>
                  </a:lnTo>
                  <a:lnTo>
                    <a:pt x="293" y="4482"/>
                  </a:lnTo>
                  <a:lnTo>
                    <a:pt x="390" y="4336"/>
                  </a:lnTo>
                  <a:lnTo>
                    <a:pt x="487" y="4238"/>
                  </a:lnTo>
                  <a:lnTo>
                    <a:pt x="487" y="4238"/>
                  </a:lnTo>
                  <a:lnTo>
                    <a:pt x="682" y="4043"/>
                  </a:lnTo>
                  <a:lnTo>
                    <a:pt x="877" y="3897"/>
                  </a:lnTo>
                  <a:lnTo>
                    <a:pt x="1048" y="3800"/>
                  </a:lnTo>
                  <a:lnTo>
                    <a:pt x="1145" y="3751"/>
                  </a:lnTo>
                  <a:lnTo>
                    <a:pt x="1145" y="3751"/>
                  </a:lnTo>
                  <a:lnTo>
                    <a:pt x="1316" y="3727"/>
                  </a:lnTo>
                  <a:lnTo>
                    <a:pt x="1389" y="3702"/>
                  </a:lnTo>
                  <a:lnTo>
                    <a:pt x="1437" y="3654"/>
                  </a:lnTo>
                  <a:lnTo>
                    <a:pt x="1437" y="3654"/>
                  </a:lnTo>
                  <a:lnTo>
                    <a:pt x="1510" y="3629"/>
                  </a:lnTo>
                  <a:lnTo>
                    <a:pt x="1608" y="3605"/>
                  </a:lnTo>
                  <a:lnTo>
                    <a:pt x="1754" y="3581"/>
                  </a:lnTo>
                  <a:lnTo>
                    <a:pt x="1900" y="3581"/>
                  </a:lnTo>
                  <a:lnTo>
                    <a:pt x="1900" y="3581"/>
                  </a:lnTo>
                  <a:lnTo>
                    <a:pt x="2071" y="3581"/>
                  </a:lnTo>
                  <a:lnTo>
                    <a:pt x="2241" y="3629"/>
                  </a:lnTo>
                  <a:lnTo>
                    <a:pt x="2363" y="3678"/>
                  </a:lnTo>
                  <a:lnTo>
                    <a:pt x="2485" y="3751"/>
                  </a:lnTo>
                  <a:lnTo>
                    <a:pt x="2485" y="3751"/>
                  </a:lnTo>
                  <a:lnTo>
                    <a:pt x="2558" y="3824"/>
                  </a:lnTo>
                  <a:lnTo>
                    <a:pt x="2655" y="3897"/>
                  </a:lnTo>
                  <a:lnTo>
                    <a:pt x="2777" y="3946"/>
                  </a:lnTo>
                  <a:lnTo>
                    <a:pt x="2850" y="3946"/>
                  </a:lnTo>
                  <a:lnTo>
                    <a:pt x="2850" y="3946"/>
                  </a:lnTo>
                  <a:lnTo>
                    <a:pt x="3020" y="3970"/>
                  </a:lnTo>
                  <a:lnTo>
                    <a:pt x="3093" y="4019"/>
                  </a:lnTo>
                  <a:lnTo>
                    <a:pt x="3142" y="4043"/>
                  </a:lnTo>
                  <a:lnTo>
                    <a:pt x="3142" y="4043"/>
                  </a:lnTo>
                  <a:lnTo>
                    <a:pt x="3191" y="4068"/>
                  </a:lnTo>
                  <a:lnTo>
                    <a:pt x="3240" y="4092"/>
                  </a:lnTo>
                  <a:lnTo>
                    <a:pt x="3288" y="4068"/>
                  </a:lnTo>
                  <a:lnTo>
                    <a:pt x="3337" y="4043"/>
                  </a:lnTo>
                  <a:lnTo>
                    <a:pt x="3337" y="4043"/>
                  </a:lnTo>
                  <a:lnTo>
                    <a:pt x="3386" y="4019"/>
                  </a:lnTo>
                  <a:lnTo>
                    <a:pt x="3459" y="3970"/>
                  </a:lnTo>
                  <a:lnTo>
                    <a:pt x="3605" y="3946"/>
                  </a:lnTo>
                  <a:lnTo>
                    <a:pt x="3605" y="3946"/>
                  </a:lnTo>
                  <a:lnTo>
                    <a:pt x="3775" y="3970"/>
                  </a:lnTo>
                  <a:lnTo>
                    <a:pt x="3848" y="4019"/>
                  </a:lnTo>
                  <a:lnTo>
                    <a:pt x="3897" y="4043"/>
                  </a:lnTo>
                  <a:lnTo>
                    <a:pt x="3897" y="4043"/>
                  </a:lnTo>
                  <a:lnTo>
                    <a:pt x="3970" y="4092"/>
                  </a:lnTo>
                  <a:lnTo>
                    <a:pt x="4068" y="4116"/>
                  </a:lnTo>
                  <a:lnTo>
                    <a:pt x="4214" y="4141"/>
                  </a:lnTo>
                  <a:lnTo>
                    <a:pt x="4384" y="4141"/>
                  </a:lnTo>
                  <a:lnTo>
                    <a:pt x="4384" y="4141"/>
                  </a:lnTo>
                  <a:lnTo>
                    <a:pt x="4530" y="4141"/>
                  </a:lnTo>
                  <a:lnTo>
                    <a:pt x="4677" y="4116"/>
                  </a:lnTo>
                  <a:lnTo>
                    <a:pt x="4774" y="4092"/>
                  </a:lnTo>
                  <a:lnTo>
                    <a:pt x="4847" y="4043"/>
                  </a:lnTo>
                  <a:lnTo>
                    <a:pt x="4847" y="4043"/>
                  </a:lnTo>
                  <a:lnTo>
                    <a:pt x="4896" y="3995"/>
                  </a:lnTo>
                  <a:lnTo>
                    <a:pt x="4920" y="3921"/>
                  </a:lnTo>
                  <a:lnTo>
                    <a:pt x="4944" y="3751"/>
                  </a:lnTo>
                  <a:lnTo>
                    <a:pt x="4944" y="3751"/>
                  </a:lnTo>
                  <a:lnTo>
                    <a:pt x="4944" y="3727"/>
                  </a:lnTo>
                  <a:lnTo>
                    <a:pt x="4920" y="3678"/>
                  </a:lnTo>
                  <a:lnTo>
                    <a:pt x="4823" y="3629"/>
                  </a:lnTo>
                  <a:lnTo>
                    <a:pt x="4701" y="3581"/>
                  </a:lnTo>
                  <a:lnTo>
                    <a:pt x="4555" y="3581"/>
                  </a:lnTo>
                  <a:lnTo>
                    <a:pt x="4555" y="3581"/>
                  </a:lnTo>
                  <a:lnTo>
                    <a:pt x="4409" y="3556"/>
                  </a:lnTo>
                  <a:lnTo>
                    <a:pt x="4238" y="3507"/>
                  </a:lnTo>
                  <a:lnTo>
                    <a:pt x="4092" y="3459"/>
                  </a:lnTo>
                  <a:lnTo>
                    <a:pt x="3995" y="3386"/>
                  </a:lnTo>
                  <a:lnTo>
                    <a:pt x="3995" y="3386"/>
                  </a:lnTo>
                  <a:lnTo>
                    <a:pt x="3897" y="3313"/>
                  </a:lnTo>
                  <a:lnTo>
                    <a:pt x="3800" y="3240"/>
                  </a:lnTo>
                  <a:lnTo>
                    <a:pt x="3702" y="3215"/>
                  </a:lnTo>
                  <a:lnTo>
                    <a:pt x="3605" y="3191"/>
                  </a:lnTo>
                  <a:lnTo>
                    <a:pt x="3605" y="3191"/>
                  </a:lnTo>
                  <a:lnTo>
                    <a:pt x="3532" y="3166"/>
                  </a:lnTo>
                  <a:lnTo>
                    <a:pt x="3434" y="3142"/>
                  </a:lnTo>
                  <a:lnTo>
                    <a:pt x="3337" y="3069"/>
                  </a:lnTo>
                  <a:lnTo>
                    <a:pt x="3240" y="2996"/>
                  </a:lnTo>
                  <a:lnTo>
                    <a:pt x="3240" y="2996"/>
                  </a:lnTo>
                  <a:lnTo>
                    <a:pt x="3167" y="2923"/>
                  </a:lnTo>
                  <a:lnTo>
                    <a:pt x="3069" y="2899"/>
                  </a:lnTo>
                  <a:lnTo>
                    <a:pt x="2996" y="2874"/>
                  </a:lnTo>
                  <a:lnTo>
                    <a:pt x="2947" y="2899"/>
                  </a:lnTo>
                  <a:lnTo>
                    <a:pt x="2947" y="2899"/>
                  </a:lnTo>
                  <a:lnTo>
                    <a:pt x="2899" y="2923"/>
                  </a:lnTo>
                  <a:lnTo>
                    <a:pt x="2826" y="2923"/>
                  </a:lnTo>
                  <a:lnTo>
                    <a:pt x="2752" y="2874"/>
                  </a:lnTo>
                  <a:lnTo>
                    <a:pt x="2655" y="2801"/>
                  </a:lnTo>
                  <a:lnTo>
                    <a:pt x="2655" y="2801"/>
                  </a:lnTo>
                  <a:lnTo>
                    <a:pt x="2582" y="2752"/>
                  </a:lnTo>
                  <a:lnTo>
                    <a:pt x="2509" y="2704"/>
                  </a:lnTo>
                  <a:lnTo>
                    <a:pt x="2436" y="2704"/>
                  </a:lnTo>
                  <a:lnTo>
                    <a:pt x="2387" y="2704"/>
                  </a:lnTo>
                  <a:lnTo>
                    <a:pt x="2387" y="2704"/>
                  </a:lnTo>
                  <a:lnTo>
                    <a:pt x="2338" y="2752"/>
                  </a:lnTo>
                  <a:lnTo>
                    <a:pt x="2265" y="2777"/>
                  </a:lnTo>
                  <a:lnTo>
                    <a:pt x="2095" y="2801"/>
                  </a:lnTo>
                  <a:lnTo>
                    <a:pt x="2095" y="2801"/>
                  </a:lnTo>
                  <a:lnTo>
                    <a:pt x="1997" y="2850"/>
                  </a:lnTo>
                  <a:lnTo>
                    <a:pt x="1851" y="2923"/>
                  </a:lnTo>
                  <a:lnTo>
                    <a:pt x="1681" y="3045"/>
                  </a:lnTo>
                  <a:lnTo>
                    <a:pt x="1535" y="3191"/>
                  </a:lnTo>
                  <a:lnTo>
                    <a:pt x="1535" y="3191"/>
                  </a:lnTo>
                  <a:lnTo>
                    <a:pt x="1364" y="3337"/>
                  </a:lnTo>
                  <a:lnTo>
                    <a:pt x="1194" y="3459"/>
                  </a:lnTo>
                  <a:lnTo>
                    <a:pt x="1072" y="3532"/>
                  </a:lnTo>
                  <a:lnTo>
                    <a:pt x="950" y="3581"/>
                  </a:lnTo>
                  <a:lnTo>
                    <a:pt x="950" y="3581"/>
                  </a:lnTo>
                  <a:lnTo>
                    <a:pt x="804" y="3532"/>
                  </a:lnTo>
                  <a:lnTo>
                    <a:pt x="731" y="3507"/>
                  </a:lnTo>
                  <a:lnTo>
                    <a:pt x="682" y="3483"/>
                  </a:lnTo>
                  <a:lnTo>
                    <a:pt x="682" y="3483"/>
                  </a:lnTo>
                  <a:lnTo>
                    <a:pt x="634" y="3434"/>
                  </a:lnTo>
                  <a:lnTo>
                    <a:pt x="609" y="3361"/>
                  </a:lnTo>
                  <a:lnTo>
                    <a:pt x="585" y="3191"/>
                  </a:lnTo>
                  <a:lnTo>
                    <a:pt x="585" y="3191"/>
                  </a:lnTo>
                  <a:lnTo>
                    <a:pt x="609" y="3020"/>
                  </a:lnTo>
                  <a:lnTo>
                    <a:pt x="634" y="2947"/>
                  </a:lnTo>
                  <a:lnTo>
                    <a:pt x="682" y="2899"/>
                  </a:lnTo>
                  <a:lnTo>
                    <a:pt x="682" y="2899"/>
                  </a:lnTo>
                  <a:lnTo>
                    <a:pt x="731" y="2874"/>
                  </a:lnTo>
                  <a:lnTo>
                    <a:pt x="853" y="2850"/>
                  </a:lnTo>
                  <a:lnTo>
                    <a:pt x="999" y="2826"/>
                  </a:lnTo>
                  <a:lnTo>
                    <a:pt x="1145" y="2801"/>
                  </a:lnTo>
                  <a:lnTo>
                    <a:pt x="1145" y="2801"/>
                  </a:lnTo>
                  <a:lnTo>
                    <a:pt x="1291" y="2801"/>
                  </a:lnTo>
                  <a:lnTo>
                    <a:pt x="1413" y="2752"/>
                  </a:lnTo>
                  <a:lnTo>
                    <a:pt x="1486" y="2704"/>
                  </a:lnTo>
                  <a:lnTo>
                    <a:pt x="1510" y="2655"/>
                  </a:lnTo>
                  <a:lnTo>
                    <a:pt x="1535" y="2631"/>
                  </a:lnTo>
                  <a:lnTo>
                    <a:pt x="1535" y="2631"/>
                  </a:lnTo>
                  <a:lnTo>
                    <a:pt x="1486" y="2460"/>
                  </a:lnTo>
                  <a:lnTo>
                    <a:pt x="1462" y="2387"/>
                  </a:lnTo>
                  <a:lnTo>
                    <a:pt x="1437" y="2338"/>
                  </a:lnTo>
                  <a:lnTo>
                    <a:pt x="1437" y="2338"/>
                  </a:lnTo>
                  <a:lnTo>
                    <a:pt x="1389" y="2290"/>
                  </a:lnTo>
                  <a:lnTo>
                    <a:pt x="1389" y="2241"/>
                  </a:lnTo>
                  <a:lnTo>
                    <a:pt x="1389" y="2192"/>
                  </a:lnTo>
                  <a:lnTo>
                    <a:pt x="1437" y="2144"/>
                  </a:lnTo>
                  <a:lnTo>
                    <a:pt x="1437" y="2144"/>
                  </a:lnTo>
                  <a:lnTo>
                    <a:pt x="1486" y="2119"/>
                  </a:lnTo>
                  <a:lnTo>
                    <a:pt x="1559" y="2070"/>
                  </a:lnTo>
                  <a:lnTo>
                    <a:pt x="1705" y="2046"/>
                  </a:lnTo>
                  <a:lnTo>
                    <a:pt x="1705" y="2046"/>
                  </a:lnTo>
                  <a:lnTo>
                    <a:pt x="1803" y="2046"/>
                  </a:lnTo>
                  <a:lnTo>
                    <a:pt x="1900" y="1997"/>
                  </a:lnTo>
                  <a:lnTo>
                    <a:pt x="1997" y="1924"/>
                  </a:lnTo>
                  <a:lnTo>
                    <a:pt x="2095" y="1851"/>
                  </a:lnTo>
                  <a:lnTo>
                    <a:pt x="2095" y="1851"/>
                  </a:lnTo>
                  <a:lnTo>
                    <a:pt x="2168" y="1778"/>
                  </a:lnTo>
                  <a:lnTo>
                    <a:pt x="2241" y="1681"/>
                  </a:lnTo>
                  <a:lnTo>
                    <a:pt x="2265" y="1559"/>
                  </a:lnTo>
                  <a:lnTo>
                    <a:pt x="2290" y="1486"/>
                  </a:lnTo>
                  <a:lnTo>
                    <a:pt x="2290" y="1486"/>
                  </a:lnTo>
                  <a:lnTo>
                    <a:pt x="2265" y="1315"/>
                  </a:lnTo>
                  <a:lnTo>
                    <a:pt x="2217" y="1242"/>
                  </a:lnTo>
                  <a:lnTo>
                    <a:pt x="2192" y="1194"/>
                  </a:lnTo>
                  <a:lnTo>
                    <a:pt x="2192" y="1194"/>
                  </a:lnTo>
                  <a:lnTo>
                    <a:pt x="2192" y="1169"/>
                  </a:lnTo>
                  <a:lnTo>
                    <a:pt x="2192" y="1121"/>
                  </a:lnTo>
                  <a:lnTo>
                    <a:pt x="2265" y="999"/>
                  </a:lnTo>
                  <a:lnTo>
                    <a:pt x="2387" y="828"/>
                  </a:lnTo>
                  <a:lnTo>
                    <a:pt x="2582" y="634"/>
                  </a:lnTo>
                  <a:lnTo>
                    <a:pt x="2582" y="634"/>
                  </a:lnTo>
                  <a:lnTo>
                    <a:pt x="2679" y="536"/>
                  </a:lnTo>
                  <a:lnTo>
                    <a:pt x="2826" y="439"/>
                  </a:lnTo>
                  <a:lnTo>
                    <a:pt x="2972" y="366"/>
                  </a:lnTo>
                  <a:lnTo>
                    <a:pt x="3142" y="293"/>
                  </a:lnTo>
                  <a:lnTo>
                    <a:pt x="3483" y="195"/>
                  </a:lnTo>
                  <a:lnTo>
                    <a:pt x="3654" y="171"/>
                  </a:lnTo>
                  <a:lnTo>
                    <a:pt x="3800" y="146"/>
                  </a:lnTo>
                  <a:lnTo>
                    <a:pt x="3800" y="146"/>
                  </a:lnTo>
                  <a:lnTo>
                    <a:pt x="4116" y="171"/>
                  </a:lnTo>
                  <a:lnTo>
                    <a:pt x="4360" y="171"/>
                  </a:lnTo>
                  <a:lnTo>
                    <a:pt x="4555" y="220"/>
                  </a:lnTo>
                  <a:lnTo>
                    <a:pt x="4652" y="244"/>
                  </a:lnTo>
                  <a:lnTo>
                    <a:pt x="4652" y="244"/>
                  </a:lnTo>
                  <a:lnTo>
                    <a:pt x="4701" y="268"/>
                  </a:lnTo>
                  <a:lnTo>
                    <a:pt x="4750" y="293"/>
                  </a:lnTo>
                  <a:lnTo>
                    <a:pt x="4798" y="268"/>
                  </a:lnTo>
                  <a:lnTo>
                    <a:pt x="4847" y="244"/>
                  </a:lnTo>
                  <a:lnTo>
                    <a:pt x="4847" y="244"/>
                  </a:lnTo>
                  <a:lnTo>
                    <a:pt x="5018" y="195"/>
                  </a:lnTo>
                  <a:lnTo>
                    <a:pt x="5407" y="122"/>
                  </a:lnTo>
                  <a:lnTo>
                    <a:pt x="5821" y="25"/>
                  </a:lnTo>
                  <a:lnTo>
                    <a:pt x="6138"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6" name="Google Shape;866;p48"/>
          <p:cNvGrpSpPr/>
          <p:nvPr/>
        </p:nvGrpSpPr>
        <p:grpSpPr>
          <a:xfrm>
            <a:off x="8391171" y="3150171"/>
            <a:ext cx="342882" cy="342903"/>
            <a:chOff x="6643075" y="3664250"/>
            <a:chExt cx="407950" cy="407975"/>
          </a:xfrm>
        </p:grpSpPr>
        <p:sp>
          <p:nvSpPr>
            <p:cNvPr id="867" name="Google Shape;867;p48"/>
            <p:cNvSpPr/>
            <p:nvPr/>
          </p:nvSpPr>
          <p:spPr>
            <a:xfrm>
              <a:off x="6794075" y="3815250"/>
              <a:ext cx="211300" cy="211300"/>
            </a:xfrm>
            <a:custGeom>
              <a:avLst/>
              <a:gdLst/>
              <a:ahLst/>
              <a:cxnLst/>
              <a:rect l="l" t="t" r="r" b="b"/>
              <a:pathLst>
                <a:path w="8452" h="8452" fill="none" extrusionOk="0">
                  <a:moveTo>
                    <a:pt x="0" y="8135"/>
                  </a:moveTo>
                  <a:lnTo>
                    <a:pt x="0" y="8135"/>
                  </a:lnTo>
                  <a:lnTo>
                    <a:pt x="438" y="8257"/>
                  </a:lnTo>
                  <a:lnTo>
                    <a:pt x="852" y="8354"/>
                  </a:lnTo>
                  <a:lnTo>
                    <a:pt x="1291" y="8403"/>
                  </a:lnTo>
                  <a:lnTo>
                    <a:pt x="1729" y="8452"/>
                  </a:lnTo>
                  <a:lnTo>
                    <a:pt x="2168" y="8452"/>
                  </a:lnTo>
                  <a:lnTo>
                    <a:pt x="2606" y="8427"/>
                  </a:lnTo>
                  <a:lnTo>
                    <a:pt x="3020" y="8378"/>
                  </a:lnTo>
                  <a:lnTo>
                    <a:pt x="3458" y="8281"/>
                  </a:lnTo>
                  <a:lnTo>
                    <a:pt x="3872" y="8184"/>
                  </a:lnTo>
                  <a:lnTo>
                    <a:pt x="4311" y="8037"/>
                  </a:lnTo>
                  <a:lnTo>
                    <a:pt x="4701" y="7867"/>
                  </a:lnTo>
                  <a:lnTo>
                    <a:pt x="5115" y="7672"/>
                  </a:lnTo>
                  <a:lnTo>
                    <a:pt x="5504" y="7429"/>
                  </a:lnTo>
                  <a:lnTo>
                    <a:pt x="5870" y="7185"/>
                  </a:lnTo>
                  <a:lnTo>
                    <a:pt x="6235" y="6893"/>
                  </a:lnTo>
                  <a:lnTo>
                    <a:pt x="6576" y="6576"/>
                  </a:lnTo>
                  <a:lnTo>
                    <a:pt x="6576" y="6576"/>
                  </a:lnTo>
                  <a:lnTo>
                    <a:pt x="6892" y="6235"/>
                  </a:lnTo>
                  <a:lnTo>
                    <a:pt x="7185" y="5870"/>
                  </a:lnTo>
                  <a:lnTo>
                    <a:pt x="7428" y="5505"/>
                  </a:lnTo>
                  <a:lnTo>
                    <a:pt x="7672" y="5115"/>
                  </a:lnTo>
                  <a:lnTo>
                    <a:pt x="7867" y="4701"/>
                  </a:lnTo>
                  <a:lnTo>
                    <a:pt x="8037" y="4311"/>
                  </a:lnTo>
                  <a:lnTo>
                    <a:pt x="8183" y="3873"/>
                  </a:lnTo>
                  <a:lnTo>
                    <a:pt x="8281" y="3459"/>
                  </a:lnTo>
                  <a:lnTo>
                    <a:pt x="8378" y="3020"/>
                  </a:lnTo>
                  <a:lnTo>
                    <a:pt x="8427" y="2606"/>
                  </a:lnTo>
                  <a:lnTo>
                    <a:pt x="8451" y="2168"/>
                  </a:lnTo>
                  <a:lnTo>
                    <a:pt x="8451" y="1730"/>
                  </a:lnTo>
                  <a:lnTo>
                    <a:pt x="8402" y="1291"/>
                  </a:lnTo>
                  <a:lnTo>
                    <a:pt x="8354" y="853"/>
                  </a:lnTo>
                  <a:lnTo>
                    <a:pt x="8256" y="439"/>
                  </a:lnTo>
                  <a:lnTo>
                    <a:pt x="8135"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48"/>
            <p:cNvSpPr/>
            <p:nvPr/>
          </p:nvSpPr>
          <p:spPr>
            <a:xfrm>
              <a:off x="6643075" y="3664250"/>
              <a:ext cx="407950" cy="407975"/>
            </a:xfrm>
            <a:custGeom>
              <a:avLst/>
              <a:gdLst/>
              <a:ahLst/>
              <a:cxnLst/>
              <a:rect l="l" t="t" r="r" b="b"/>
              <a:pathLst>
                <a:path w="16318" h="16319" fill="none" extrusionOk="0">
                  <a:moveTo>
                    <a:pt x="16074" y="244"/>
                  </a:moveTo>
                  <a:lnTo>
                    <a:pt x="16074" y="244"/>
                  </a:lnTo>
                  <a:lnTo>
                    <a:pt x="15928" y="122"/>
                  </a:lnTo>
                  <a:lnTo>
                    <a:pt x="15758" y="49"/>
                  </a:lnTo>
                  <a:lnTo>
                    <a:pt x="15538" y="0"/>
                  </a:lnTo>
                  <a:lnTo>
                    <a:pt x="15319" y="0"/>
                  </a:lnTo>
                  <a:lnTo>
                    <a:pt x="15051" y="25"/>
                  </a:lnTo>
                  <a:lnTo>
                    <a:pt x="14759" y="73"/>
                  </a:lnTo>
                  <a:lnTo>
                    <a:pt x="14442" y="171"/>
                  </a:lnTo>
                  <a:lnTo>
                    <a:pt x="14102" y="293"/>
                  </a:lnTo>
                  <a:lnTo>
                    <a:pt x="13736" y="439"/>
                  </a:lnTo>
                  <a:lnTo>
                    <a:pt x="13347" y="609"/>
                  </a:lnTo>
                  <a:lnTo>
                    <a:pt x="12957" y="828"/>
                  </a:lnTo>
                  <a:lnTo>
                    <a:pt x="12543" y="1048"/>
                  </a:lnTo>
                  <a:lnTo>
                    <a:pt x="11666" y="1608"/>
                  </a:lnTo>
                  <a:lnTo>
                    <a:pt x="10716" y="2265"/>
                  </a:lnTo>
                  <a:lnTo>
                    <a:pt x="10716" y="2265"/>
                  </a:lnTo>
                  <a:lnTo>
                    <a:pt x="10278" y="2095"/>
                  </a:lnTo>
                  <a:lnTo>
                    <a:pt x="9815" y="1949"/>
                  </a:lnTo>
                  <a:lnTo>
                    <a:pt x="9352" y="1851"/>
                  </a:lnTo>
                  <a:lnTo>
                    <a:pt x="8890" y="1778"/>
                  </a:lnTo>
                  <a:lnTo>
                    <a:pt x="8427" y="1730"/>
                  </a:lnTo>
                  <a:lnTo>
                    <a:pt x="7940" y="1730"/>
                  </a:lnTo>
                  <a:lnTo>
                    <a:pt x="7477" y="1778"/>
                  </a:lnTo>
                  <a:lnTo>
                    <a:pt x="7014" y="1827"/>
                  </a:lnTo>
                  <a:lnTo>
                    <a:pt x="6551" y="1924"/>
                  </a:lnTo>
                  <a:lnTo>
                    <a:pt x="6089" y="2070"/>
                  </a:lnTo>
                  <a:lnTo>
                    <a:pt x="5650" y="2241"/>
                  </a:lnTo>
                  <a:lnTo>
                    <a:pt x="5212" y="2436"/>
                  </a:lnTo>
                  <a:lnTo>
                    <a:pt x="4774" y="2679"/>
                  </a:lnTo>
                  <a:lnTo>
                    <a:pt x="4384" y="2972"/>
                  </a:lnTo>
                  <a:lnTo>
                    <a:pt x="3994" y="3264"/>
                  </a:lnTo>
                  <a:lnTo>
                    <a:pt x="3605" y="3605"/>
                  </a:lnTo>
                  <a:lnTo>
                    <a:pt x="3605" y="3605"/>
                  </a:lnTo>
                  <a:lnTo>
                    <a:pt x="3264" y="3995"/>
                  </a:lnTo>
                  <a:lnTo>
                    <a:pt x="2971" y="4384"/>
                  </a:lnTo>
                  <a:lnTo>
                    <a:pt x="2679" y="4774"/>
                  </a:lnTo>
                  <a:lnTo>
                    <a:pt x="2436" y="5212"/>
                  </a:lnTo>
                  <a:lnTo>
                    <a:pt x="2241" y="5651"/>
                  </a:lnTo>
                  <a:lnTo>
                    <a:pt x="2070" y="6089"/>
                  </a:lnTo>
                  <a:lnTo>
                    <a:pt x="1924" y="6552"/>
                  </a:lnTo>
                  <a:lnTo>
                    <a:pt x="1827" y="7015"/>
                  </a:lnTo>
                  <a:lnTo>
                    <a:pt x="1778" y="7477"/>
                  </a:lnTo>
                  <a:lnTo>
                    <a:pt x="1729" y="7940"/>
                  </a:lnTo>
                  <a:lnTo>
                    <a:pt x="1729" y="8427"/>
                  </a:lnTo>
                  <a:lnTo>
                    <a:pt x="1778" y="8890"/>
                  </a:lnTo>
                  <a:lnTo>
                    <a:pt x="1851" y="9353"/>
                  </a:lnTo>
                  <a:lnTo>
                    <a:pt x="1948" y="9815"/>
                  </a:lnTo>
                  <a:lnTo>
                    <a:pt x="2095" y="10278"/>
                  </a:lnTo>
                  <a:lnTo>
                    <a:pt x="2265" y="10716"/>
                  </a:lnTo>
                  <a:lnTo>
                    <a:pt x="2265" y="10716"/>
                  </a:lnTo>
                  <a:lnTo>
                    <a:pt x="1607" y="11666"/>
                  </a:lnTo>
                  <a:lnTo>
                    <a:pt x="1047" y="12543"/>
                  </a:lnTo>
                  <a:lnTo>
                    <a:pt x="828" y="12957"/>
                  </a:lnTo>
                  <a:lnTo>
                    <a:pt x="609" y="13347"/>
                  </a:lnTo>
                  <a:lnTo>
                    <a:pt x="438" y="13737"/>
                  </a:lnTo>
                  <a:lnTo>
                    <a:pt x="292" y="14102"/>
                  </a:lnTo>
                  <a:lnTo>
                    <a:pt x="170" y="14443"/>
                  </a:lnTo>
                  <a:lnTo>
                    <a:pt x="73" y="14759"/>
                  </a:lnTo>
                  <a:lnTo>
                    <a:pt x="24" y="15052"/>
                  </a:lnTo>
                  <a:lnTo>
                    <a:pt x="0" y="15320"/>
                  </a:lnTo>
                  <a:lnTo>
                    <a:pt x="0" y="15539"/>
                  </a:lnTo>
                  <a:lnTo>
                    <a:pt x="49" y="15758"/>
                  </a:lnTo>
                  <a:lnTo>
                    <a:pt x="122" y="15928"/>
                  </a:lnTo>
                  <a:lnTo>
                    <a:pt x="244" y="16075"/>
                  </a:lnTo>
                  <a:lnTo>
                    <a:pt x="244" y="16075"/>
                  </a:lnTo>
                  <a:lnTo>
                    <a:pt x="341" y="16172"/>
                  </a:lnTo>
                  <a:lnTo>
                    <a:pt x="487" y="16245"/>
                  </a:lnTo>
                  <a:lnTo>
                    <a:pt x="633" y="16294"/>
                  </a:lnTo>
                  <a:lnTo>
                    <a:pt x="804" y="16318"/>
                  </a:lnTo>
                  <a:lnTo>
                    <a:pt x="974" y="16318"/>
                  </a:lnTo>
                  <a:lnTo>
                    <a:pt x="1169" y="16318"/>
                  </a:lnTo>
                  <a:lnTo>
                    <a:pt x="1388" y="16269"/>
                  </a:lnTo>
                  <a:lnTo>
                    <a:pt x="1632" y="16221"/>
                  </a:lnTo>
                  <a:lnTo>
                    <a:pt x="2143" y="16075"/>
                  </a:lnTo>
                  <a:lnTo>
                    <a:pt x="2703" y="15831"/>
                  </a:lnTo>
                  <a:lnTo>
                    <a:pt x="3312" y="15539"/>
                  </a:lnTo>
                  <a:lnTo>
                    <a:pt x="3946" y="15149"/>
                  </a:lnTo>
                  <a:lnTo>
                    <a:pt x="4652" y="14711"/>
                  </a:lnTo>
                  <a:lnTo>
                    <a:pt x="5358" y="14224"/>
                  </a:lnTo>
                  <a:lnTo>
                    <a:pt x="6113" y="13663"/>
                  </a:lnTo>
                  <a:lnTo>
                    <a:pt x="6892" y="13055"/>
                  </a:lnTo>
                  <a:lnTo>
                    <a:pt x="7696" y="12397"/>
                  </a:lnTo>
                  <a:lnTo>
                    <a:pt x="8500" y="11691"/>
                  </a:lnTo>
                  <a:lnTo>
                    <a:pt x="9304" y="10936"/>
                  </a:lnTo>
                  <a:lnTo>
                    <a:pt x="10132" y="10132"/>
                  </a:lnTo>
                  <a:lnTo>
                    <a:pt x="10132" y="10132"/>
                  </a:lnTo>
                  <a:lnTo>
                    <a:pt x="10935" y="9304"/>
                  </a:lnTo>
                  <a:lnTo>
                    <a:pt x="11690" y="8500"/>
                  </a:lnTo>
                  <a:lnTo>
                    <a:pt x="12397" y="7696"/>
                  </a:lnTo>
                  <a:lnTo>
                    <a:pt x="13054" y="6893"/>
                  </a:lnTo>
                  <a:lnTo>
                    <a:pt x="13663" y="6113"/>
                  </a:lnTo>
                  <a:lnTo>
                    <a:pt x="14223" y="5358"/>
                  </a:lnTo>
                  <a:lnTo>
                    <a:pt x="14710" y="4652"/>
                  </a:lnTo>
                  <a:lnTo>
                    <a:pt x="15149" y="3946"/>
                  </a:lnTo>
                  <a:lnTo>
                    <a:pt x="15538" y="3313"/>
                  </a:lnTo>
                  <a:lnTo>
                    <a:pt x="15831" y="2704"/>
                  </a:lnTo>
                  <a:lnTo>
                    <a:pt x="16074" y="2144"/>
                  </a:lnTo>
                  <a:lnTo>
                    <a:pt x="16220" y="1632"/>
                  </a:lnTo>
                  <a:lnTo>
                    <a:pt x="16269" y="1389"/>
                  </a:lnTo>
                  <a:lnTo>
                    <a:pt x="16318" y="1169"/>
                  </a:lnTo>
                  <a:lnTo>
                    <a:pt x="16318" y="975"/>
                  </a:lnTo>
                  <a:lnTo>
                    <a:pt x="16318" y="804"/>
                  </a:lnTo>
                  <a:lnTo>
                    <a:pt x="16293" y="634"/>
                  </a:lnTo>
                  <a:lnTo>
                    <a:pt x="16245" y="487"/>
                  </a:lnTo>
                  <a:lnTo>
                    <a:pt x="16172" y="341"/>
                  </a:lnTo>
                  <a:lnTo>
                    <a:pt x="16074" y="244"/>
                  </a:lnTo>
                  <a:lnTo>
                    <a:pt x="16074" y="244"/>
                  </a:lnTo>
                  <a:close/>
                  <a:moveTo>
                    <a:pt x="1827" y="13810"/>
                  </a:moveTo>
                  <a:lnTo>
                    <a:pt x="1827" y="13810"/>
                  </a:lnTo>
                  <a:lnTo>
                    <a:pt x="1754" y="13737"/>
                  </a:lnTo>
                  <a:lnTo>
                    <a:pt x="1729" y="13639"/>
                  </a:lnTo>
                  <a:lnTo>
                    <a:pt x="1681" y="13542"/>
                  </a:lnTo>
                  <a:lnTo>
                    <a:pt x="1681" y="13444"/>
                  </a:lnTo>
                  <a:lnTo>
                    <a:pt x="1681" y="13176"/>
                  </a:lnTo>
                  <a:lnTo>
                    <a:pt x="1754" y="12884"/>
                  </a:lnTo>
                  <a:lnTo>
                    <a:pt x="1875" y="12519"/>
                  </a:lnTo>
                  <a:lnTo>
                    <a:pt x="2046" y="12153"/>
                  </a:lnTo>
                  <a:lnTo>
                    <a:pt x="2265" y="11715"/>
                  </a:lnTo>
                  <a:lnTo>
                    <a:pt x="2533" y="11277"/>
                  </a:lnTo>
                  <a:lnTo>
                    <a:pt x="2533" y="11277"/>
                  </a:lnTo>
                  <a:lnTo>
                    <a:pt x="2752" y="11642"/>
                  </a:lnTo>
                  <a:lnTo>
                    <a:pt x="3020" y="12007"/>
                  </a:lnTo>
                  <a:lnTo>
                    <a:pt x="3288" y="12373"/>
                  </a:lnTo>
                  <a:lnTo>
                    <a:pt x="3605" y="12714"/>
                  </a:lnTo>
                  <a:lnTo>
                    <a:pt x="3605" y="12714"/>
                  </a:lnTo>
                  <a:lnTo>
                    <a:pt x="3897" y="12957"/>
                  </a:lnTo>
                  <a:lnTo>
                    <a:pt x="4165" y="13201"/>
                  </a:lnTo>
                  <a:lnTo>
                    <a:pt x="4165" y="13201"/>
                  </a:lnTo>
                  <a:lnTo>
                    <a:pt x="3751" y="13444"/>
                  </a:lnTo>
                  <a:lnTo>
                    <a:pt x="3361" y="13639"/>
                  </a:lnTo>
                  <a:lnTo>
                    <a:pt x="3020" y="13785"/>
                  </a:lnTo>
                  <a:lnTo>
                    <a:pt x="2679" y="13883"/>
                  </a:lnTo>
                  <a:lnTo>
                    <a:pt x="2411" y="13956"/>
                  </a:lnTo>
                  <a:lnTo>
                    <a:pt x="2168" y="13956"/>
                  </a:lnTo>
                  <a:lnTo>
                    <a:pt x="2070" y="13931"/>
                  </a:lnTo>
                  <a:lnTo>
                    <a:pt x="1973" y="13907"/>
                  </a:lnTo>
                  <a:lnTo>
                    <a:pt x="1900" y="13858"/>
                  </a:lnTo>
                  <a:lnTo>
                    <a:pt x="1827" y="13810"/>
                  </a:lnTo>
                  <a:lnTo>
                    <a:pt x="1827" y="13810"/>
                  </a:lnTo>
                  <a:close/>
                  <a:moveTo>
                    <a:pt x="8159" y="4482"/>
                  </a:moveTo>
                  <a:lnTo>
                    <a:pt x="8159" y="4482"/>
                  </a:lnTo>
                  <a:lnTo>
                    <a:pt x="8037" y="4482"/>
                  </a:lnTo>
                  <a:lnTo>
                    <a:pt x="7940" y="4433"/>
                  </a:lnTo>
                  <a:lnTo>
                    <a:pt x="7842" y="4384"/>
                  </a:lnTo>
                  <a:lnTo>
                    <a:pt x="7745" y="4311"/>
                  </a:lnTo>
                  <a:lnTo>
                    <a:pt x="7672" y="4238"/>
                  </a:lnTo>
                  <a:lnTo>
                    <a:pt x="7623" y="4141"/>
                  </a:lnTo>
                  <a:lnTo>
                    <a:pt x="7574" y="4019"/>
                  </a:lnTo>
                  <a:lnTo>
                    <a:pt x="7574" y="3897"/>
                  </a:lnTo>
                  <a:lnTo>
                    <a:pt x="7574" y="3897"/>
                  </a:lnTo>
                  <a:lnTo>
                    <a:pt x="7574" y="3775"/>
                  </a:lnTo>
                  <a:lnTo>
                    <a:pt x="7623" y="3678"/>
                  </a:lnTo>
                  <a:lnTo>
                    <a:pt x="7672" y="3580"/>
                  </a:lnTo>
                  <a:lnTo>
                    <a:pt x="7745" y="3483"/>
                  </a:lnTo>
                  <a:lnTo>
                    <a:pt x="7842" y="3410"/>
                  </a:lnTo>
                  <a:lnTo>
                    <a:pt x="7940" y="3361"/>
                  </a:lnTo>
                  <a:lnTo>
                    <a:pt x="8037" y="3337"/>
                  </a:lnTo>
                  <a:lnTo>
                    <a:pt x="8159" y="3313"/>
                  </a:lnTo>
                  <a:lnTo>
                    <a:pt x="8159" y="3313"/>
                  </a:lnTo>
                  <a:lnTo>
                    <a:pt x="8281" y="3337"/>
                  </a:lnTo>
                  <a:lnTo>
                    <a:pt x="8378" y="3361"/>
                  </a:lnTo>
                  <a:lnTo>
                    <a:pt x="8476" y="3410"/>
                  </a:lnTo>
                  <a:lnTo>
                    <a:pt x="8573" y="3483"/>
                  </a:lnTo>
                  <a:lnTo>
                    <a:pt x="8646" y="3580"/>
                  </a:lnTo>
                  <a:lnTo>
                    <a:pt x="8695" y="3678"/>
                  </a:lnTo>
                  <a:lnTo>
                    <a:pt x="8743" y="3775"/>
                  </a:lnTo>
                  <a:lnTo>
                    <a:pt x="8743" y="3897"/>
                  </a:lnTo>
                  <a:lnTo>
                    <a:pt x="8743" y="3897"/>
                  </a:lnTo>
                  <a:lnTo>
                    <a:pt x="8743" y="4019"/>
                  </a:lnTo>
                  <a:lnTo>
                    <a:pt x="8695" y="4141"/>
                  </a:lnTo>
                  <a:lnTo>
                    <a:pt x="8646" y="4238"/>
                  </a:lnTo>
                  <a:lnTo>
                    <a:pt x="8573" y="4311"/>
                  </a:lnTo>
                  <a:lnTo>
                    <a:pt x="8476" y="4384"/>
                  </a:lnTo>
                  <a:lnTo>
                    <a:pt x="8378" y="4433"/>
                  </a:lnTo>
                  <a:lnTo>
                    <a:pt x="8281" y="4482"/>
                  </a:lnTo>
                  <a:lnTo>
                    <a:pt x="8159" y="4482"/>
                  </a:lnTo>
                  <a:lnTo>
                    <a:pt x="8159" y="4482"/>
                  </a:lnTo>
                  <a:close/>
                  <a:moveTo>
                    <a:pt x="9133" y="5943"/>
                  </a:moveTo>
                  <a:lnTo>
                    <a:pt x="9133" y="5943"/>
                  </a:lnTo>
                  <a:lnTo>
                    <a:pt x="9036" y="5943"/>
                  </a:lnTo>
                  <a:lnTo>
                    <a:pt x="8963" y="5919"/>
                  </a:lnTo>
                  <a:lnTo>
                    <a:pt x="8841" y="5846"/>
                  </a:lnTo>
                  <a:lnTo>
                    <a:pt x="8768" y="5724"/>
                  </a:lnTo>
                  <a:lnTo>
                    <a:pt x="8743" y="5651"/>
                  </a:lnTo>
                  <a:lnTo>
                    <a:pt x="8743" y="5553"/>
                  </a:lnTo>
                  <a:lnTo>
                    <a:pt x="8743" y="5553"/>
                  </a:lnTo>
                  <a:lnTo>
                    <a:pt x="8743" y="5480"/>
                  </a:lnTo>
                  <a:lnTo>
                    <a:pt x="8768" y="5407"/>
                  </a:lnTo>
                  <a:lnTo>
                    <a:pt x="8841" y="5285"/>
                  </a:lnTo>
                  <a:lnTo>
                    <a:pt x="8963" y="5212"/>
                  </a:lnTo>
                  <a:lnTo>
                    <a:pt x="9036" y="5188"/>
                  </a:lnTo>
                  <a:lnTo>
                    <a:pt x="9133" y="5164"/>
                  </a:lnTo>
                  <a:lnTo>
                    <a:pt x="9133" y="5164"/>
                  </a:lnTo>
                  <a:lnTo>
                    <a:pt x="9206" y="5188"/>
                  </a:lnTo>
                  <a:lnTo>
                    <a:pt x="9279" y="5212"/>
                  </a:lnTo>
                  <a:lnTo>
                    <a:pt x="9401" y="5285"/>
                  </a:lnTo>
                  <a:lnTo>
                    <a:pt x="9474" y="5407"/>
                  </a:lnTo>
                  <a:lnTo>
                    <a:pt x="9498" y="5480"/>
                  </a:lnTo>
                  <a:lnTo>
                    <a:pt x="9523" y="5553"/>
                  </a:lnTo>
                  <a:lnTo>
                    <a:pt x="9523" y="5553"/>
                  </a:lnTo>
                  <a:lnTo>
                    <a:pt x="9498" y="5651"/>
                  </a:lnTo>
                  <a:lnTo>
                    <a:pt x="9474" y="5724"/>
                  </a:lnTo>
                  <a:lnTo>
                    <a:pt x="9401" y="5846"/>
                  </a:lnTo>
                  <a:lnTo>
                    <a:pt x="9279" y="5919"/>
                  </a:lnTo>
                  <a:lnTo>
                    <a:pt x="9206" y="5943"/>
                  </a:lnTo>
                  <a:lnTo>
                    <a:pt x="9133" y="5943"/>
                  </a:lnTo>
                  <a:lnTo>
                    <a:pt x="9133" y="5943"/>
                  </a:lnTo>
                  <a:close/>
                  <a:moveTo>
                    <a:pt x="9986" y="4409"/>
                  </a:moveTo>
                  <a:lnTo>
                    <a:pt x="9986" y="4409"/>
                  </a:lnTo>
                  <a:lnTo>
                    <a:pt x="9888" y="4409"/>
                  </a:lnTo>
                  <a:lnTo>
                    <a:pt x="9815" y="4384"/>
                  </a:lnTo>
                  <a:lnTo>
                    <a:pt x="9693" y="4287"/>
                  </a:lnTo>
                  <a:lnTo>
                    <a:pt x="9620" y="4165"/>
                  </a:lnTo>
                  <a:lnTo>
                    <a:pt x="9596" y="4092"/>
                  </a:lnTo>
                  <a:lnTo>
                    <a:pt x="9596" y="4019"/>
                  </a:lnTo>
                  <a:lnTo>
                    <a:pt x="9596" y="4019"/>
                  </a:lnTo>
                  <a:lnTo>
                    <a:pt x="9596" y="3946"/>
                  </a:lnTo>
                  <a:lnTo>
                    <a:pt x="9620" y="3873"/>
                  </a:lnTo>
                  <a:lnTo>
                    <a:pt x="9693" y="3751"/>
                  </a:lnTo>
                  <a:lnTo>
                    <a:pt x="9815" y="3654"/>
                  </a:lnTo>
                  <a:lnTo>
                    <a:pt x="9888" y="3629"/>
                  </a:lnTo>
                  <a:lnTo>
                    <a:pt x="9986" y="3629"/>
                  </a:lnTo>
                  <a:lnTo>
                    <a:pt x="9986" y="3629"/>
                  </a:lnTo>
                  <a:lnTo>
                    <a:pt x="10059" y="3629"/>
                  </a:lnTo>
                  <a:lnTo>
                    <a:pt x="10132" y="3654"/>
                  </a:lnTo>
                  <a:lnTo>
                    <a:pt x="10253" y="3751"/>
                  </a:lnTo>
                  <a:lnTo>
                    <a:pt x="10327" y="3873"/>
                  </a:lnTo>
                  <a:lnTo>
                    <a:pt x="10351" y="3946"/>
                  </a:lnTo>
                  <a:lnTo>
                    <a:pt x="10375" y="4019"/>
                  </a:lnTo>
                  <a:lnTo>
                    <a:pt x="10375" y="4019"/>
                  </a:lnTo>
                  <a:lnTo>
                    <a:pt x="10351" y="4092"/>
                  </a:lnTo>
                  <a:lnTo>
                    <a:pt x="10327" y="4165"/>
                  </a:lnTo>
                  <a:lnTo>
                    <a:pt x="10253" y="4287"/>
                  </a:lnTo>
                  <a:lnTo>
                    <a:pt x="10132" y="4384"/>
                  </a:lnTo>
                  <a:lnTo>
                    <a:pt x="10059" y="4409"/>
                  </a:lnTo>
                  <a:lnTo>
                    <a:pt x="9986" y="4409"/>
                  </a:lnTo>
                  <a:lnTo>
                    <a:pt x="9986" y="4409"/>
                  </a:lnTo>
                  <a:close/>
                  <a:moveTo>
                    <a:pt x="13200" y="4165"/>
                  </a:moveTo>
                  <a:lnTo>
                    <a:pt x="13200" y="4165"/>
                  </a:lnTo>
                  <a:lnTo>
                    <a:pt x="12957" y="3897"/>
                  </a:lnTo>
                  <a:lnTo>
                    <a:pt x="12713" y="3605"/>
                  </a:lnTo>
                  <a:lnTo>
                    <a:pt x="12713" y="3605"/>
                  </a:lnTo>
                  <a:lnTo>
                    <a:pt x="12372" y="3288"/>
                  </a:lnTo>
                  <a:lnTo>
                    <a:pt x="12007" y="3020"/>
                  </a:lnTo>
                  <a:lnTo>
                    <a:pt x="11642" y="2752"/>
                  </a:lnTo>
                  <a:lnTo>
                    <a:pt x="11276" y="2533"/>
                  </a:lnTo>
                  <a:lnTo>
                    <a:pt x="11276" y="2533"/>
                  </a:lnTo>
                  <a:lnTo>
                    <a:pt x="11715" y="2265"/>
                  </a:lnTo>
                  <a:lnTo>
                    <a:pt x="12153" y="2046"/>
                  </a:lnTo>
                  <a:lnTo>
                    <a:pt x="12518" y="1876"/>
                  </a:lnTo>
                  <a:lnTo>
                    <a:pt x="12884" y="1754"/>
                  </a:lnTo>
                  <a:lnTo>
                    <a:pt x="13176" y="1681"/>
                  </a:lnTo>
                  <a:lnTo>
                    <a:pt x="13444" y="1681"/>
                  </a:lnTo>
                  <a:lnTo>
                    <a:pt x="13541" y="1681"/>
                  </a:lnTo>
                  <a:lnTo>
                    <a:pt x="13639" y="1730"/>
                  </a:lnTo>
                  <a:lnTo>
                    <a:pt x="13736" y="1754"/>
                  </a:lnTo>
                  <a:lnTo>
                    <a:pt x="13809" y="1827"/>
                  </a:lnTo>
                  <a:lnTo>
                    <a:pt x="13809" y="1827"/>
                  </a:lnTo>
                  <a:lnTo>
                    <a:pt x="13858" y="1900"/>
                  </a:lnTo>
                  <a:lnTo>
                    <a:pt x="13907" y="1973"/>
                  </a:lnTo>
                  <a:lnTo>
                    <a:pt x="13931" y="2070"/>
                  </a:lnTo>
                  <a:lnTo>
                    <a:pt x="13955" y="2168"/>
                  </a:lnTo>
                  <a:lnTo>
                    <a:pt x="13955" y="2411"/>
                  </a:lnTo>
                  <a:lnTo>
                    <a:pt x="13882" y="2679"/>
                  </a:lnTo>
                  <a:lnTo>
                    <a:pt x="13785" y="3020"/>
                  </a:lnTo>
                  <a:lnTo>
                    <a:pt x="13639" y="3361"/>
                  </a:lnTo>
                  <a:lnTo>
                    <a:pt x="13444" y="3751"/>
                  </a:lnTo>
                  <a:lnTo>
                    <a:pt x="13200" y="4165"/>
                  </a:lnTo>
                  <a:lnTo>
                    <a:pt x="13200" y="4165"/>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 name="Google Shape;869;p48"/>
          <p:cNvGrpSpPr/>
          <p:nvPr/>
        </p:nvGrpSpPr>
        <p:grpSpPr>
          <a:xfrm>
            <a:off x="3292005" y="3700825"/>
            <a:ext cx="371564" cy="371543"/>
            <a:chOff x="576250" y="4319400"/>
            <a:chExt cx="442075" cy="442050"/>
          </a:xfrm>
        </p:grpSpPr>
        <p:sp>
          <p:nvSpPr>
            <p:cNvPr id="870" name="Google Shape;870;p48"/>
            <p:cNvSpPr/>
            <p:nvPr/>
          </p:nvSpPr>
          <p:spPr>
            <a:xfrm>
              <a:off x="576250" y="4319400"/>
              <a:ext cx="442075" cy="442050"/>
            </a:xfrm>
            <a:custGeom>
              <a:avLst/>
              <a:gdLst/>
              <a:ahLst/>
              <a:cxnLst/>
              <a:rect l="l" t="t" r="r" b="b"/>
              <a:pathLst>
                <a:path w="17683" h="17682" fill="none" extrusionOk="0">
                  <a:moveTo>
                    <a:pt x="11472" y="17292"/>
                  </a:moveTo>
                  <a:lnTo>
                    <a:pt x="11472" y="12153"/>
                  </a:lnTo>
                  <a:lnTo>
                    <a:pt x="16416" y="7209"/>
                  </a:lnTo>
                  <a:lnTo>
                    <a:pt x="16416" y="7209"/>
                  </a:lnTo>
                  <a:lnTo>
                    <a:pt x="16562" y="7063"/>
                  </a:lnTo>
                  <a:lnTo>
                    <a:pt x="16684" y="6868"/>
                  </a:lnTo>
                  <a:lnTo>
                    <a:pt x="16830" y="6674"/>
                  </a:lnTo>
                  <a:lnTo>
                    <a:pt x="16927" y="6479"/>
                  </a:lnTo>
                  <a:lnTo>
                    <a:pt x="17146" y="6040"/>
                  </a:lnTo>
                  <a:lnTo>
                    <a:pt x="17317" y="5553"/>
                  </a:lnTo>
                  <a:lnTo>
                    <a:pt x="17439" y="5042"/>
                  </a:lnTo>
                  <a:lnTo>
                    <a:pt x="17560" y="4506"/>
                  </a:lnTo>
                  <a:lnTo>
                    <a:pt x="17633" y="3970"/>
                  </a:lnTo>
                  <a:lnTo>
                    <a:pt x="17658" y="3434"/>
                  </a:lnTo>
                  <a:lnTo>
                    <a:pt x="17682" y="2898"/>
                  </a:lnTo>
                  <a:lnTo>
                    <a:pt x="17682" y="2411"/>
                  </a:lnTo>
                  <a:lnTo>
                    <a:pt x="17658" y="1949"/>
                  </a:lnTo>
                  <a:lnTo>
                    <a:pt x="17609" y="1510"/>
                  </a:lnTo>
                  <a:lnTo>
                    <a:pt x="17536" y="1145"/>
                  </a:lnTo>
                  <a:lnTo>
                    <a:pt x="17463" y="828"/>
                  </a:lnTo>
                  <a:lnTo>
                    <a:pt x="17366" y="585"/>
                  </a:lnTo>
                  <a:lnTo>
                    <a:pt x="17292" y="487"/>
                  </a:lnTo>
                  <a:lnTo>
                    <a:pt x="17244" y="439"/>
                  </a:lnTo>
                  <a:lnTo>
                    <a:pt x="17244" y="439"/>
                  </a:lnTo>
                  <a:lnTo>
                    <a:pt x="17195" y="390"/>
                  </a:lnTo>
                  <a:lnTo>
                    <a:pt x="17098" y="317"/>
                  </a:lnTo>
                  <a:lnTo>
                    <a:pt x="16854" y="219"/>
                  </a:lnTo>
                  <a:lnTo>
                    <a:pt x="16537" y="146"/>
                  </a:lnTo>
                  <a:lnTo>
                    <a:pt x="16172" y="73"/>
                  </a:lnTo>
                  <a:lnTo>
                    <a:pt x="15734" y="25"/>
                  </a:lnTo>
                  <a:lnTo>
                    <a:pt x="15271" y="0"/>
                  </a:lnTo>
                  <a:lnTo>
                    <a:pt x="14784" y="0"/>
                  </a:lnTo>
                  <a:lnTo>
                    <a:pt x="14248" y="25"/>
                  </a:lnTo>
                  <a:lnTo>
                    <a:pt x="13712" y="49"/>
                  </a:lnTo>
                  <a:lnTo>
                    <a:pt x="13176" y="122"/>
                  </a:lnTo>
                  <a:lnTo>
                    <a:pt x="12641" y="244"/>
                  </a:lnTo>
                  <a:lnTo>
                    <a:pt x="12129" y="366"/>
                  </a:lnTo>
                  <a:lnTo>
                    <a:pt x="11642" y="536"/>
                  </a:lnTo>
                  <a:lnTo>
                    <a:pt x="11204" y="755"/>
                  </a:lnTo>
                  <a:lnTo>
                    <a:pt x="10985" y="853"/>
                  </a:lnTo>
                  <a:lnTo>
                    <a:pt x="10814" y="999"/>
                  </a:lnTo>
                  <a:lnTo>
                    <a:pt x="10619" y="1121"/>
                  </a:lnTo>
                  <a:lnTo>
                    <a:pt x="10473" y="1267"/>
                  </a:lnTo>
                  <a:lnTo>
                    <a:pt x="5529" y="6211"/>
                  </a:lnTo>
                  <a:lnTo>
                    <a:pt x="390" y="6211"/>
                  </a:lnTo>
                  <a:lnTo>
                    <a:pt x="390" y="6211"/>
                  </a:lnTo>
                  <a:lnTo>
                    <a:pt x="244" y="6235"/>
                  </a:lnTo>
                  <a:lnTo>
                    <a:pt x="147" y="6259"/>
                  </a:lnTo>
                  <a:lnTo>
                    <a:pt x="49" y="6308"/>
                  </a:lnTo>
                  <a:lnTo>
                    <a:pt x="0" y="6381"/>
                  </a:lnTo>
                  <a:lnTo>
                    <a:pt x="0" y="6454"/>
                  </a:lnTo>
                  <a:lnTo>
                    <a:pt x="25" y="6552"/>
                  </a:lnTo>
                  <a:lnTo>
                    <a:pt x="74" y="6649"/>
                  </a:lnTo>
                  <a:lnTo>
                    <a:pt x="171" y="6771"/>
                  </a:lnTo>
                  <a:lnTo>
                    <a:pt x="2582" y="9158"/>
                  </a:lnTo>
                  <a:lnTo>
                    <a:pt x="2265" y="9474"/>
                  </a:lnTo>
                  <a:lnTo>
                    <a:pt x="950" y="9718"/>
                  </a:lnTo>
                  <a:lnTo>
                    <a:pt x="950" y="9718"/>
                  </a:lnTo>
                  <a:lnTo>
                    <a:pt x="804" y="9767"/>
                  </a:lnTo>
                  <a:lnTo>
                    <a:pt x="682" y="9815"/>
                  </a:lnTo>
                  <a:lnTo>
                    <a:pt x="609" y="9913"/>
                  </a:lnTo>
                  <a:lnTo>
                    <a:pt x="561" y="9986"/>
                  </a:lnTo>
                  <a:lnTo>
                    <a:pt x="561" y="10083"/>
                  </a:lnTo>
                  <a:lnTo>
                    <a:pt x="585" y="10205"/>
                  </a:lnTo>
                  <a:lnTo>
                    <a:pt x="634" y="10302"/>
                  </a:lnTo>
                  <a:lnTo>
                    <a:pt x="731" y="10424"/>
                  </a:lnTo>
                  <a:lnTo>
                    <a:pt x="7258" y="16951"/>
                  </a:lnTo>
                  <a:lnTo>
                    <a:pt x="7258" y="16951"/>
                  </a:lnTo>
                  <a:lnTo>
                    <a:pt x="7380" y="17049"/>
                  </a:lnTo>
                  <a:lnTo>
                    <a:pt x="7477" y="17097"/>
                  </a:lnTo>
                  <a:lnTo>
                    <a:pt x="7599" y="17122"/>
                  </a:lnTo>
                  <a:lnTo>
                    <a:pt x="7697" y="17122"/>
                  </a:lnTo>
                  <a:lnTo>
                    <a:pt x="7770" y="17073"/>
                  </a:lnTo>
                  <a:lnTo>
                    <a:pt x="7867" y="17000"/>
                  </a:lnTo>
                  <a:lnTo>
                    <a:pt x="7916" y="16878"/>
                  </a:lnTo>
                  <a:lnTo>
                    <a:pt x="7965" y="16732"/>
                  </a:lnTo>
                  <a:lnTo>
                    <a:pt x="8208" y="15417"/>
                  </a:lnTo>
                  <a:lnTo>
                    <a:pt x="8525" y="15100"/>
                  </a:lnTo>
                  <a:lnTo>
                    <a:pt x="10911" y="17511"/>
                  </a:lnTo>
                  <a:lnTo>
                    <a:pt x="10911" y="17511"/>
                  </a:lnTo>
                  <a:lnTo>
                    <a:pt x="11033" y="17609"/>
                  </a:lnTo>
                  <a:lnTo>
                    <a:pt x="11131" y="17658"/>
                  </a:lnTo>
                  <a:lnTo>
                    <a:pt x="11228" y="17682"/>
                  </a:lnTo>
                  <a:lnTo>
                    <a:pt x="11301" y="17682"/>
                  </a:lnTo>
                  <a:lnTo>
                    <a:pt x="11374" y="17633"/>
                  </a:lnTo>
                  <a:lnTo>
                    <a:pt x="11423" y="17536"/>
                  </a:lnTo>
                  <a:lnTo>
                    <a:pt x="11447" y="17438"/>
                  </a:lnTo>
                  <a:lnTo>
                    <a:pt x="11472" y="17292"/>
                  </a:lnTo>
                  <a:lnTo>
                    <a:pt x="11472" y="17292"/>
                  </a:lnTo>
                  <a:close/>
                  <a:moveTo>
                    <a:pt x="6162" y="12202"/>
                  </a:moveTo>
                  <a:lnTo>
                    <a:pt x="6162" y="12202"/>
                  </a:lnTo>
                  <a:lnTo>
                    <a:pt x="6089" y="12275"/>
                  </a:lnTo>
                  <a:lnTo>
                    <a:pt x="6016" y="12324"/>
                  </a:lnTo>
                  <a:lnTo>
                    <a:pt x="5919" y="12348"/>
                  </a:lnTo>
                  <a:lnTo>
                    <a:pt x="5821" y="12348"/>
                  </a:lnTo>
                  <a:lnTo>
                    <a:pt x="5724" y="12348"/>
                  </a:lnTo>
                  <a:lnTo>
                    <a:pt x="5626" y="12324"/>
                  </a:lnTo>
                  <a:lnTo>
                    <a:pt x="5553" y="12275"/>
                  </a:lnTo>
                  <a:lnTo>
                    <a:pt x="5480" y="12202"/>
                  </a:lnTo>
                  <a:lnTo>
                    <a:pt x="5480" y="12202"/>
                  </a:lnTo>
                  <a:lnTo>
                    <a:pt x="5407" y="12129"/>
                  </a:lnTo>
                  <a:lnTo>
                    <a:pt x="5359" y="12056"/>
                  </a:lnTo>
                  <a:lnTo>
                    <a:pt x="5334" y="11959"/>
                  </a:lnTo>
                  <a:lnTo>
                    <a:pt x="5334" y="11861"/>
                  </a:lnTo>
                  <a:lnTo>
                    <a:pt x="5334" y="11764"/>
                  </a:lnTo>
                  <a:lnTo>
                    <a:pt x="5359" y="11666"/>
                  </a:lnTo>
                  <a:lnTo>
                    <a:pt x="5407" y="11593"/>
                  </a:lnTo>
                  <a:lnTo>
                    <a:pt x="5480" y="11520"/>
                  </a:lnTo>
                  <a:lnTo>
                    <a:pt x="8013" y="8987"/>
                  </a:lnTo>
                  <a:lnTo>
                    <a:pt x="8013" y="8987"/>
                  </a:lnTo>
                  <a:lnTo>
                    <a:pt x="8086" y="8939"/>
                  </a:lnTo>
                  <a:lnTo>
                    <a:pt x="8159" y="8890"/>
                  </a:lnTo>
                  <a:lnTo>
                    <a:pt x="8257" y="8865"/>
                  </a:lnTo>
                  <a:lnTo>
                    <a:pt x="8354" y="8841"/>
                  </a:lnTo>
                  <a:lnTo>
                    <a:pt x="8452" y="8865"/>
                  </a:lnTo>
                  <a:lnTo>
                    <a:pt x="8525" y="8890"/>
                  </a:lnTo>
                  <a:lnTo>
                    <a:pt x="8622" y="8939"/>
                  </a:lnTo>
                  <a:lnTo>
                    <a:pt x="8695" y="8987"/>
                  </a:lnTo>
                  <a:lnTo>
                    <a:pt x="8695" y="8987"/>
                  </a:lnTo>
                  <a:lnTo>
                    <a:pt x="8744" y="9060"/>
                  </a:lnTo>
                  <a:lnTo>
                    <a:pt x="8793" y="9158"/>
                  </a:lnTo>
                  <a:lnTo>
                    <a:pt x="8817" y="9231"/>
                  </a:lnTo>
                  <a:lnTo>
                    <a:pt x="8841" y="9328"/>
                  </a:lnTo>
                  <a:lnTo>
                    <a:pt x="8817" y="9426"/>
                  </a:lnTo>
                  <a:lnTo>
                    <a:pt x="8793" y="9523"/>
                  </a:lnTo>
                  <a:lnTo>
                    <a:pt x="8744" y="9596"/>
                  </a:lnTo>
                  <a:lnTo>
                    <a:pt x="8695" y="9669"/>
                  </a:lnTo>
                  <a:lnTo>
                    <a:pt x="6162" y="12202"/>
                  </a:lnTo>
                  <a:close/>
                  <a:moveTo>
                    <a:pt x="13396" y="7307"/>
                  </a:moveTo>
                  <a:lnTo>
                    <a:pt x="13396" y="7307"/>
                  </a:lnTo>
                  <a:lnTo>
                    <a:pt x="13274" y="7404"/>
                  </a:lnTo>
                  <a:lnTo>
                    <a:pt x="13152" y="7477"/>
                  </a:lnTo>
                  <a:lnTo>
                    <a:pt x="13006" y="7526"/>
                  </a:lnTo>
                  <a:lnTo>
                    <a:pt x="12836" y="7550"/>
                  </a:lnTo>
                  <a:lnTo>
                    <a:pt x="12689" y="7526"/>
                  </a:lnTo>
                  <a:lnTo>
                    <a:pt x="12543" y="7477"/>
                  </a:lnTo>
                  <a:lnTo>
                    <a:pt x="12421" y="7404"/>
                  </a:lnTo>
                  <a:lnTo>
                    <a:pt x="12300" y="7307"/>
                  </a:lnTo>
                  <a:lnTo>
                    <a:pt x="10376" y="5383"/>
                  </a:lnTo>
                  <a:lnTo>
                    <a:pt x="10376" y="5383"/>
                  </a:lnTo>
                  <a:lnTo>
                    <a:pt x="10278" y="5261"/>
                  </a:lnTo>
                  <a:lnTo>
                    <a:pt x="10205" y="5139"/>
                  </a:lnTo>
                  <a:lnTo>
                    <a:pt x="10156" y="4993"/>
                  </a:lnTo>
                  <a:lnTo>
                    <a:pt x="10132" y="4847"/>
                  </a:lnTo>
                  <a:lnTo>
                    <a:pt x="10156" y="4676"/>
                  </a:lnTo>
                  <a:lnTo>
                    <a:pt x="10205" y="4530"/>
                  </a:lnTo>
                  <a:lnTo>
                    <a:pt x="10278" y="4408"/>
                  </a:lnTo>
                  <a:lnTo>
                    <a:pt x="10376" y="4287"/>
                  </a:lnTo>
                  <a:lnTo>
                    <a:pt x="10376" y="4287"/>
                  </a:lnTo>
                  <a:lnTo>
                    <a:pt x="11326" y="3313"/>
                  </a:lnTo>
                  <a:lnTo>
                    <a:pt x="11326" y="3313"/>
                  </a:lnTo>
                  <a:lnTo>
                    <a:pt x="11496" y="3166"/>
                  </a:lnTo>
                  <a:lnTo>
                    <a:pt x="11666" y="3045"/>
                  </a:lnTo>
                  <a:lnTo>
                    <a:pt x="11861" y="2947"/>
                  </a:lnTo>
                  <a:lnTo>
                    <a:pt x="12032" y="2850"/>
                  </a:lnTo>
                  <a:lnTo>
                    <a:pt x="12227" y="2777"/>
                  </a:lnTo>
                  <a:lnTo>
                    <a:pt x="12446" y="2728"/>
                  </a:lnTo>
                  <a:lnTo>
                    <a:pt x="12641" y="2704"/>
                  </a:lnTo>
                  <a:lnTo>
                    <a:pt x="12836" y="2704"/>
                  </a:lnTo>
                  <a:lnTo>
                    <a:pt x="13055" y="2704"/>
                  </a:lnTo>
                  <a:lnTo>
                    <a:pt x="13250" y="2728"/>
                  </a:lnTo>
                  <a:lnTo>
                    <a:pt x="13469" y="2777"/>
                  </a:lnTo>
                  <a:lnTo>
                    <a:pt x="13664" y="2850"/>
                  </a:lnTo>
                  <a:lnTo>
                    <a:pt x="13834" y="2947"/>
                  </a:lnTo>
                  <a:lnTo>
                    <a:pt x="14029" y="3045"/>
                  </a:lnTo>
                  <a:lnTo>
                    <a:pt x="14199" y="3166"/>
                  </a:lnTo>
                  <a:lnTo>
                    <a:pt x="14370" y="3313"/>
                  </a:lnTo>
                  <a:lnTo>
                    <a:pt x="14370" y="3313"/>
                  </a:lnTo>
                  <a:lnTo>
                    <a:pt x="14516" y="3483"/>
                  </a:lnTo>
                  <a:lnTo>
                    <a:pt x="14638" y="3653"/>
                  </a:lnTo>
                  <a:lnTo>
                    <a:pt x="14735" y="3848"/>
                  </a:lnTo>
                  <a:lnTo>
                    <a:pt x="14833" y="4019"/>
                  </a:lnTo>
                  <a:lnTo>
                    <a:pt x="14906" y="4214"/>
                  </a:lnTo>
                  <a:lnTo>
                    <a:pt x="14954" y="4433"/>
                  </a:lnTo>
                  <a:lnTo>
                    <a:pt x="14979" y="4628"/>
                  </a:lnTo>
                  <a:lnTo>
                    <a:pt x="14979" y="4847"/>
                  </a:lnTo>
                  <a:lnTo>
                    <a:pt x="14979" y="5042"/>
                  </a:lnTo>
                  <a:lnTo>
                    <a:pt x="14954" y="5237"/>
                  </a:lnTo>
                  <a:lnTo>
                    <a:pt x="14906" y="5456"/>
                  </a:lnTo>
                  <a:lnTo>
                    <a:pt x="14833" y="5651"/>
                  </a:lnTo>
                  <a:lnTo>
                    <a:pt x="14735" y="5821"/>
                  </a:lnTo>
                  <a:lnTo>
                    <a:pt x="14638" y="6016"/>
                  </a:lnTo>
                  <a:lnTo>
                    <a:pt x="14516" y="6186"/>
                  </a:lnTo>
                  <a:lnTo>
                    <a:pt x="14370" y="6357"/>
                  </a:lnTo>
                  <a:lnTo>
                    <a:pt x="14370" y="6357"/>
                  </a:lnTo>
                  <a:lnTo>
                    <a:pt x="13396" y="7307"/>
                  </a:lnTo>
                  <a:lnTo>
                    <a:pt x="13396" y="7307"/>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48"/>
            <p:cNvSpPr/>
            <p:nvPr/>
          </p:nvSpPr>
          <p:spPr>
            <a:xfrm>
              <a:off x="595725" y="4668875"/>
              <a:ext cx="73100" cy="73100"/>
            </a:xfrm>
            <a:custGeom>
              <a:avLst/>
              <a:gdLst/>
              <a:ahLst/>
              <a:cxnLst/>
              <a:rect l="l" t="t" r="r" b="b"/>
              <a:pathLst>
                <a:path w="2924" h="2924" fill="none" extrusionOk="0">
                  <a:moveTo>
                    <a:pt x="2656" y="269"/>
                  </a:moveTo>
                  <a:lnTo>
                    <a:pt x="2656" y="269"/>
                  </a:lnTo>
                  <a:lnTo>
                    <a:pt x="2509" y="147"/>
                  </a:lnTo>
                  <a:lnTo>
                    <a:pt x="2363" y="74"/>
                  </a:lnTo>
                  <a:lnTo>
                    <a:pt x="2193" y="25"/>
                  </a:lnTo>
                  <a:lnTo>
                    <a:pt x="2022" y="1"/>
                  </a:lnTo>
                  <a:lnTo>
                    <a:pt x="1852" y="25"/>
                  </a:lnTo>
                  <a:lnTo>
                    <a:pt x="1681" y="74"/>
                  </a:lnTo>
                  <a:lnTo>
                    <a:pt x="1511" y="147"/>
                  </a:lnTo>
                  <a:lnTo>
                    <a:pt x="1365" y="269"/>
                  </a:lnTo>
                  <a:lnTo>
                    <a:pt x="1365" y="269"/>
                  </a:lnTo>
                  <a:lnTo>
                    <a:pt x="1219" y="488"/>
                  </a:lnTo>
                  <a:lnTo>
                    <a:pt x="999" y="829"/>
                  </a:lnTo>
                  <a:lnTo>
                    <a:pt x="561" y="1730"/>
                  </a:lnTo>
                  <a:lnTo>
                    <a:pt x="171" y="2558"/>
                  </a:lnTo>
                  <a:lnTo>
                    <a:pt x="1" y="2924"/>
                  </a:lnTo>
                  <a:lnTo>
                    <a:pt x="1" y="2924"/>
                  </a:lnTo>
                  <a:lnTo>
                    <a:pt x="366" y="2753"/>
                  </a:lnTo>
                  <a:lnTo>
                    <a:pt x="1194" y="2363"/>
                  </a:lnTo>
                  <a:lnTo>
                    <a:pt x="2095" y="1925"/>
                  </a:lnTo>
                  <a:lnTo>
                    <a:pt x="2436" y="1706"/>
                  </a:lnTo>
                  <a:lnTo>
                    <a:pt x="2656" y="1560"/>
                  </a:lnTo>
                  <a:lnTo>
                    <a:pt x="2656" y="1560"/>
                  </a:lnTo>
                  <a:lnTo>
                    <a:pt x="2777" y="1414"/>
                  </a:lnTo>
                  <a:lnTo>
                    <a:pt x="2850" y="1243"/>
                  </a:lnTo>
                  <a:lnTo>
                    <a:pt x="2899" y="1073"/>
                  </a:lnTo>
                  <a:lnTo>
                    <a:pt x="2923" y="902"/>
                  </a:lnTo>
                  <a:lnTo>
                    <a:pt x="2899" y="732"/>
                  </a:lnTo>
                  <a:lnTo>
                    <a:pt x="2850" y="561"/>
                  </a:lnTo>
                  <a:lnTo>
                    <a:pt x="2777" y="415"/>
                  </a:lnTo>
                  <a:lnTo>
                    <a:pt x="2656" y="269"/>
                  </a:lnTo>
                  <a:lnTo>
                    <a:pt x="2656" y="269"/>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48"/>
            <p:cNvSpPr/>
            <p:nvPr/>
          </p:nvSpPr>
          <p:spPr>
            <a:xfrm>
              <a:off x="652350" y="4711500"/>
              <a:ext cx="46925" cy="46925"/>
            </a:xfrm>
            <a:custGeom>
              <a:avLst/>
              <a:gdLst/>
              <a:ahLst/>
              <a:cxnLst/>
              <a:rect l="l" t="t" r="r" b="b"/>
              <a:pathLst>
                <a:path w="1877" h="1877" fill="none" extrusionOk="0">
                  <a:moveTo>
                    <a:pt x="1657" y="244"/>
                  </a:moveTo>
                  <a:lnTo>
                    <a:pt x="1657" y="244"/>
                  </a:lnTo>
                  <a:lnTo>
                    <a:pt x="1535" y="147"/>
                  </a:lnTo>
                  <a:lnTo>
                    <a:pt x="1413" y="74"/>
                  </a:lnTo>
                  <a:lnTo>
                    <a:pt x="1267" y="25"/>
                  </a:lnTo>
                  <a:lnTo>
                    <a:pt x="1121" y="1"/>
                  </a:lnTo>
                  <a:lnTo>
                    <a:pt x="975" y="25"/>
                  </a:lnTo>
                  <a:lnTo>
                    <a:pt x="829" y="74"/>
                  </a:lnTo>
                  <a:lnTo>
                    <a:pt x="707" y="147"/>
                  </a:lnTo>
                  <a:lnTo>
                    <a:pt x="585" y="244"/>
                  </a:lnTo>
                  <a:lnTo>
                    <a:pt x="585" y="244"/>
                  </a:lnTo>
                  <a:lnTo>
                    <a:pt x="464" y="391"/>
                  </a:lnTo>
                  <a:lnTo>
                    <a:pt x="366" y="610"/>
                  </a:lnTo>
                  <a:lnTo>
                    <a:pt x="269" y="878"/>
                  </a:lnTo>
                  <a:lnTo>
                    <a:pt x="171" y="1170"/>
                  </a:lnTo>
                  <a:lnTo>
                    <a:pt x="50" y="1681"/>
                  </a:lnTo>
                  <a:lnTo>
                    <a:pt x="1" y="1876"/>
                  </a:lnTo>
                  <a:lnTo>
                    <a:pt x="1" y="1876"/>
                  </a:lnTo>
                  <a:lnTo>
                    <a:pt x="220" y="1852"/>
                  </a:lnTo>
                  <a:lnTo>
                    <a:pt x="731" y="1706"/>
                  </a:lnTo>
                  <a:lnTo>
                    <a:pt x="999" y="1633"/>
                  </a:lnTo>
                  <a:lnTo>
                    <a:pt x="1267" y="1535"/>
                  </a:lnTo>
                  <a:lnTo>
                    <a:pt x="1511" y="1413"/>
                  </a:lnTo>
                  <a:lnTo>
                    <a:pt x="1657" y="1316"/>
                  </a:lnTo>
                  <a:lnTo>
                    <a:pt x="1657" y="1316"/>
                  </a:lnTo>
                  <a:lnTo>
                    <a:pt x="1754" y="1194"/>
                  </a:lnTo>
                  <a:lnTo>
                    <a:pt x="1827" y="1048"/>
                  </a:lnTo>
                  <a:lnTo>
                    <a:pt x="1876" y="926"/>
                  </a:lnTo>
                  <a:lnTo>
                    <a:pt x="1876" y="780"/>
                  </a:lnTo>
                  <a:lnTo>
                    <a:pt x="1876" y="634"/>
                  </a:lnTo>
                  <a:lnTo>
                    <a:pt x="1827" y="488"/>
                  </a:lnTo>
                  <a:lnTo>
                    <a:pt x="1754" y="366"/>
                  </a:lnTo>
                  <a:lnTo>
                    <a:pt x="1657" y="244"/>
                  </a:lnTo>
                  <a:lnTo>
                    <a:pt x="1657" y="244"/>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48"/>
            <p:cNvSpPr/>
            <p:nvPr/>
          </p:nvSpPr>
          <p:spPr>
            <a:xfrm>
              <a:off x="579300" y="4638450"/>
              <a:ext cx="46900" cy="46900"/>
            </a:xfrm>
            <a:custGeom>
              <a:avLst/>
              <a:gdLst/>
              <a:ahLst/>
              <a:cxnLst/>
              <a:rect l="l" t="t" r="r" b="b"/>
              <a:pathLst>
                <a:path w="1876" h="1876" fill="none" extrusionOk="0">
                  <a:moveTo>
                    <a:pt x="1632" y="219"/>
                  </a:moveTo>
                  <a:lnTo>
                    <a:pt x="1632" y="219"/>
                  </a:lnTo>
                  <a:lnTo>
                    <a:pt x="1510" y="122"/>
                  </a:lnTo>
                  <a:lnTo>
                    <a:pt x="1388" y="49"/>
                  </a:lnTo>
                  <a:lnTo>
                    <a:pt x="1242" y="0"/>
                  </a:lnTo>
                  <a:lnTo>
                    <a:pt x="1096" y="0"/>
                  </a:lnTo>
                  <a:lnTo>
                    <a:pt x="950" y="0"/>
                  </a:lnTo>
                  <a:lnTo>
                    <a:pt x="828" y="49"/>
                  </a:lnTo>
                  <a:lnTo>
                    <a:pt x="682" y="122"/>
                  </a:lnTo>
                  <a:lnTo>
                    <a:pt x="560" y="219"/>
                  </a:lnTo>
                  <a:lnTo>
                    <a:pt x="560" y="219"/>
                  </a:lnTo>
                  <a:lnTo>
                    <a:pt x="463" y="366"/>
                  </a:lnTo>
                  <a:lnTo>
                    <a:pt x="341" y="609"/>
                  </a:lnTo>
                  <a:lnTo>
                    <a:pt x="244" y="877"/>
                  </a:lnTo>
                  <a:lnTo>
                    <a:pt x="171" y="1145"/>
                  </a:lnTo>
                  <a:lnTo>
                    <a:pt x="25" y="1656"/>
                  </a:lnTo>
                  <a:lnTo>
                    <a:pt x="0" y="1876"/>
                  </a:lnTo>
                  <a:lnTo>
                    <a:pt x="0" y="1876"/>
                  </a:lnTo>
                  <a:lnTo>
                    <a:pt x="195" y="1827"/>
                  </a:lnTo>
                  <a:lnTo>
                    <a:pt x="707" y="1705"/>
                  </a:lnTo>
                  <a:lnTo>
                    <a:pt x="999" y="1608"/>
                  </a:lnTo>
                  <a:lnTo>
                    <a:pt x="1267" y="1510"/>
                  </a:lnTo>
                  <a:lnTo>
                    <a:pt x="1486" y="1413"/>
                  </a:lnTo>
                  <a:lnTo>
                    <a:pt x="1632" y="1291"/>
                  </a:lnTo>
                  <a:lnTo>
                    <a:pt x="1632" y="1291"/>
                  </a:lnTo>
                  <a:lnTo>
                    <a:pt x="1729" y="1169"/>
                  </a:lnTo>
                  <a:lnTo>
                    <a:pt x="1802" y="1048"/>
                  </a:lnTo>
                  <a:lnTo>
                    <a:pt x="1851" y="901"/>
                  </a:lnTo>
                  <a:lnTo>
                    <a:pt x="1876" y="755"/>
                  </a:lnTo>
                  <a:lnTo>
                    <a:pt x="1851" y="609"/>
                  </a:lnTo>
                  <a:lnTo>
                    <a:pt x="1802" y="463"/>
                  </a:lnTo>
                  <a:lnTo>
                    <a:pt x="1729" y="341"/>
                  </a:lnTo>
                  <a:lnTo>
                    <a:pt x="1632" y="219"/>
                  </a:lnTo>
                  <a:lnTo>
                    <a:pt x="1632" y="219"/>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4" name="Google Shape;874;p48"/>
          <p:cNvSpPr/>
          <p:nvPr/>
        </p:nvSpPr>
        <p:spPr>
          <a:xfrm>
            <a:off x="3841668" y="3773123"/>
            <a:ext cx="402263" cy="227229"/>
          </a:xfrm>
          <a:custGeom>
            <a:avLst/>
            <a:gdLst/>
            <a:ahLst/>
            <a:cxnLst/>
            <a:rect l="l" t="t" r="r" b="b"/>
            <a:pathLst>
              <a:path w="19144" h="10814" fill="none" extrusionOk="0">
                <a:moveTo>
                  <a:pt x="16124" y="4774"/>
                </a:moveTo>
                <a:lnTo>
                  <a:pt x="15369" y="4774"/>
                </a:lnTo>
                <a:lnTo>
                  <a:pt x="15369" y="4774"/>
                </a:lnTo>
                <a:lnTo>
                  <a:pt x="15393" y="4482"/>
                </a:lnTo>
                <a:lnTo>
                  <a:pt x="15393" y="4482"/>
                </a:lnTo>
                <a:lnTo>
                  <a:pt x="15369" y="4189"/>
                </a:lnTo>
                <a:lnTo>
                  <a:pt x="15344" y="3921"/>
                </a:lnTo>
                <a:lnTo>
                  <a:pt x="15271" y="3654"/>
                </a:lnTo>
                <a:lnTo>
                  <a:pt x="15174" y="3410"/>
                </a:lnTo>
                <a:lnTo>
                  <a:pt x="15052" y="3166"/>
                </a:lnTo>
                <a:lnTo>
                  <a:pt x="14930" y="2947"/>
                </a:lnTo>
                <a:lnTo>
                  <a:pt x="14760" y="2728"/>
                </a:lnTo>
                <a:lnTo>
                  <a:pt x="14589" y="2533"/>
                </a:lnTo>
                <a:lnTo>
                  <a:pt x="14394" y="2363"/>
                </a:lnTo>
                <a:lnTo>
                  <a:pt x="14175" y="2192"/>
                </a:lnTo>
                <a:lnTo>
                  <a:pt x="13956" y="2070"/>
                </a:lnTo>
                <a:lnTo>
                  <a:pt x="13712" y="1949"/>
                </a:lnTo>
                <a:lnTo>
                  <a:pt x="13469" y="1851"/>
                </a:lnTo>
                <a:lnTo>
                  <a:pt x="13201" y="1778"/>
                </a:lnTo>
                <a:lnTo>
                  <a:pt x="12933" y="1754"/>
                </a:lnTo>
                <a:lnTo>
                  <a:pt x="12641" y="1729"/>
                </a:lnTo>
                <a:lnTo>
                  <a:pt x="12641" y="1729"/>
                </a:lnTo>
                <a:lnTo>
                  <a:pt x="12300" y="1754"/>
                </a:lnTo>
                <a:lnTo>
                  <a:pt x="11959" y="1827"/>
                </a:lnTo>
                <a:lnTo>
                  <a:pt x="11618" y="1924"/>
                </a:lnTo>
                <a:lnTo>
                  <a:pt x="11326" y="2070"/>
                </a:lnTo>
                <a:lnTo>
                  <a:pt x="11326" y="2070"/>
                </a:lnTo>
                <a:lnTo>
                  <a:pt x="11155" y="1851"/>
                </a:lnTo>
                <a:lnTo>
                  <a:pt x="10985" y="1632"/>
                </a:lnTo>
                <a:lnTo>
                  <a:pt x="10814" y="1413"/>
                </a:lnTo>
                <a:lnTo>
                  <a:pt x="10619" y="1218"/>
                </a:lnTo>
                <a:lnTo>
                  <a:pt x="10425" y="1048"/>
                </a:lnTo>
                <a:lnTo>
                  <a:pt x="10205" y="877"/>
                </a:lnTo>
                <a:lnTo>
                  <a:pt x="9962" y="707"/>
                </a:lnTo>
                <a:lnTo>
                  <a:pt x="9718" y="560"/>
                </a:lnTo>
                <a:lnTo>
                  <a:pt x="9475" y="439"/>
                </a:lnTo>
                <a:lnTo>
                  <a:pt x="9231" y="317"/>
                </a:lnTo>
                <a:lnTo>
                  <a:pt x="8963" y="219"/>
                </a:lnTo>
                <a:lnTo>
                  <a:pt x="8695" y="146"/>
                </a:lnTo>
                <a:lnTo>
                  <a:pt x="8403" y="73"/>
                </a:lnTo>
                <a:lnTo>
                  <a:pt x="8135" y="25"/>
                </a:lnTo>
                <a:lnTo>
                  <a:pt x="7843" y="0"/>
                </a:lnTo>
                <a:lnTo>
                  <a:pt x="7551" y="0"/>
                </a:lnTo>
                <a:lnTo>
                  <a:pt x="7551" y="0"/>
                </a:lnTo>
                <a:lnTo>
                  <a:pt x="7088" y="25"/>
                </a:lnTo>
                <a:lnTo>
                  <a:pt x="6650" y="98"/>
                </a:lnTo>
                <a:lnTo>
                  <a:pt x="6211" y="195"/>
                </a:lnTo>
                <a:lnTo>
                  <a:pt x="5797" y="341"/>
                </a:lnTo>
                <a:lnTo>
                  <a:pt x="5407" y="536"/>
                </a:lnTo>
                <a:lnTo>
                  <a:pt x="5042" y="755"/>
                </a:lnTo>
                <a:lnTo>
                  <a:pt x="4701" y="1023"/>
                </a:lnTo>
                <a:lnTo>
                  <a:pt x="4385" y="1315"/>
                </a:lnTo>
                <a:lnTo>
                  <a:pt x="4092" y="1632"/>
                </a:lnTo>
                <a:lnTo>
                  <a:pt x="3824" y="1973"/>
                </a:lnTo>
                <a:lnTo>
                  <a:pt x="3605" y="2338"/>
                </a:lnTo>
                <a:lnTo>
                  <a:pt x="3410" y="2728"/>
                </a:lnTo>
                <a:lnTo>
                  <a:pt x="3264" y="3142"/>
                </a:lnTo>
                <a:lnTo>
                  <a:pt x="3142" y="3580"/>
                </a:lnTo>
                <a:lnTo>
                  <a:pt x="3094" y="4019"/>
                </a:lnTo>
                <a:lnTo>
                  <a:pt x="3069" y="4482"/>
                </a:lnTo>
                <a:lnTo>
                  <a:pt x="3069" y="4482"/>
                </a:lnTo>
                <a:lnTo>
                  <a:pt x="3069" y="4774"/>
                </a:lnTo>
                <a:lnTo>
                  <a:pt x="3021" y="4774"/>
                </a:lnTo>
                <a:lnTo>
                  <a:pt x="3021" y="4774"/>
                </a:lnTo>
                <a:lnTo>
                  <a:pt x="2704" y="4774"/>
                </a:lnTo>
                <a:lnTo>
                  <a:pt x="2412" y="4823"/>
                </a:lnTo>
                <a:lnTo>
                  <a:pt x="2120" y="4896"/>
                </a:lnTo>
                <a:lnTo>
                  <a:pt x="1827" y="5017"/>
                </a:lnTo>
                <a:lnTo>
                  <a:pt x="1584" y="5139"/>
                </a:lnTo>
                <a:lnTo>
                  <a:pt x="1316" y="5285"/>
                </a:lnTo>
                <a:lnTo>
                  <a:pt x="1097" y="5456"/>
                </a:lnTo>
                <a:lnTo>
                  <a:pt x="877" y="5651"/>
                </a:lnTo>
                <a:lnTo>
                  <a:pt x="683" y="5870"/>
                </a:lnTo>
                <a:lnTo>
                  <a:pt x="512" y="6113"/>
                </a:lnTo>
                <a:lnTo>
                  <a:pt x="366" y="6357"/>
                </a:lnTo>
                <a:lnTo>
                  <a:pt x="220" y="6625"/>
                </a:lnTo>
                <a:lnTo>
                  <a:pt x="122" y="6893"/>
                </a:lnTo>
                <a:lnTo>
                  <a:pt x="49" y="7185"/>
                </a:lnTo>
                <a:lnTo>
                  <a:pt x="1" y="7477"/>
                </a:lnTo>
                <a:lnTo>
                  <a:pt x="1" y="7794"/>
                </a:lnTo>
                <a:lnTo>
                  <a:pt x="1" y="7794"/>
                </a:lnTo>
                <a:lnTo>
                  <a:pt x="1" y="8110"/>
                </a:lnTo>
                <a:lnTo>
                  <a:pt x="49" y="8403"/>
                </a:lnTo>
                <a:lnTo>
                  <a:pt x="122" y="8695"/>
                </a:lnTo>
                <a:lnTo>
                  <a:pt x="220" y="8963"/>
                </a:lnTo>
                <a:lnTo>
                  <a:pt x="366" y="9231"/>
                </a:lnTo>
                <a:lnTo>
                  <a:pt x="512" y="9474"/>
                </a:lnTo>
                <a:lnTo>
                  <a:pt x="683" y="9718"/>
                </a:lnTo>
                <a:lnTo>
                  <a:pt x="877" y="9937"/>
                </a:lnTo>
                <a:lnTo>
                  <a:pt x="1097" y="10132"/>
                </a:lnTo>
                <a:lnTo>
                  <a:pt x="1316" y="10302"/>
                </a:lnTo>
                <a:lnTo>
                  <a:pt x="1584" y="10449"/>
                </a:lnTo>
                <a:lnTo>
                  <a:pt x="1827" y="10570"/>
                </a:lnTo>
                <a:lnTo>
                  <a:pt x="2120" y="10692"/>
                </a:lnTo>
                <a:lnTo>
                  <a:pt x="2412" y="10765"/>
                </a:lnTo>
                <a:lnTo>
                  <a:pt x="2704" y="10814"/>
                </a:lnTo>
                <a:lnTo>
                  <a:pt x="3021" y="10814"/>
                </a:lnTo>
                <a:lnTo>
                  <a:pt x="16124" y="10814"/>
                </a:lnTo>
                <a:lnTo>
                  <a:pt x="16124" y="10814"/>
                </a:lnTo>
                <a:lnTo>
                  <a:pt x="16440" y="10814"/>
                </a:lnTo>
                <a:lnTo>
                  <a:pt x="16732" y="10765"/>
                </a:lnTo>
                <a:lnTo>
                  <a:pt x="17025" y="10692"/>
                </a:lnTo>
                <a:lnTo>
                  <a:pt x="17317" y="10570"/>
                </a:lnTo>
                <a:lnTo>
                  <a:pt x="17561" y="10449"/>
                </a:lnTo>
                <a:lnTo>
                  <a:pt x="17828" y="10302"/>
                </a:lnTo>
                <a:lnTo>
                  <a:pt x="18048" y="10132"/>
                </a:lnTo>
                <a:lnTo>
                  <a:pt x="18267" y="9937"/>
                </a:lnTo>
                <a:lnTo>
                  <a:pt x="18462" y="9718"/>
                </a:lnTo>
                <a:lnTo>
                  <a:pt x="18632" y="9474"/>
                </a:lnTo>
                <a:lnTo>
                  <a:pt x="18778" y="9231"/>
                </a:lnTo>
                <a:lnTo>
                  <a:pt x="18924" y="8963"/>
                </a:lnTo>
                <a:lnTo>
                  <a:pt x="19022" y="8695"/>
                </a:lnTo>
                <a:lnTo>
                  <a:pt x="19095" y="8403"/>
                </a:lnTo>
                <a:lnTo>
                  <a:pt x="19144" y="8110"/>
                </a:lnTo>
                <a:lnTo>
                  <a:pt x="19144" y="7794"/>
                </a:lnTo>
                <a:lnTo>
                  <a:pt x="19144" y="7794"/>
                </a:lnTo>
                <a:lnTo>
                  <a:pt x="19144" y="7477"/>
                </a:lnTo>
                <a:lnTo>
                  <a:pt x="19095" y="7185"/>
                </a:lnTo>
                <a:lnTo>
                  <a:pt x="19022" y="6893"/>
                </a:lnTo>
                <a:lnTo>
                  <a:pt x="18924" y="6625"/>
                </a:lnTo>
                <a:lnTo>
                  <a:pt x="18778" y="6357"/>
                </a:lnTo>
                <a:lnTo>
                  <a:pt x="18632" y="6113"/>
                </a:lnTo>
                <a:lnTo>
                  <a:pt x="18462" y="5870"/>
                </a:lnTo>
                <a:lnTo>
                  <a:pt x="18267" y="5651"/>
                </a:lnTo>
                <a:lnTo>
                  <a:pt x="18048" y="5456"/>
                </a:lnTo>
                <a:lnTo>
                  <a:pt x="17828" y="5285"/>
                </a:lnTo>
                <a:lnTo>
                  <a:pt x="17561" y="5139"/>
                </a:lnTo>
                <a:lnTo>
                  <a:pt x="17317" y="5017"/>
                </a:lnTo>
                <a:lnTo>
                  <a:pt x="17025" y="4896"/>
                </a:lnTo>
                <a:lnTo>
                  <a:pt x="16732" y="4823"/>
                </a:lnTo>
                <a:lnTo>
                  <a:pt x="16440" y="4774"/>
                </a:lnTo>
                <a:lnTo>
                  <a:pt x="16124" y="4774"/>
                </a:lnTo>
                <a:lnTo>
                  <a:pt x="16124" y="4774"/>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48"/>
          <p:cNvSpPr/>
          <p:nvPr/>
        </p:nvSpPr>
        <p:spPr>
          <a:xfrm>
            <a:off x="6132391" y="3716303"/>
            <a:ext cx="340844" cy="340865"/>
          </a:xfrm>
          <a:custGeom>
            <a:avLst/>
            <a:gdLst/>
            <a:ahLst/>
            <a:cxnLst/>
            <a:rect l="l" t="t" r="r" b="b"/>
            <a:pathLst>
              <a:path w="16221" h="16222" fill="none" extrusionOk="0">
                <a:moveTo>
                  <a:pt x="0" y="8111"/>
                </a:moveTo>
                <a:lnTo>
                  <a:pt x="0" y="8111"/>
                </a:lnTo>
                <a:lnTo>
                  <a:pt x="0" y="7697"/>
                </a:lnTo>
                <a:lnTo>
                  <a:pt x="49" y="7283"/>
                </a:lnTo>
                <a:lnTo>
                  <a:pt x="98" y="6869"/>
                </a:lnTo>
                <a:lnTo>
                  <a:pt x="171" y="6479"/>
                </a:lnTo>
                <a:lnTo>
                  <a:pt x="244" y="6090"/>
                </a:lnTo>
                <a:lnTo>
                  <a:pt x="366" y="5700"/>
                </a:lnTo>
                <a:lnTo>
                  <a:pt x="487" y="5335"/>
                </a:lnTo>
                <a:lnTo>
                  <a:pt x="634" y="4945"/>
                </a:lnTo>
                <a:lnTo>
                  <a:pt x="804" y="4604"/>
                </a:lnTo>
                <a:lnTo>
                  <a:pt x="975" y="4239"/>
                </a:lnTo>
                <a:lnTo>
                  <a:pt x="1169" y="3898"/>
                </a:lnTo>
                <a:lnTo>
                  <a:pt x="1389" y="3581"/>
                </a:lnTo>
                <a:lnTo>
                  <a:pt x="1608" y="3264"/>
                </a:lnTo>
                <a:lnTo>
                  <a:pt x="1851" y="2948"/>
                </a:lnTo>
                <a:lnTo>
                  <a:pt x="2119" y="2656"/>
                </a:lnTo>
                <a:lnTo>
                  <a:pt x="2387" y="2388"/>
                </a:lnTo>
                <a:lnTo>
                  <a:pt x="2655" y="2120"/>
                </a:lnTo>
                <a:lnTo>
                  <a:pt x="2947" y="1852"/>
                </a:lnTo>
                <a:lnTo>
                  <a:pt x="3264" y="1608"/>
                </a:lnTo>
                <a:lnTo>
                  <a:pt x="3581" y="1389"/>
                </a:lnTo>
                <a:lnTo>
                  <a:pt x="3897" y="1170"/>
                </a:lnTo>
                <a:lnTo>
                  <a:pt x="4238" y="975"/>
                </a:lnTo>
                <a:lnTo>
                  <a:pt x="4603" y="805"/>
                </a:lnTo>
                <a:lnTo>
                  <a:pt x="4944" y="634"/>
                </a:lnTo>
                <a:lnTo>
                  <a:pt x="5334" y="488"/>
                </a:lnTo>
                <a:lnTo>
                  <a:pt x="5699" y="366"/>
                </a:lnTo>
                <a:lnTo>
                  <a:pt x="6089" y="244"/>
                </a:lnTo>
                <a:lnTo>
                  <a:pt x="6479" y="171"/>
                </a:lnTo>
                <a:lnTo>
                  <a:pt x="6868" y="98"/>
                </a:lnTo>
                <a:lnTo>
                  <a:pt x="7282" y="50"/>
                </a:lnTo>
                <a:lnTo>
                  <a:pt x="7696" y="1"/>
                </a:lnTo>
                <a:lnTo>
                  <a:pt x="8111" y="1"/>
                </a:lnTo>
                <a:lnTo>
                  <a:pt x="8111" y="1"/>
                </a:lnTo>
                <a:lnTo>
                  <a:pt x="8525" y="1"/>
                </a:lnTo>
                <a:lnTo>
                  <a:pt x="8939" y="50"/>
                </a:lnTo>
                <a:lnTo>
                  <a:pt x="9353" y="98"/>
                </a:lnTo>
                <a:lnTo>
                  <a:pt x="9742" y="171"/>
                </a:lnTo>
                <a:lnTo>
                  <a:pt x="10132" y="244"/>
                </a:lnTo>
                <a:lnTo>
                  <a:pt x="10522" y="366"/>
                </a:lnTo>
                <a:lnTo>
                  <a:pt x="10911" y="488"/>
                </a:lnTo>
                <a:lnTo>
                  <a:pt x="11277" y="634"/>
                </a:lnTo>
                <a:lnTo>
                  <a:pt x="11618" y="805"/>
                </a:lnTo>
                <a:lnTo>
                  <a:pt x="11983" y="975"/>
                </a:lnTo>
                <a:lnTo>
                  <a:pt x="12324" y="1170"/>
                </a:lnTo>
                <a:lnTo>
                  <a:pt x="12641" y="1389"/>
                </a:lnTo>
                <a:lnTo>
                  <a:pt x="12957" y="1608"/>
                </a:lnTo>
                <a:lnTo>
                  <a:pt x="13274" y="1852"/>
                </a:lnTo>
                <a:lnTo>
                  <a:pt x="13566" y="2120"/>
                </a:lnTo>
                <a:lnTo>
                  <a:pt x="13834" y="2388"/>
                </a:lnTo>
                <a:lnTo>
                  <a:pt x="14126" y="2656"/>
                </a:lnTo>
                <a:lnTo>
                  <a:pt x="14370" y="2948"/>
                </a:lnTo>
                <a:lnTo>
                  <a:pt x="14613" y="3264"/>
                </a:lnTo>
                <a:lnTo>
                  <a:pt x="14832" y="3581"/>
                </a:lnTo>
                <a:lnTo>
                  <a:pt x="15052" y="3898"/>
                </a:lnTo>
                <a:lnTo>
                  <a:pt x="15247" y="4239"/>
                </a:lnTo>
                <a:lnTo>
                  <a:pt x="15417" y="4604"/>
                </a:lnTo>
                <a:lnTo>
                  <a:pt x="15587" y="4945"/>
                </a:lnTo>
                <a:lnTo>
                  <a:pt x="15734" y="5335"/>
                </a:lnTo>
                <a:lnTo>
                  <a:pt x="15855" y="5700"/>
                </a:lnTo>
                <a:lnTo>
                  <a:pt x="15977" y="6090"/>
                </a:lnTo>
                <a:lnTo>
                  <a:pt x="16050" y="6479"/>
                </a:lnTo>
                <a:lnTo>
                  <a:pt x="16123" y="6869"/>
                </a:lnTo>
                <a:lnTo>
                  <a:pt x="16172" y="7283"/>
                </a:lnTo>
                <a:lnTo>
                  <a:pt x="16221" y="7697"/>
                </a:lnTo>
                <a:lnTo>
                  <a:pt x="16221" y="8111"/>
                </a:lnTo>
                <a:lnTo>
                  <a:pt x="16221" y="8111"/>
                </a:lnTo>
                <a:lnTo>
                  <a:pt x="16221" y="8525"/>
                </a:lnTo>
                <a:lnTo>
                  <a:pt x="16172" y="8939"/>
                </a:lnTo>
                <a:lnTo>
                  <a:pt x="16123" y="9353"/>
                </a:lnTo>
                <a:lnTo>
                  <a:pt x="16050" y="9743"/>
                </a:lnTo>
                <a:lnTo>
                  <a:pt x="15977" y="10133"/>
                </a:lnTo>
                <a:lnTo>
                  <a:pt x="15855" y="10522"/>
                </a:lnTo>
                <a:lnTo>
                  <a:pt x="15734" y="10888"/>
                </a:lnTo>
                <a:lnTo>
                  <a:pt x="15587" y="11277"/>
                </a:lnTo>
                <a:lnTo>
                  <a:pt x="15417" y="11618"/>
                </a:lnTo>
                <a:lnTo>
                  <a:pt x="15247" y="11984"/>
                </a:lnTo>
                <a:lnTo>
                  <a:pt x="15052" y="12324"/>
                </a:lnTo>
                <a:lnTo>
                  <a:pt x="14832" y="12641"/>
                </a:lnTo>
                <a:lnTo>
                  <a:pt x="14613" y="12958"/>
                </a:lnTo>
                <a:lnTo>
                  <a:pt x="14370" y="13274"/>
                </a:lnTo>
                <a:lnTo>
                  <a:pt x="14126" y="13567"/>
                </a:lnTo>
                <a:lnTo>
                  <a:pt x="13834" y="13835"/>
                </a:lnTo>
                <a:lnTo>
                  <a:pt x="13566" y="14102"/>
                </a:lnTo>
                <a:lnTo>
                  <a:pt x="13274" y="14370"/>
                </a:lnTo>
                <a:lnTo>
                  <a:pt x="12957" y="14614"/>
                </a:lnTo>
                <a:lnTo>
                  <a:pt x="12641" y="14833"/>
                </a:lnTo>
                <a:lnTo>
                  <a:pt x="12324" y="15052"/>
                </a:lnTo>
                <a:lnTo>
                  <a:pt x="11983" y="15247"/>
                </a:lnTo>
                <a:lnTo>
                  <a:pt x="11618" y="15418"/>
                </a:lnTo>
                <a:lnTo>
                  <a:pt x="11277" y="15588"/>
                </a:lnTo>
                <a:lnTo>
                  <a:pt x="10911" y="15734"/>
                </a:lnTo>
                <a:lnTo>
                  <a:pt x="10522" y="15856"/>
                </a:lnTo>
                <a:lnTo>
                  <a:pt x="10132" y="15978"/>
                </a:lnTo>
                <a:lnTo>
                  <a:pt x="9742" y="16051"/>
                </a:lnTo>
                <a:lnTo>
                  <a:pt x="9353" y="16124"/>
                </a:lnTo>
                <a:lnTo>
                  <a:pt x="8939" y="16173"/>
                </a:lnTo>
                <a:lnTo>
                  <a:pt x="8525" y="16221"/>
                </a:lnTo>
                <a:lnTo>
                  <a:pt x="8111" y="16221"/>
                </a:lnTo>
                <a:lnTo>
                  <a:pt x="8111" y="16221"/>
                </a:lnTo>
                <a:lnTo>
                  <a:pt x="7696" y="16221"/>
                </a:lnTo>
                <a:lnTo>
                  <a:pt x="7282" y="16173"/>
                </a:lnTo>
                <a:lnTo>
                  <a:pt x="6868" y="16124"/>
                </a:lnTo>
                <a:lnTo>
                  <a:pt x="6479" y="16051"/>
                </a:lnTo>
                <a:lnTo>
                  <a:pt x="6089" y="15978"/>
                </a:lnTo>
                <a:lnTo>
                  <a:pt x="5699" y="15856"/>
                </a:lnTo>
                <a:lnTo>
                  <a:pt x="5334" y="15734"/>
                </a:lnTo>
                <a:lnTo>
                  <a:pt x="4944" y="15588"/>
                </a:lnTo>
                <a:lnTo>
                  <a:pt x="4603" y="15418"/>
                </a:lnTo>
                <a:lnTo>
                  <a:pt x="4238" y="15247"/>
                </a:lnTo>
                <a:lnTo>
                  <a:pt x="3897" y="15052"/>
                </a:lnTo>
                <a:lnTo>
                  <a:pt x="3581" y="14833"/>
                </a:lnTo>
                <a:lnTo>
                  <a:pt x="3264" y="14614"/>
                </a:lnTo>
                <a:lnTo>
                  <a:pt x="2947" y="14370"/>
                </a:lnTo>
                <a:lnTo>
                  <a:pt x="2655" y="14102"/>
                </a:lnTo>
                <a:lnTo>
                  <a:pt x="2387" y="13835"/>
                </a:lnTo>
                <a:lnTo>
                  <a:pt x="2119" y="13567"/>
                </a:lnTo>
                <a:lnTo>
                  <a:pt x="1851" y="13274"/>
                </a:lnTo>
                <a:lnTo>
                  <a:pt x="1608" y="12958"/>
                </a:lnTo>
                <a:lnTo>
                  <a:pt x="1389" y="12641"/>
                </a:lnTo>
                <a:lnTo>
                  <a:pt x="1169" y="12324"/>
                </a:lnTo>
                <a:lnTo>
                  <a:pt x="975" y="11984"/>
                </a:lnTo>
                <a:lnTo>
                  <a:pt x="804" y="11618"/>
                </a:lnTo>
                <a:lnTo>
                  <a:pt x="634" y="11277"/>
                </a:lnTo>
                <a:lnTo>
                  <a:pt x="487" y="10888"/>
                </a:lnTo>
                <a:lnTo>
                  <a:pt x="366" y="10522"/>
                </a:lnTo>
                <a:lnTo>
                  <a:pt x="244" y="10133"/>
                </a:lnTo>
                <a:lnTo>
                  <a:pt x="171" y="9743"/>
                </a:lnTo>
                <a:lnTo>
                  <a:pt x="98" y="9353"/>
                </a:lnTo>
                <a:lnTo>
                  <a:pt x="49" y="8939"/>
                </a:lnTo>
                <a:lnTo>
                  <a:pt x="0" y="8525"/>
                </a:lnTo>
                <a:lnTo>
                  <a:pt x="0" y="8111"/>
                </a:lnTo>
                <a:lnTo>
                  <a:pt x="0" y="8111"/>
                </a:lnTo>
                <a:close/>
                <a:moveTo>
                  <a:pt x="7234" y="11180"/>
                </a:moveTo>
                <a:lnTo>
                  <a:pt x="7234" y="11180"/>
                </a:lnTo>
                <a:lnTo>
                  <a:pt x="7282" y="11180"/>
                </a:lnTo>
                <a:lnTo>
                  <a:pt x="7282" y="11180"/>
                </a:lnTo>
                <a:lnTo>
                  <a:pt x="7453" y="11155"/>
                </a:lnTo>
                <a:lnTo>
                  <a:pt x="7623" y="11082"/>
                </a:lnTo>
                <a:lnTo>
                  <a:pt x="7794" y="10985"/>
                </a:lnTo>
                <a:lnTo>
                  <a:pt x="7916" y="10863"/>
                </a:lnTo>
                <a:lnTo>
                  <a:pt x="12007" y="6747"/>
                </a:lnTo>
                <a:lnTo>
                  <a:pt x="12007" y="6747"/>
                </a:lnTo>
                <a:lnTo>
                  <a:pt x="12105" y="6625"/>
                </a:lnTo>
                <a:lnTo>
                  <a:pt x="12153" y="6504"/>
                </a:lnTo>
                <a:lnTo>
                  <a:pt x="12202" y="6358"/>
                </a:lnTo>
                <a:lnTo>
                  <a:pt x="12202" y="6211"/>
                </a:lnTo>
                <a:lnTo>
                  <a:pt x="12202" y="6211"/>
                </a:lnTo>
                <a:lnTo>
                  <a:pt x="12178" y="6017"/>
                </a:lnTo>
                <a:lnTo>
                  <a:pt x="12129" y="5822"/>
                </a:lnTo>
                <a:lnTo>
                  <a:pt x="12032" y="5676"/>
                </a:lnTo>
                <a:lnTo>
                  <a:pt x="11886" y="5529"/>
                </a:lnTo>
                <a:lnTo>
                  <a:pt x="11886" y="5529"/>
                </a:lnTo>
                <a:lnTo>
                  <a:pt x="11764" y="5432"/>
                </a:lnTo>
                <a:lnTo>
                  <a:pt x="11618" y="5383"/>
                </a:lnTo>
                <a:lnTo>
                  <a:pt x="11472" y="5335"/>
                </a:lnTo>
                <a:lnTo>
                  <a:pt x="11325" y="5335"/>
                </a:lnTo>
                <a:lnTo>
                  <a:pt x="11325" y="5335"/>
                </a:lnTo>
                <a:lnTo>
                  <a:pt x="11131" y="5359"/>
                </a:lnTo>
                <a:lnTo>
                  <a:pt x="10960" y="5408"/>
                </a:lnTo>
                <a:lnTo>
                  <a:pt x="10790" y="5505"/>
                </a:lnTo>
                <a:lnTo>
                  <a:pt x="10643" y="5651"/>
                </a:lnTo>
                <a:lnTo>
                  <a:pt x="7161" y="8988"/>
                </a:lnTo>
                <a:lnTo>
                  <a:pt x="5797" y="7648"/>
                </a:lnTo>
                <a:lnTo>
                  <a:pt x="5797" y="7648"/>
                </a:lnTo>
                <a:lnTo>
                  <a:pt x="5675" y="7527"/>
                </a:lnTo>
                <a:lnTo>
                  <a:pt x="5505" y="7454"/>
                </a:lnTo>
                <a:lnTo>
                  <a:pt x="5358" y="7405"/>
                </a:lnTo>
                <a:lnTo>
                  <a:pt x="5188" y="7380"/>
                </a:lnTo>
                <a:lnTo>
                  <a:pt x="5188" y="7380"/>
                </a:lnTo>
                <a:lnTo>
                  <a:pt x="5017" y="7405"/>
                </a:lnTo>
                <a:lnTo>
                  <a:pt x="4847" y="7454"/>
                </a:lnTo>
                <a:lnTo>
                  <a:pt x="4701" y="7527"/>
                </a:lnTo>
                <a:lnTo>
                  <a:pt x="4555" y="7648"/>
                </a:lnTo>
                <a:lnTo>
                  <a:pt x="4555" y="7648"/>
                </a:lnTo>
                <a:lnTo>
                  <a:pt x="4457" y="7770"/>
                </a:lnTo>
                <a:lnTo>
                  <a:pt x="4360" y="7916"/>
                </a:lnTo>
                <a:lnTo>
                  <a:pt x="4311" y="8087"/>
                </a:lnTo>
                <a:lnTo>
                  <a:pt x="4311" y="8257"/>
                </a:lnTo>
                <a:lnTo>
                  <a:pt x="4311" y="8257"/>
                </a:lnTo>
                <a:lnTo>
                  <a:pt x="4311" y="8428"/>
                </a:lnTo>
                <a:lnTo>
                  <a:pt x="4360" y="8598"/>
                </a:lnTo>
                <a:lnTo>
                  <a:pt x="4457" y="8744"/>
                </a:lnTo>
                <a:lnTo>
                  <a:pt x="4555" y="8890"/>
                </a:lnTo>
                <a:lnTo>
                  <a:pt x="6601" y="10936"/>
                </a:lnTo>
                <a:lnTo>
                  <a:pt x="6601" y="10936"/>
                </a:lnTo>
                <a:lnTo>
                  <a:pt x="6747" y="11034"/>
                </a:lnTo>
                <a:lnTo>
                  <a:pt x="6893" y="11131"/>
                </a:lnTo>
                <a:lnTo>
                  <a:pt x="7063" y="11180"/>
                </a:lnTo>
                <a:lnTo>
                  <a:pt x="7234" y="11180"/>
                </a:lnTo>
                <a:lnTo>
                  <a:pt x="7234" y="11180"/>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48"/>
          <p:cNvSpPr/>
          <p:nvPr/>
        </p:nvSpPr>
        <p:spPr>
          <a:xfrm>
            <a:off x="5567386" y="3737799"/>
            <a:ext cx="340844" cy="297873"/>
          </a:xfrm>
          <a:custGeom>
            <a:avLst/>
            <a:gdLst/>
            <a:ahLst/>
            <a:cxnLst/>
            <a:rect l="l" t="t" r="r" b="b"/>
            <a:pathLst>
              <a:path w="16221" h="14176" fill="none" extrusionOk="0">
                <a:moveTo>
                  <a:pt x="16075" y="12665"/>
                </a:moveTo>
                <a:lnTo>
                  <a:pt x="8987" y="488"/>
                </a:lnTo>
                <a:lnTo>
                  <a:pt x="8987" y="488"/>
                </a:lnTo>
                <a:lnTo>
                  <a:pt x="8914" y="390"/>
                </a:lnTo>
                <a:lnTo>
                  <a:pt x="8817" y="293"/>
                </a:lnTo>
                <a:lnTo>
                  <a:pt x="8720" y="196"/>
                </a:lnTo>
                <a:lnTo>
                  <a:pt x="8622" y="123"/>
                </a:lnTo>
                <a:lnTo>
                  <a:pt x="8500" y="74"/>
                </a:lnTo>
                <a:lnTo>
                  <a:pt x="8379" y="25"/>
                </a:lnTo>
                <a:lnTo>
                  <a:pt x="8232" y="1"/>
                </a:lnTo>
                <a:lnTo>
                  <a:pt x="8111" y="1"/>
                </a:lnTo>
                <a:lnTo>
                  <a:pt x="8111" y="1"/>
                </a:lnTo>
                <a:lnTo>
                  <a:pt x="7965" y="1"/>
                </a:lnTo>
                <a:lnTo>
                  <a:pt x="7843" y="25"/>
                </a:lnTo>
                <a:lnTo>
                  <a:pt x="7721" y="74"/>
                </a:lnTo>
                <a:lnTo>
                  <a:pt x="7599" y="123"/>
                </a:lnTo>
                <a:lnTo>
                  <a:pt x="7502" y="196"/>
                </a:lnTo>
                <a:lnTo>
                  <a:pt x="7404" y="293"/>
                </a:lnTo>
                <a:lnTo>
                  <a:pt x="7307" y="390"/>
                </a:lnTo>
                <a:lnTo>
                  <a:pt x="7234" y="488"/>
                </a:lnTo>
                <a:lnTo>
                  <a:pt x="147" y="12665"/>
                </a:lnTo>
                <a:lnTo>
                  <a:pt x="147" y="12665"/>
                </a:lnTo>
                <a:lnTo>
                  <a:pt x="74" y="12787"/>
                </a:lnTo>
                <a:lnTo>
                  <a:pt x="25" y="12909"/>
                </a:lnTo>
                <a:lnTo>
                  <a:pt x="0" y="13031"/>
                </a:lnTo>
                <a:lnTo>
                  <a:pt x="0" y="13177"/>
                </a:lnTo>
                <a:lnTo>
                  <a:pt x="0" y="13177"/>
                </a:lnTo>
                <a:lnTo>
                  <a:pt x="0" y="13299"/>
                </a:lnTo>
                <a:lnTo>
                  <a:pt x="25" y="13420"/>
                </a:lnTo>
                <a:lnTo>
                  <a:pt x="74" y="13567"/>
                </a:lnTo>
                <a:lnTo>
                  <a:pt x="147" y="13688"/>
                </a:lnTo>
                <a:lnTo>
                  <a:pt x="147" y="13688"/>
                </a:lnTo>
                <a:lnTo>
                  <a:pt x="220" y="13786"/>
                </a:lnTo>
                <a:lnTo>
                  <a:pt x="293" y="13883"/>
                </a:lnTo>
                <a:lnTo>
                  <a:pt x="390" y="13981"/>
                </a:lnTo>
                <a:lnTo>
                  <a:pt x="512" y="14054"/>
                </a:lnTo>
                <a:lnTo>
                  <a:pt x="634" y="14102"/>
                </a:lnTo>
                <a:lnTo>
                  <a:pt x="755" y="14151"/>
                </a:lnTo>
                <a:lnTo>
                  <a:pt x="877" y="14175"/>
                </a:lnTo>
                <a:lnTo>
                  <a:pt x="1023" y="14175"/>
                </a:lnTo>
                <a:lnTo>
                  <a:pt x="15198" y="14175"/>
                </a:lnTo>
                <a:lnTo>
                  <a:pt x="15198" y="14175"/>
                </a:lnTo>
                <a:lnTo>
                  <a:pt x="15344" y="14175"/>
                </a:lnTo>
                <a:lnTo>
                  <a:pt x="15466" y="14151"/>
                </a:lnTo>
                <a:lnTo>
                  <a:pt x="15588" y="14102"/>
                </a:lnTo>
                <a:lnTo>
                  <a:pt x="15709" y="14054"/>
                </a:lnTo>
                <a:lnTo>
                  <a:pt x="15831" y="13981"/>
                </a:lnTo>
                <a:lnTo>
                  <a:pt x="15929" y="13883"/>
                </a:lnTo>
                <a:lnTo>
                  <a:pt x="16002" y="13786"/>
                </a:lnTo>
                <a:lnTo>
                  <a:pt x="16075" y="13688"/>
                </a:lnTo>
                <a:lnTo>
                  <a:pt x="16075" y="13688"/>
                </a:lnTo>
                <a:lnTo>
                  <a:pt x="16148" y="13567"/>
                </a:lnTo>
                <a:lnTo>
                  <a:pt x="16197" y="13420"/>
                </a:lnTo>
                <a:lnTo>
                  <a:pt x="16221" y="13299"/>
                </a:lnTo>
                <a:lnTo>
                  <a:pt x="16221" y="13177"/>
                </a:lnTo>
                <a:lnTo>
                  <a:pt x="16221" y="13177"/>
                </a:lnTo>
                <a:lnTo>
                  <a:pt x="16221" y="13031"/>
                </a:lnTo>
                <a:lnTo>
                  <a:pt x="16197" y="12909"/>
                </a:lnTo>
                <a:lnTo>
                  <a:pt x="16148" y="12787"/>
                </a:lnTo>
                <a:lnTo>
                  <a:pt x="16075" y="12665"/>
                </a:lnTo>
                <a:lnTo>
                  <a:pt x="16075" y="12665"/>
                </a:lnTo>
                <a:close/>
                <a:moveTo>
                  <a:pt x="8111" y="12349"/>
                </a:moveTo>
                <a:lnTo>
                  <a:pt x="8111" y="12349"/>
                </a:lnTo>
                <a:lnTo>
                  <a:pt x="7916" y="12324"/>
                </a:lnTo>
                <a:lnTo>
                  <a:pt x="7721" y="12276"/>
                </a:lnTo>
                <a:lnTo>
                  <a:pt x="7575" y="12178"/>
                </a:lnTo>
                <a:lnTo>
                  <a:pt x="7429" y="12057"/>
                </a:lnTo>
                <a:lnTo>
                  <a:pt x="7307" y="11910"/>
                </a:lnTo>
                <a:lnTo>
                  <a:pt x="7210" y="11764"/>
                </a:lnTo>
                <a:lnTo>
                  <a:pt x="7161" y="11569"/>
                </a:lnTo>
                <a:lnTo>
                  <a:pt x="7136" y="11375"/>
                </a:lnTo>
                <a:lnTo>
                  <a:pt x="7136" y="11375"/>
                </a:lnTo>
                <a:lnTo>
                  <a:pt x="7161" y="11180"/>
                </a:lnTo>
                <a:lnTo>
                  <a:pt x="7210" y="11009"/>
                </a:lnTo>
                <a:lnTo>
                  <a:pt x="7307" y="10839"/>
                </a:lnTo>
                <a:lnTo>
                  <a:pt x="7429" y="10693"/>
                </a:lnTo>
                <a:lnTo>
                  <a:pt x="7575" y="10571"/>
                </a:lnTo>
                <a:lnTo>
                  <a:pt x="7721" y="10473"/>
                </a:lnTo>
                <a:lnTo>
                  <a:pt x="7916" y="10425"/>
                </a:lnTo>
                <a:lnTo>
                  <a:pt x="8111" y="10400"/>
                </a:lnTo>
                <a:lnTo>
                  <a:pt x="8111" y="10400"/>
                </a:lnTo>
                <a:lnTo>
                  <a:pt x="8306" y="10425"/>
                </a:lnTo>
                <a:lnTo>
                  <a:pt x="8476" y="10473"/>
                </a:lnTo>
                <a:lnTo>
                  <a:pt x="8646" y="10571"/>
                </a:lnTo>
                <a:lnTo>
                  <a:pt x="8793" y="10693"/>
                </a:lnTo>
                <a:lnTo>
                  <a:pt x="8914" y="10839"/>
                </a:lnTo>
                <a:lnTo>
                  <a:pt x="9012" y="11009"/>
                </a:lnTo>
                <a:lnTo>
                  <a:pt x="9061" y="11180"/>
                </a:lnTo>
                <a:lnTo>
                  <a:pt x="9085" y="11375"/>
                </a:lnTo>
                <a:lnTo>
                  <a:pt x="9085" y="11375"/>
                </a:lnTo>
                <a:lnTo>
                  <a:pt x="9061" y="11569"/>
                </a:lnTo>
                <a:lnTo>
                  <a:pt x="9012" y="11764"/>
                </a:lnTo>
                <a:lnTo>
                  <a:pt x="8914" y="11910"/>
                </a:lnTo>
                <a:lnTo>
                  <a:pt x="8793" y="12057"/>
                </a:lnTo>
                <a:lnTo>
                  <a:pt x="8646" y="12178"/>
                </a:lnTo>
                <a:lnTo>
                  <a:pt x="8476" y="12276"/>
                </a:lnTo>
                <a:lnTo>
                  <a:pt x="8306" y="12324"/>
                </a:lnTo>
                <a:lnTo>
                  <a:pt x="8111" y="12349"/>
                </a:lnTo>
                <a:lnTo>
                  <a:pt x="8111" y="12349"/>
                </a:lnTo>
                <a:close/>
                <a:moveTo>
                  <a:pt x="9231" y="5091"/>
                </a:moveTo>
                <a:lnTo>
                  <a:pt x="8939" y="8915"/>
                </a:lnTo>
                <a:lnTo>
                  <a:pt x="8939" y="8915"/>
                </a:lnTo>
                <a:lnTo>
                  <a:pt x="8914" y="9061"/>
                </a:lnTo>
                <a:lnTo>
                  <a:pt x="8866" y="9207"/>
                </a:lnTo>
                <a:lnTo>
                  <a:pt x="8793" y="9304"/>
                </a:lnTo>
                <a:lnTo>
                  <a:pt x="8695" y="9426"/>
                </a:lnTo>
                <a:lnTo>
                  <a:pt x="8573" y="9499"/>
                </a:lnTo>
                <a:lnTo>
                  <a:pt x="8452" y="9572"/>
                </a:lnTo>
                <a:lnTo>
                  <a:pt x="8330" y="9621"/>
                </a:lnTo>
                <a:lnTo>
                  <a:pt x="8184" y="9621"/>
                </a:lnTo>
                <a:lnTo>
                  <a:pt x="8038" y="9621"/>
                </a:lnTo>
                <a:lnTo>
                  <a:pt x="8038" y="9621"/>
                </a:lnTo>
                <a:lnTo>
                  <a:pt x="7891" y="9621"/>
                </a:lnTo>
                <a:lnTo>
                  <a:pt x="7770" y="9572"/>
                </a:lnTo>
                <a:lnTo>
                  <a:pt x="7648" y="9499"/>
                </a:lnTo>
                <a:lnTo>
                  <a:pt x="7526" y="9426"/>
                </a:lnTo>
                <a:lnTo>
                  <a:pt x="7429" y="9304"/>
                </a:lnTo>
                <a:lnTo>
                  <a:pt x="7356" y="9207"/>
                </a:lnTo>
                <a:lnTo>
                  <a:pt x="7307" y="9061"/>
                </a:lnTo>
                <a:lnTo>
                  <a:pt x="7283" y="8915"/>
                </a:lnTo>
                <a:lnTo>
                  <a:pt x="6990" y="5091"/>
                </a:lnTo>
                <a:lnTo>
                  <a:pt x="6990" y="5091"/>
                </a:lnTo>
                <a:lnTo>
                  <a:pt x="7015" y="4945"/>
                </a:lnTo>
                <a:lnTo>
                  <a:pt x="7039" y="4823"/>
                </a:lnTo>
                <a:lnTo>
                  <a:pt x="7088" y="4701"/>
                </a:lnTo>
                <a:lnTo>
                  <a:pt x="7161" y="4604"/>
                </a:lnTo>
                <a:lnTo>
                  <a:pt x="7258" y="4506"/>
                </a:lnTo>
                <a:lnTo>
                  <a:pt x="7380" y="4433"/>
                </a:lnTo>
                <a:lnTo>
                  <a:pt x="7526" y="4409"/>
                </a:lnTo>
                <a:lnTo>
                  <a:pt x="7648" y="4385"/>
                </a:lnTo>
                <a:lnTo>
                  <a:pt x="8573" y="4385"/>
                </a:lnTo>
                <a:lnTo>
                  <a:pt x="8573" y="4385"/>
                </a:lnTo>
                <a:lnTo>
                  <a:pt x="8695" y="4409"/>
                </a:lnTo>
                <a:lnTo>
                  <a:pt x="8841" y="4433"/>
                </a:lnTo>
                <a:lnTo>
                  <a:pt x="8963" y="4506"/>
                </a:lnTo>
                <a:lnTo>
                  <a:pt x="9061" y="4604"/>
                </a:lnTo>
                <a:lnTo>
                  <a:pt x="9134" y="4701"/>
                </a:lnTo>
                <a:lnTo>
                  <a:pt x="9182" y="4823"/>
                </a:lnTo>
                <a:lnTo>
                  <a:pt x="9207" y="4945"/>
                </a:lnTo>
                <a:lnTo>
                  <a:pt x="9231" y="5091"/>
                </a:lnTo>
                <a:lnTo>
                  <a:pt x="9231" y="5091"/>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48"/>
          <p:cNvSpPr/>
          <p:nvPr/>
        </p:nvSpPr>
        <p:spPr>
          <a:xfrm>
            <a:off x="6695863" y="3714769"/>
            <a:ext cx="343912" cy="343933"/>
          </a:xfrm>
          <a:custGeom>
            <a:avLst/>
            <a:gdLst/>
            <a:ahLst/>
            <a:cxnLst/>
            <a:rect l="l" t="t" r="r" b="b"/>
            <a:pathLst>
              <a:path w="16367" h="16368" fill="none" extrusionOk="0">
                <a:moveTo>
                  <a:pt x="16074" y="4385"/>
                </a:moveTo>
                <a:lnTo>
                  <a:pt x="11983" y="293"/>
                </a:lnTo>
                <a:lnTo>
                  <a:pt x="11983" y="293"/>
                </a:lnTo>
                <a:lnTo>
                  <a:pt x="11812" y="171"/>
                </a:lnTo>
                <a:lnTo>
                  <a:pt x="11642" y="74"/>
                </a:lnTo>
                <a:lnTo>
                  <a:pt x="11447" y="25"/>
                </a:lnTo>
                <a:lnTo>
                  <a:pt x="11252" y="1"/>
                </a:lnTo>
                <a:lnTo>
                  <a:pt x="5115" y="1"/>
                </a:lnTo>
                <a:lnTo>
                  <a:pt x="5115" y="1"/>
                </a:lnTo>
                <a:lnTo>
                  <a:pt x="4920" y="25"/>
                </a:lnTo>
                <a:lnTo>
                  <a:pt x="4725" y="74"/>
                </a:lnTo>
                <a:lnTo>
                  <a:pt x="4554" y="171"/>
                </a:lnTo>
                <a:lnTo>
                  <a:pt x="4384" y="293"/>
                </a:lnTo>
                <a:lnTo>
                  <a:pt x="292" y="4385"/>
                </a:lnTo>
                <a:lnTo>
                  <a:pt x="292" y="4385"/>
                </a:lnTo>
                <a:lnTo>
                  <a:pt x="171" y="4555"/>
                </a:lnTo>
                <a:lnTo>
                  <a:pt x="73" y="4726"/>
                </a:lnTo>
                <a:lnTo>
                  <a:pt x="24" y="4921"/>
                </a:lnTo>
                <a:lnTo>
                  <a:pt x="0" y="5115"/>
                </a:lnTo>
                <a:lnTo>
                  <a:pt x="0" y="11253"/>
                </a:lnTo>
                <a:lnTo>
                  <a:pt x="0" y="11253"/>
                </a:lnTo>
                <a:lnTo>
                  <a:pt x="24" y="11448"/>
                </a:lnTo>
                <a:lnTo>
                  <a:pt x="73" y="11642"/>
                </a:lnTo>
                <a:lnTo>
                  <a:pt x="171" y="11813"/>
                </a:lnTo>
                <a:lnTo>
                  <a:pt x="292" y="11983"/>
                </a:lnTo>
                <a:lnTo>
                  <a:pt x="4384" y="16075"/>
                </a:lnTo>
                <a:lnTo>
                  <a:pt x="4384" y="16075"/>
                </a:lnTo>
                <a:lnTo>
                  <a:pt x="4554" y="16197"/>
                </a:lnTo>
                <a:lnTo>
                  <a:pt x="4725" y="16294"/>
                </a:lnTo>
                <a:lnTo>
                  <a:pt x="4920" y="16343"/>
                </a:lnTo>
                <a:lnTo>
                  <a:pt x="5115" y="16367"/>
                </a:lnTo>
                <a:lnTo>
                  <a:pt x="11252" y="16367"/>
                </a:lnTo>
                <a:lnTo>
                  <a:pt x="11252" y="16367"/>
                </a:lnTo>
                <a:lnTo>
                  <a:pt x="11447" y="16343"/>
                </a:lnTo>
                <a:lnTo>
                  <a:pt x="11642" y="16294"/>
                </a:lnTo>
                <a:lnTo>
                  <a:pt x="11812" y="16197"/>
                </a:lnTo>
                <a:lnTo>
                  <a:pt x="11983" y="16075"/>
                </a:lnTo>
                <a:lnTo>
                  <a:pt x="16074" y="11983"/>
                </a:lnTo>
                <a:lnTo>
                  <a:pt x="16074" y="11983"/>
                </a:lnTo>
                <a:lnTo>
                  <a:pt x="16196" y="11813"/>
                </a:lnTo>
                <a:lnTo>
                  <a:pt x="16294" y="11642"/>
                </a:lnTo>
                <a:lnTo>
                  <a:pt x="16342" y="11448"/>
                </a:lnTo>
                <a:lnTo>
                  <a:pt x="16367" y="11253"/>
                </a:lnTo>
                <a:lnTo>
                  <a:pt x="16367" y="5115"/>
                </a:lnTo>
                <a:lnTo>
                  <a:pt x="16367" y="5115"/>
                </a:lnTo>
                <a:lnTo>
                  <a:pt x="16342" y="4921"/>
                </a:lnTo>
                <a:lnTo>
                  <a:pt x="16294" y="4726"/>
                </a:lnTo>
                <a:lnTo>
                  <a:pt x="16196" y="4555"/>
                </a:lnTo>
                <a:lnTo>
                  <a:pt x="16074" y="4385"/>
                </a:lnTo>
                <a:lnTo>
                  <a:pt x="16074" y="4385"/>
                </a:lnTo>
                <a:close/>
                <a:moveTo>
                  <a:pt x="9864" y="8452"/>
                </a:moveTo>
                <a:lnTo>
                  <a:pt x="11203" y="9792"/>
                </a:lnTo>
                <a:lnTo>
                  <a:pt x="11203" y="9792"/>
                </a:lnTo>
                <a:lnTo>
                  <a:pt x="11252" y="9840"/>
                </a:lnTo>
                <a:lnTo>
                  <a:pt x="11276" y="9913"/>
                </a:lnTo>
                <a:lnTo>
                  <a:pt x="11301" y="10059"/>
                </a:lnTo>
                <a:lnTo>
                  <a:pt x="11276" y="10206"/>
                </a:lnTo>
                <a:lnTo>
                  <a:pt x="11252" y="10279"/>
                </a:lnTo>
                <a:lnTo>
                  <a:pt x="11203" y="10327"/>
                </a:lnTo>
                <a:lnTo>
                  <a:pt x="10327" y="11204"/>
                </a:lnTo>
                <a:lnTo>
                  <a:pt x="10327" y="11204"/>
                </a:lnTo>
                <a:lnTo>
                  <a:pt x="10278" y="11253"/>
                </a:lnTo>
                <a:lnTo>
                  <a:pt x="10205" y="11277"/>
                </a:lnTo>
                <a:lnTo>
                  <a:pt x="10059" y="11302"/>
                </a:lnTo>
                <a:lnTo>
                  <a:pt x="9913" y="11277"/>
                </a:lnTo>
                <a:lnTo>
                  <a:pt x="9840" y="11253"/>
                </a:lnTo>
                <a:lnTo>
                  <a:pt x="9791" y="11204"/>
                </a:lnTo>
                <a:lnTo>
                  <a:pt x="8451" y="9865"/>
                </a:lnTo>
                <a:lnTo>
                  <a:pt x="8451" y="9865"/>
                </a:lnTo>
                <a:lnTo>
                  <a:pt x="8403" y="9816"/>
                </a:lnTo>
                <a:lnTo>
                  <a:pt x="8330" y="9792"/>
                </a:lnTo>
                <a:lnTo>
                  <a:pt x="8183" y="9767"/>
                </a:lnTo>
                <a:lnTo>
                  <a:pt x="8037" y="9792"/>
                </a:lnTo>
                <a:lnTo>
                  <a:pt x="7964" y="9816"/>
                </a:lnTo>
                <a:lnTo>
                  <a:pt x="7915" y="9865"/>
                </a:lnTo>
                <a:lnTo>
                  <a:pt x="6576" y="11204"/>
                </a:lnTo>
                <a:lnTo>
                  <a:pt x="6576" y="11204"/>
                </a:lnTo>
                <a:lnTo>
                  <a:pt x="6527" y="11253"/>
                </a:lnTo>
                <a:lnTo>
                  <a:pt x="6454" y="11277"/>
                </a:lnTo>
                <a:lnTo>
                  <a:pt x="6308" y="11302"/>
                </a:lnTo>
                <a:lnTo>
                  <a:pt x="6162" y="11277"/>
                </a:lnTo>
                <a:lnTo>
                  <a:pt x="6089" y="11253"/>
                </a:lnTo>
                <a:lnTo>
                  <a:pt x="6040" y="11204"/>
                </a:lnTo>
                <a:lnTo>
                  <a:pt x="5163" y="10327"/>
                </a:lnTo>
                <a:lnTo>
                  <a:pt x="5163" y="10327"/>
                </a:lnTo>
                <a:lnTo>
                  <a:pt x="5115" y="10279"/>
                </a:lnTo>
                <a:lnTo>
                  <a:pt x="5090" y="10206"/>
                </a:lnTo>
                <a:lnTo>
                  <a:pt x="5066" y="10059"/>
                </a:lnTo>
                <a:lnTo>
                  <a:pt x="5090" y="9913"/>
                </a:lnTo>
                <a:lnTo>
                  <a:pt x="5115" y="9840"/>
                </a:lnTo>
                <a:lnTo>
                  <a:pt x="5163" y="9792"/>
                </a:lnTo>
                <a:lnTo>
                  <a:pt x="6503" y="8452"/>
                </a:lnTo>
                <a:lnTo>
                  <a:pt x="6503" y="8452"/>
                </a:lnTo>
                <a:lnTo>
                  <a:pt x="6552" y="8403"/>
                </a:lnTo>
                <a:lnTo>
                  <a:pt x="6576" y="8330"/>
                </a:lnTo>
                <a:lnTo>
                  <a:pt x="6600" y="8184"/>
                </a:lnTo>
                <a:lnTo>
                  <a:pt x="6576" y="8038"/>
                </a:lnTo>
                <a:lnTo>
                  <a:pt x="6552" y="7965"/>
                </a:lnTo>
                <a:lnTo>
                  <a:pt x="6503" y="7916"/>
                </a:lnTo>
                <a:lnTo>
                  <a:pt x="5163" y="6577"/>
                </a:lnTo>
                <a:lnTo>
                  <a:pt x="5163" y="6577"/>
                </a:lnTo>
                <a:lnTo>
                  <a:pt x="5115" y="6528"/>
                </a:lnTo>
                <a:lnTo>
                  <a:pt x="5090" y="6455"/>
                </a:lnTo>
                <a:lnTo>
                  <a:pt x="5066" y="6309"/>
                </a:lnTo>
                <a:lnTo>
                  <a:pt x="5090" y="6163"/>
                </a:lnTo>
                <a:lnTo>
                  <a:pt x="5115" y="6090"/>
                </a:lnTo>
                <a:lnTo>
                  <a:pt x="5163" y="6041"/>
                </a:lnTo>
                <a:lnTo>
                  <a:pt x="6040" y="5164"/>
                </a:lnTo>
                <a:lnTo>
                  <a:pt x="6040" y="5164"/>
                </a:lnTo>
                <a:lnTo>
                  <a:pt x="6089" y="5115"/>
                </a:lnTo>
                <a:lnTo>
                  <a:pt x="6162" y="5091"/>
                </a:lnTo>
                <a:lnTo>
                  <a:pt x="6308" y="5067"/>
                </a:lnTo>
                <a:lnTo>
                  <a:pt x="6454" y="5091"/>
                </a:lnTo>
                <a:lnTo>
                  <a:pt x="6527" y="5115"/>
                </a:lnTo>
                <a:lnTo>
                  <a:pt x="6576" y="5164"/>
                </a:lnTo>
                <a:lnTo>
                  <a:pt x="7915" y="6504"/>
                </a:lnTo>
                <a:lnTo>
                  <a:pt x="7915" y="6504"/>
                </a:lnTo>
                <a:lnTo>
                  <a:pt x="7964" y="6552"/>
                </a:lnTo>
                <a:lnTo>
                  <a:pt x="8037" y="6577"/>
                </a:lnTo>
                <a:lnTo>
                  <a:pt x="8183" y="6601"/>
                </a:lnTo>
                <a:lnTo>
                  <a:pt x="8330" y="6577"/>
                </a:lnTo>
                <a:lnTo>
                  <a:pt x="8403" y="6552"/>
                </a:lnTo>
                <a:lnTo>
                  <a:pt x="8451" y="6504"/>
                </a:lnTo>
                <a:lnTo>
                  <a:pt x="9791" y="5164"/>
                </a:lnTo>
                <a:lnTo>
                  <a:pt x="9791" y="5164"/>
                </a:lnTo>
                <a:lnTo>
                  <a:pt x="9840" y="5115"/>
                </a:lnTo>
                <a:lnTo>
                  <a:pt x="9913" y="5091"/>
                </a:lnTo>
                <a:lnTo>
                  <a:pt x="10059" y="5067"/>
                </a:lnTo>
                <a:lnTo>
                  <a:pt x="10205" y="5091"/>
                </a:lnTo>
                <a:lnTo>
                  <a:pt x="10278" y="5115"/>
                </a:lnTo>
                <a:lnTo>
                  <a:pt x="10327" y="5164"/>
                </a:lnTo>
                <a:lnTo>
                  <a:pt x="11203" y="6041"/>
                </a:lnTo>
                <a:lnTo>
                  <a:pt x="11203" y="6041"/>
                </a:lnTo>
                <a:lnTo>
                  <a:pt x="11252" y="6090"/>
                </a:lnTo>
                <a:lnTo>
                  <a:pt x="11276" y="6163"/>
                </a:lnTo>
                <a:lnTo>
                  <a:pt x="11301" y="6309"/>
                </a:lnTo>
                <a:lnTo>
                  <a:pt x="11276" y="6455"/>
                </a:lnTo>
                <a:lnTo>
                  <a:pt x="11252" y="6528"/>
                </a:lnTo>
                <a:lnTo>
                  <a:pt x="11203" y="6577"/>
                </a:lnTo>
                <a:lnTo>
                  <a:pt x="9864" y="7916"/>
                </a:lnTo>
                <a:lnTo>
                  <a:pt x="9864" y="7916"/>
                </a:lnTo>
                <a:lnTo>
                  <a:pt x="9815" y="7965"/>
                </a:lnTo>
                <a:lnTo>
                  <a:pt x="9791" y="8038"/>
                </a:lnTo>
                <a:lnTo>
                  <a:pt x="9766" y="8184"/>
                </a:lnTo>
                <a:lnTo>
                  <a:pt x="9791" y="8330"/>
                </a:lnTo>
                <a:lnTo>
                  <a:pt x="9815" y="8403"/>
                </a:lnTo>
                <a:lnTo>
                  <a:pt x="9864" y="8452"/>
                </a:lnTo>
                <a:lnTo>
                  <a:pt x="9864" y="8452"/>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8" name="Google Shape;878;p48"/>
          <p:cNvGrpSpPr/>
          <p:nvPr/>
        </p:nvGrpSpPr>
        <p:grpSpPr>
          <a:xfrm>
            <a:off x="7235610" y="3719757"/>
            <a:ext cx="394068" cy="325505"/>
            <a:chOff x="5268225" y="4341925"/>
            <a:chExt cx="468850" cy="387275"/>
          </a:xfrm>
        </p:grpSpPr>
        <p:sp>
          <p:nvSpPr>
            <p:cNvPr id="879" name="Google Shape;879;p48"/>
            <p:cNvSpPr/>
            <p:nvPr/>
          </p:nvSpPr>
          <p:spPr>
            <a:xfrm>
              <a:off x="5652425" y="4676800"/>
              <a:ext cx="65775" cy="52400"/>
            </a:xfrm>
            <a:custGeom>
              <a:avLst/>
              <a:gdLst/>
              <a:ahLst/>
              <a:cxnLst/>
              <a:rect l="l" t="t" r="r" b="b"/>
              <a:pathLst>
                <a:path w="2631" h="2096" fill="none" extrusionOk="0">
                  <a:moveTo>
                    <a:pt x="1" y="1"/>
                  </a:moveTo>
                  <a:lnTo>
                    <a:pt x="1" y="780"/>
                  </a:lnTo>
                  <a:lnTo>
                    <a:pt x="1" y="780"/>
                  </a:lnTo>
                  <a:lnTo>
                    <a:pt x="25" y="1048"/>
                  </a:lnTo>
                  <a:lnTo>
                    <a:pt x="122" y="1291"/>
                  </a:lnTo>
                  <a:lnTo>
                    <a:pt x="244" y="1511"/>
                  </a:lnTo>
                  <a:lnTo>
                    <a:pt x="390" y="1705"/>
                  </a:lnTo>
                  <a:lnTo>
                    <a:pt x="585" y="1852"/>
                  </a:lnTo>
                  <a:lnTo>
                    <a:pt x="804" y="1973"/>
                  </a:lnTo>
                  <a:lnTo>
                    <a:pt x="1048" y="2071"/>
                  </a:lnTo>
                  <a:lnTo>
                    <a:pt x="1316" y="2095"/>
                  </a:lnTo>
                  <a:lnTo>
                    <a:pt x="1316" y="2095"/>
                  </a:lnTo>
                  <a:lnTo>
                    <a:pt x="1584" y="2071"/>
                  </a:lnTo>
                  <a:lnTo>
                    <a:pt x="1827" y="1973"/>
                  </a:lnTo>
                  <a:lnTo>
                    <a:pt x="2046" y="1852"/>
                  </a:lnTo>
                  <a:lnTo>
                    <a:pt x="2241" y="1705"/>
                  </a:lnTo>
                  <a:lnTo>
                    <a:pt x="2412" y="1511"/>
                  </a:lnTo>
                  <a:lnTo>
                    <a:pt x="2533" y="1291"/>
                  </a:lnTo>
                  <a:lnTo>
                    <a:pt x="2607" y="1048"/>
                  </a:lnTo>
                  <a:lnTo>
                    <a:pt x="2631" y="780"/>
                  </a:lnTo>
                  <a:lnTo>
                    <a:pt x="2631"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48"/>
            <p:cNvSpPr/>
            <p:nvPr/>
          </p:nvSpPr>
          <p:spPr>
            <a:xfrm>
              <a:off x="5287100" y="4676800"/>
              <a:ext cx="65775" cy="52400"/>
            </a:xfrm>
            <a:custGeom>
              <a:avLst/>
              <a:gdLst/>
              <a:ahLst/>
              <a:cxnLst/>
              <a:rect l="l" t="t" r="r" b="b"/>
              <a:pathLst>
                <a:path w="2631" h="2096" fill="none" extrusionOk="0">
                  <a:moveTo>
                    <a:pt x="1" y="1"/>
                  </a:moveTo>
                  <a:lnTo>
                    <a:pt x="1" y="780"/>
                  </a:lnTo>
                  <a:lnTo>
                    <a:pt x="1" y="780"/>
                  </a:lnTo>
                  <a:lnTo>
                    <a:pt x="25" y="1048"/>
                  </a:lnTo>
                  <a:lnTo>
                    <a:pt x="98" y="1291"/>
                  </a:lnTo>
                  <a:lnTo>
                    <a:pt x="220" y="1511"/>
                  </a:lnTo>
                  <a:lnTo>
                    <a:pt x="390" y="1705"/>
                  </a:lnTo>
                  <a:lnTo>
                    <a:pt x="585" y="1852"/>
                  </a:lnTo>
                  <a:lnTo>
                    <a:pt x="804" y="1973"/>
                  </a:lnTo>
                  <a:lnTo>
                    <a:pt x="1048" y="2071"/>
                  </a:lnTo>
                  <a:lnTo>
                    <a:pt x="1316" y="2095"/>
                  </a:lnTo>
                  <a:lnTo>
                    <a:pt x="1316" y="2095"/>
                  </a:lnTo>
                  <a:lnTo>
                    <a:pt x="1584" y="2071"/>
                  </a:lnTo>
                  <a:lnTo>
                    <a:pt x="1827" y="1973"/>
                  </a:lnTo>
                  <a:lnTo>
                    <a:pt x="2046" y="1852"/>
                  </a:lnTo>
                  <a:lnTo>
                    <a:pt x="2241" y="1705"/>
                  </a:lnTo>
                  <a:lnTo>
                    <a:pt x="2387" y="1511"/>
                  </a:lnTo>
                  <a:lnTo>
                    <a:pt x="2509" y="1291"/>
                  </a:lnTo>
                  <a:lnTo>
                    <a:pt x="2607" y="1048"/>
                  </a:lnTo>
                  <a:lnTo>
                    <a:pt x="2631" y="780"/>
                  </a:lnTo>
                  <a:lnTo>
                    <a:pt x="2631"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48"/>
            <p:cNvSpPr/>
            <p:nvPr/>
          </p:nvSpPr>
          <p:spPr>
            <a:xfrm>
              <a:off x="5268225" y="4341925"/>
              <a:ext cx="468850" cy="333075"/>
            </a:xfrm>
            <a:custGeom>
              <a:avLst/>
              <a:gdLst/>
              <a:ahLst/>
              <a:cxnLst/>
              <a:rect l="l" t="t" r="r" b="b"/>
              <a:pathLst>
                <a:path w="18754" h="13323" fill="none" extrusionOk="0">
                  <a:moveTo>
                    <a:pt x="18754" y="5553"/>
                  </a:moveTo>
                  <a:lnTo>
                    <a:pt x="18754" y="5553"/>
                  </a:lnTo>
                  <a:lnTo>
                    <a:pt x="18730" y="5334"/>
                  </a:lnTo>
                  <a:lnTo>
                    <a:pt x="18681" y="5091"/>
                  </a:lnTo>
                  <a:lnTo>
                    <a:pt x="18583" y="4847"/>
                  </a:lnTo>
                  <a:lnTo>
                    <a:pt x="18462" y="4628"/>
                  </a:lnTo>
                  <a:lnTo>
                    <a:pt x="18291" y="4433"/>
                  </a:lnTo>
                  <a:lnTo>
                    <a:pt x="18121" y="4287"/>
                  </a:lnTo>
                  <a:lnTo>
                    <a:pt x="18023" y="4214"/>
                  </a:lnTo>
                  <a:lnTo>
                    <a:pt x="17926" y="4165"/>
                  </a:lnTo>
                  <a:lnTo>
                    <a:pt x="17828" y="4141"/>
                  </a:lnTo>
                  <a:lnTo>
                    <a:pt x="17731" y="4141"/>
                  </a:lnTo>
                  <a:lnTo>
                    <a:pt x="16489" y="4141"/>
                  </a:lnTo>
                  <a:lnTo>
                    <a:pt x="15588" y="1803"/>
                  </a:lnTo>
                  <a:lnTo>
                    <a:pt x="15588" y="1803"/>
                  </a:lnTo>
                  <a:lnTo>
                    <a:pt x="15490" y="1583"/>
                  </a:lnTo>
                  <a:lnTo>
                    <a:pt x="15344" y="1364"/>
                  </a:lnTo>
                  <a:lnTo>
                    <a:pt x="15174" y="1169"/>
                  </a:lnTo>
                  <a:lnTo>
                    <a:pt x="15003" y="975"/>
                  </a:lnTo>
                  <a:lnTo>
                    <a:pt x="14784" y="804"/>
                  </a:lnTo>
                  <a:lnTo>
                    <a:pt x="14565" y="658"/>
                  </a:lnTo>
                  <a:lnTo>
                    <a:pt x="14346" y="536"/>
                  </a:lnTo>
                  <a:lnTo>
                    <a:pt x="14102" y="439"/>
                  </a:lnTo>
                  <a:lnTo>
                    <a:pt x="14102" y="439"/>
                  </a:lnTo>
                  <a:lnTo>
                    <a:pt x="13810" y="390"/>
                  </a:lnTo>
                  <a:lnTo>
                    <a:pt x="13444" y="317"/>
                  </a:lnTo>
                  <a:lnTo>
                    <a:pt x="12933" y="220"/>
                  </a:lnTo>
                  <a:lnTo>
                    <a:pt x="12275" y="147"/>
                  </a:lnTo>
                  <a:lnTo>
                    <a:pt x="11472" y="73"/>
                  </a:lnTo>
                  <a:lnTo>
                    <a:pt x="10498" y="25"/>
                  </a:lnTo>
                  <a:lnTo>
                    <a:pt x="9377" y="0"/>
                  </a:lnTo>
                  <a:lnTo>
                    <a:pt x="9377" y="0"/>
                  </a:lnTo>
                  <a:lnTo>
                    <a:pt x="8257" y="25"/>
                  </a:lnTo>
                  <a:lnTo>
                    <a:pt x="7283" y="73"/>
                  </a:lnTo>
                  <a:lnTo>
                    <a:pt x="6479" y="147"/>
                  </a:lnTo>
                  <a:lnTo>
                    <a:pt x="5821" y="220"/>
                  </a:lnTo>
                  <a:lnTo>
                    <a:pt x="5310" y="317"/>
                  </a:lnTo>
                  <a:lnTo>
                    <a:pt x="4945" y="390"/>
                  </a:lnTo>
                  <a:lnTo>
                    <a:pt x="4652" y="439"/>
                  </a:lnTo>
                  <a:lnTo>
                    <a:pt x="4652" y="439"/>
                  </a:lnTo>
                  <a:lnTo>
                    <a:pt x="4409" y="536"/>
                  </a:lnTo>
                  <a:lnTo>
                    <a:pt x="4190" y="658"/>
                  </a:lnTo>
                  <a:lnTo>
                    <a:pt x="3970" y="804"/>
                  </a:lnTo>
                  <a:lnTo>
                    <a:pt x="3751" y="975"/>
                  </a:lnTo>
                  <a:lnTo>
                    <a:pt x="3581" y="1169"/>
                  </a:lnTo>
                  <a:lnTo>
                    <a:pt x="3410" y="1364"/>
                  </a:lnTo>
                  <a:lnTo>
                    <a:pt x="3264" y="1583"/>
                  </a:lnTo>
                  <a:lnTo>
                    <a:pt x="3167" y="1803"/>
                  </a:lnTo>
                  <a:lnTo>
                    <a:pt x="2266" y="4141"/>
                  </a:lnTo>
                  <a:lnTo>
                    <a:pt x="1023" y="4141"/>
                  </a:lnTo>
                  <a:lnTo>
                    <a:pt x="1023" y="4141"/>
                  </a:lnTo>
                  <a:lnTo>
                    <a:pt x="926" y="4141"/>
                  </a:lnTo>
                  <a:lnTo>
                    <a:pt x="829" y="4165"/>
                  </a:lnTo>
                  <a:lnTo>
                    <a:pt x="731" y="4214"/>
                  </a:lnTo>
                  <a:lnTo>
                    <a:pt x="634" y="4287"/>
                  </a:lnTo>
                  <a:lnTo>
                    <a:pt x="463" y="4433"/>
                  </a:lnTo>
                  <a:lnTo>
                    <a:pt x="293" y="4628"/>
                  </a:lnTo>
                  <a:lnTo>
                    <a:pt x="171" y="4847"/>
                  </a:lnTo>
                  <a:lnTo>
                    <a:pt x="74" y="5091"/>
                  </a:lnTo>
                  <a:lnTo>
                    <a:pt x="25" y="5334"/>
                  </a:lnTo>
                  <a:lnTo>
                    <a:pt x="1" y="5553"/>
                  </a:lnTo>
                  <a:lnTo>
                    <a:pt x="1" y="5553"/>
                  </a:lnTo>
                  <a:lnTo>
                    <a:pt x="25" y="5748"/>
                  </a:lnTo>
                  <a:lnTo>
                    <a:pt x="74" y="5894"/>
                  </a:lnTo>
                  <a:lnTo>
                    <a:pt x="171" y="6016"/>
                  </a:lnTo>
                  <a:lnTo>
                    <a:pt x="293" y="6089"/>
                  </a:lnTo>
                  <a:lnTo>
                    <a:pt x="463" y="6138"/>
                  </a:lnTo>
                  <a:lnTo>
                    <a:pt x="634" y="6187"/>
                  </a:lnTo>
                  <a:lnTo>
                    <a:pt x="1023" y="6187"/>
                  </a:lnTo>
                  <a:lnTo>
                    <a:pt x="1462" y="6187"/>
                  </a:lnTo>
                  <a:lnTo>
                    <a:pt x="1145" y="7015"/>
                  </a:lnTo>
                  <a:lnTo>
                    <a:pt x="1145" y="7015"/>
                  </a:lnTo>
                  <a:lnTo>
                    <a:pt x="999" y="7526"/>
                  </a:lnTo>
                  <a:lnTo>
                    <a:pt x="877" y="8086"/>
                  </a:lnTo>
                  <a:lnTo>
                    <a:pt x="780" y="8671"/>
                  </a:lnTo>
                  <a:lnTo>
                    <a:pt x="756" y="9207"/>
                  </a:lnTo>
                  <a:lnTo>
                    <a:pt x="756" y="13323"/>
                  </a:lnTo>
                  <a:lnTo>
                    <a:pt x="17999" y="13323"/>
                  </a:lnTo>
                  <a:lnTo>
                    <a:pt x="17999" y="9207"/>
                  </a:lnTo>
                  <a:lnTo>
                    <a:pt x="17999" y="9207"/>
                  </a:lnTo>
                  <a:lnTo>
                    <a:pt x="17975" y="8671"/>
                  </a:lnTo>
                  <a:lnTo>
                    <a:pt x="17877" y="8086"/>
                  </a:lnTo>
                  <a:lnTo>
                    <a:pt x="17755" y="7526"/>
                  </a:lnTo>
                  <a:lnTo>
                    <a:pt x="17609" y="7015"/>
                  </a:lnTo>
                  <a:lnTo>
                    <a:pt x="17293" y="6187"/>
                  </a:lnTo>
                  <a:lnTo>
                    <a:pt x="17731" y="6187"/>
                  </a:lnTo>
                  <a:lnTo>
                    <a:pt x="17731" y="6187"/>
                  </a:lnTo>
                  <a:lnTo>
                    <a:pt x="18121" y="6187"/>
                  </a:lnTo>
                  <a:lnTo>
                    <a:pt x="18291" y="6138"/>
                  </a:lnTo>
                  <a:lnTo>
                    <a:pt x="18462" y="6089"/>
                  </a:lnTo>
                  <a:lnTo>
                    <a:pt x="18583" y="6016"/>
                  </a:lnTo>
                  <a:lnTo>
                    <a:pt x="18681" y="5894"/>
                  </a:lnTo>
                  <a:lnTo>
                    <a:pt x="18730" y="5748"/>
                  </a:lnTo>
                  <a:lnTo>
                    <a:pt x="18754" y="5553"/>
                  </a:lnTo>
                  <a:lnTo>
                    <a:pt x="18754" y="5553"/>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48"/>
            <p:cNvSpPr/>
            <p:nvPr/>
          </p:nvSpPr>
          <p:spPr>
            <a:xfrm>
              <a:off x="5351025" y="4375400"/>
              <a:ext cx="303250" cy="149825"/>
            </a:xfrm>
            <a:custGeom>
              <a:avLst/>
              <a:gdLst/>
              <a:ahLst/>
              <a:cxnLst/>
              <a:rect l="l" t="t" r="r" b="b"/>
              <a:pathLst>
                <a:path w="12130" h="5993" fill="none" extrusionOk="0">
                  <a:moveTo>
                    <a:pt x="1" y="4628"/>
                  </a:moveTo>
                  <a:lnTo>
                    <a:pt x="1" y="4628"/>
                  </a:lnTo>
                  <a:lnTo>
                    <a:pt x="171" y="4019"/>
                  </a:lnTo>
                  <a:lnTo>
                    <a:pt x="585" y="2656"/>
                  </a:lnTo>
                  <a:lnTo>
                    <a:pt x="805" y="1925"/>
                  </a:lnTo>
                  <a:lnTo>
                    <a:pt x="1024" y="1292"/>
                  </a:lnTo>
                  <a:lnTo>
                    <a:pt x="1194" y="829"/>
                  </a:lnTo>
                  <a:lnTo>
                    <a:pt x="1267" y="707"/>
                  </a:lnTo>
                  <a:lnTo>
                    <a:pt x="1316" y="658"/>
                  </a:lnTo>
                  <a:lnTo>
                    <a:pt x="1316" y="658"/>
                  </a:lnTo>
                  <a:lnTo>
                    <a:pt x="1535" y="561"/>
                  </a:lnTo>
                  <a:lnTo>
                    <a:pt x="1852" y="464"/>
                  </a:lnTo>
                  <a:lnTo>
                    <a:pt x="2315" y="342"/>
                  </a:lnTo>
                  <a:lnTo>
                    <a:pt x="2948" y="220"/>
                  </a:lnTo>
                  <a:lnTo>
                    <a:pt x="3776" y="98"/>
                  </a:lnTo>
                  <a:lnTo>
                    <a:pt x="4799" y="25"/>
                  </a:lnTo>
                  <a:lnTo>
                    <a:pt x="5408" y="1"/>
                  </a:lnTo>
                  <a:lnTo>
                    <a:pt x="6065" y="1"/>
                  </a:lnTo>
                  <a:lnTo>
                    <a:pt x="6065" y="1"/>
                  </a:lnTo>
                  <a:lnTo>
                    <a:pt x="6723" y="1"/>
                  </a:lnTo>
                  <a:lnTo>
                    <a:pt x="7332" y="25"/>
                  </a:lnTo>
                  <a:lnTo>
                    <a:pt x="8355" y="98"/>
                  </a:lnTo>
                  <a:lnTo>
                    <a:pt x="9183" y="220"/>
                  </a:lnTo>
                  <a:lnTo>
                    <a:pt x="9816" y="342"/>
                  </a:lnTo>
                  <a:lnTo>
                    <a:pt x="10279" y="464"/>
                  </a:lnTo>
                  <a:lnTo>
                    <a:pt x="10595" y="561"/>
                  </a:lnTo>
                  <a:lnTo>
                    <a:pt x="10814" y="658"/>
                  </a:lnTo>
                  <a:lnTo>
                    <a:pt x="10814" y="658"/>
                  </a:lnTo>
                  <a:lnTo>
                    <a:pt x="10863" y="707"/>
                  </a:lnTo>
                  <a:lnTo>
                    <a:pt x="10936" y="829"/>
                  </a:lnTo>
                  <a:lnTo>
                    <a:pt x="11107" y="1292"/>
                  </a:lnTo>
                  <a:lnTo>
                    <a:pt x="11326" y="1925"/>
                  </a:lnTo>
                  <a:lnTo>
                    <a:pt x="11545" y="2656"/>
                  </a:lnTo>
                  <a:lnTo>
                    <a:pt x="11959" y="4019"/>
                  </a:lnTo>
                  <a:lnTo>
                    <a:pt x="12130" y="4628"/>
                  </a:lnTo>
                  <a:lnTo>
                    <a:pt x="12130" y="4628"/>
                  </a:lnTo>
                  <a:lnTo>
                    <a:pt x="12105" y="4677"/>
                  </a:lnTo>
                  <a:lnTo>
                    <a:pt x="12057" y="4750"/>
                  </a:lnTo>
                  <a:lnTo>
                    <a:pt x="11959" y="4823"/>
                  </a:lnTo>
                  <a:lnTo>
                    <a:pt x="11813" y="4921"/>
                  </a:lnTo>
                  <a:lnTo>
                    <a:pt x="11618" y="5042"/>
                  </a:lnTo>
                  <a:lnTo>
                    <a:pt x="11375" y="5164"/>
                  </a:lnTo>
                  <a:lnTo>
                    <a:pt x="11058" y="5262"/>
                  </a:lnTo>
                  <a:lnTo>
                    <a:pt x="10717" y="5383"/>
                  </a:lnTo>
                  <a:lnTo>
                    <a:pt x="10327" y="5505"/>
                  </a:lnTo>
                  <a:lnTo>
                    <a:pt x="9865" y="5627"/>
                  </a:lnTo>
                  <a:lnTo>
                    <a:pt x="9377" y="5724"/>
                  </a:lnTo>
                  <a:lnTo>
                    <a:pt x="8817" y="5822"/>
                  </a:lnTo>
                  <a:lnTo>
                    <a:pt x="8208" y="5895"/>
                  </a:lnTo>
                  <a:lnTo>
                    <a:pt x="7551" y="5944"/>
                  </a:lnTo>
                  <a:lnTo>
                    <a:pt x="6845" y="5992"/>
                  </a:lnTo>
                  <a:lnTo>
                    <a:pt x="6065" y="5992"/>
                  </a:lnTo>
                  <a:lnTo>
                    <a:pt x="6065" y="5992"/>
                  </a:lnTo>
                  <a:lnTo>
                    <a:pt x="5286" y="5992"/>
                  </a:lnTo>
                  <a:lnTo>
                    <a:pt x="4580" y="5944"/>
                  </a:lnTo>
                  <a:lnTo>
                    <a:pt x="3922" y="5895"/>
                  </a:lnTo>
                  <a:lnTo>
                    <a:pt x="3313" y="5822"/>
                  </a:lnTo>
                  <a:lnTo>
                    <a:pt x="2753" y="5724"/>
                  </a:lnTo>
                  <a:lnTo>
                    <a:pt x="2266" y="5627"/>
                  </a:lnTo>
                  <a:lnTo>
                    <a:pt x="1803" y="5505"/>
                  </a:lnTo>
                  <a:lnTo>
                    <a:pt x="1413" y="5383"/>
                  </a:lnTo>
                  <a:lnTo>
                    <a:pt x="1072" y="5262"/>
                  </a:lnTo>
                  <a:lnTo>
                    <a:pt x="756" y="5164"/>
                  </a:lnTo>
                  <a:lnTo>
                    <a:pt x="512" y="5042"/>
                  </a:lnTo>
                  <a:lnTo>
                    <a:pt x="317" y="4921"/>
                  </a:lnTo>
                  <a:lnTo>
                    <a:pt x="171" y="4823"/>
                  </a:lnTo>
                  <a:lnTo>
                    <a:pt x="74" y="4750"/>
                  </a:lnTo>
                  <a:lnTo>
                    <a:pt x="25" y="4677"/>
                  </a:lnTo>
                  <a:lnTo>
                    <a:pt x="1" y="4628"/>
                  </a:lnTo>
                  <a:lnTo>
                    <a:pt x="1" y="4628"/>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48"/>
            <p:cNvSpPr/>
            <p:nvPr/>
          </p:nvSpPr>
          <p:spPr>
            <a:xfrm>
              <a:off x="5326675" y="4569025"/>
              <a:ext cx="81000" cy="65175"/>
            </a:xfrm>
            <a:custGeom>
              <a:avLst/>
              <a:gdLst/>
              <a:ahLst/>
              <a:cxnLst/>
              <a:rect l="l" t="t" r="r" b="b"/>
              <a:pathLst>
                <a:path w="3240" h="2607" fill="none" extrusionOk="0">
                  <a:moveTo>
                    <a:pt x="1632" y="2607"/>
                  </a:moveTo>
                  <a:lnTo>
                    <a:pt x="1632" y="2607"/>
                  </a:lnTo>
                  <a:lnTo>
                    <a:pt x="1291" y="2582"/>
                  </a:lnTo>
                  <a:lnTo>
                    <a:pt x="999" y="2509"/>
                  </a:lnTo>
                  <a:lnTo>
                    <a:pt x="731" y="2388"/>
                  </a:lnTo>
                  <a:lnTo>
                    <a:pt x="488" y="2217"/>
                  </a:lnTo>
                  <a:lnTo>
                    <a:pt x="293" y="2047"/>
                  </a:lnTo>
                  <a:lnTo>
                    <a:pt x="122" y="1803"/>
                  </a:lnTo>
                  <a:lnTo>
                    <a:pt x="74" y="1706"/>
                  </a:lnTo>
                  <a:lnTo>
                    <a:pt x="49" y="1559"/>
                  </a:lnTo>
                  <a:lnTo>
                    <a:pt x="25" y="1438"/>
                  </a:lnTo>
                  <a:lnTo>
                    <a:pt x="1" y="1316"/>
                  </a:lnTo>
                  <a:lnTo>
                    <a:pt x="1" y="1316"/>
                  </a:lnTo>
                  <a:lnTo>
                    <a:pt x="25" y="1170"/>
                  </a:lnTo>
                  <a:lnTo>
                    <a:pt x="49" y="1048"/>
                  </a:lnTo>
                  <a:lnTo>
                    <a:pt x="74" y="926"/>
                  </a:lnTo>
                  <a:lnTo>
                    <a:pt x="122" y="804"/>
                  </a:lnTo>
                  <a:lnTo>
                    <a:pt x="293" y="585"/>
                  </a:lnTo>
                  <a:lnTo>
                    <a:pt x="488" y="390"/>
                  </a:lnTo>
                  <a:lnTo>
                    <a:pt x="731" y="220"/>
                  </a:lnTo>
                  <a:lnTo>
                    <a:pt x="999" y="98"/>
                  </a:lnTo>
                  <a:lnTo>
                    <a:pt x="1291" y="25"/>
                  </a:lnTo>
                  <a:lnTo>
                    <a:pt x="1632" y="1"/>
                  </a:lnTo>
                  <a:lnTo>
                    <a:pt x="1632" y="1"/>
                  </a:lnTo>
                  <a:lnTo>
                    <a:pt x="1803" y="1"/>
                  </a:lnTo>
                  <a:lnTo>
                    <a:pt x="1949" y="49"/>
                  </a:lnTo>
                  <a:lnTo>
                    <a:pt x="2120" y="98"/>
                  </a:lnTo>
                  <a:lnTo>
                    <a:pt x="2266" y="171"/>
                  </a:lnTo>
                  <a:lnTo>
                    <a:pt x="2412" y="269"/>
                  </a:lnTo>
                  <a:lnTo>
                    <a:pt x="2534" y="390"/>
                  </a:lnTo>
                  <a:lnTo>
                    <a:pt x="2777" y="634"/>
                  </a:lnTo>
                  <a:lnTo>
                    <a:pt x="2972" y="926"/>
                  </a:lnTo>
                  <a:lnTo>
                    <a:pt x="3118" y="1219"/>
                  </a:lnTo>
                  <a:lnTo>
                    <a:pt x="3215" y="1535"/>
                  </a:lnTo>
                  <a:lnTo>
                    <a:pt x="3240" y="1681"/>
                  </a:lnTo>
                  <a:lnTo>
                    <a:pt x="3240" y="1803"/>
                  </a:lnTo>
                  <a:lnTo>
                    <a:pt x="3240" y="1803"/>
                  </a:lnTo>
                  <a:lnTo>
                    <a:pt x="3240" y="1949"/>
                  </a:lnTo>
                  <a:lnTo>
                    <a:pt x="3215" y="2047"/>
                  </a:lnTo>
                  <a:lnTo>
                    <a:pt x="3167" y="2144"/>
                  </a:lnTo>
                  <a:lnTo>
                    <a:pt x="3118" y="2241"/>
                  </a:lnTo>
                  <a:lnTo>
                    <a:pt x="3045" y="2314"/>
                  </a:lnTo>
                  <a:lnTo>
                    <a:pt x="2972" y="2388"/>
                  </a:lnTo>
                  <a:lnTo>
                    <a:pt x="2777" y="2485"/>
                  </a:lnTo>
                  <a:lnTo>
                    <a:pt x="2534" y="2558"/>
                  </a:lnTo>
                  <a:lnTo>
                    <a:pt x="2266" y="2582"/>
                  </a:lnTo>
                  <a:lnTo>
                    <a:pt x="1949" y="2607"/>
                  </a:lnTo>
                  <a:lnTo>
                    <a:pt x="1632" y="2607"/>
                  </a:lnTo>
                  <a:lnTo>
                    <a:pt x="1632" y="2607"/>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48"/>
            <p:cNvSpPr/>
            <p:nvPr/>
          </p:nvSpPr>
          <p:spPr>
            <a:xfrm>
              <a:off x="5447225" y="4615925"/>
              <a:ext cx="110850" cy="25"/>
            </a:xfrm>
            <a:custGeom>
              <a:avLst/>
              <a:gdLst/>
              <a:ahLst/>
              <a:cxnLst/>
              <a:rect l="l" t="t" r="r" b="b"/>
              <a:pathLst>
                <a:path w="4434" h="1" fill="none" extrusionOk="0">
                  <a:moveTo>
                    <a:pt x="1" y="0"/>
                  </a:moveTo>
                  <a:lnTo>
                    <a:pt x="4434"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48"/>
            <p:cNvSpPr/>
            <p:nvPr/>
          </p:nvSpPr>
          <p:spPr>
            <a:xfrm>
              <a:off x="5439925" y="4589125"/>
              <a:ext cx="125450" cy="25"/>
            </a:xfrm>
            <a:custGeom>
              <a:avLst/>
              <a:gdLst/>
              <a:ahLst/>
              <a:cxnLst/>
              <a:rect l="l" t="t" r="r" b="b"/>
              <a:pathLst>
                <a:path w="5018" h="1" fill="none" extrusionOk="0">
                  <a:moveTo>
                    <a:pt x="1" y="0"/>
                  </a:moveTo>
                  <a:lnTo>
                    <a:pt x="5018"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48"/>
            <p:cNvSpPr/>
            <p:nvPr/>
          </p:nvSpPr>
          <p:spPr>
            <a:xfrm>
              <a:off x="5597625" y="4569025"/>
              <a:ext cx="81000" cy="65175"/>
            </a:xfrm>
            <a:custGeom>
              <a:avLst/>
              <a:gdLst/>
              <a:ahLst/>
              <a:cxnLst/>
              <a:rect l="l" t="t" r="r" b="b"/>
              <a:pathLst>
                <a:path w="3240" h="2607" fill="none" extrusionOk="0">
                  <a:moveTo>
                    <a:pt x="1608" y="2607"/>
                  </a:moveTo>
                  <a:lnTo>
                    <a:pt x="1608" y="2607"/>
                  </a:lnTo>
                  <a:lnTo>
                    <a:pt x="1291" y="2607"/>
                  </a:lnTo>
                  <a:lnTo>
                    <a:pt x="975" y="2582"/>
                  </a:lnTo>
                  <a:lnTo>
                    <a:pt x="707" y="2558"/>
                  </a:lnTo>
                  <a:lnTo>
                    <a:pt x="463" y="2485"/>
                  </a:lnTo>
                  <a:lnTo>
                    <a:pt x="268" y="2388"/>
                  </a:lnTo>
                  <a:lnTo>
                    <a:pt x="195" y="2314"/>
                  </a:lnTo>
                  <a:lnTo>
                    <a:pt x="122" y="2241"/>
                  </a:lnTo>
                  <a:lnTo>
                    <a:pt x="74" y="2144"/>
                  </a:lnTo>
                  <a:lnTo>
                    <a:pt x="25" y="2047"/>
                  </a:lnTo>
                  <a:lnTo>
                    <a:pt x="1" y="1949"/>
                  </a:lnTo>
                  <a:lnTo>
                    <a:pt x="1" y="1803"/>
                  </a:lnTo>
                  <a:lnTo>
                    <a:pt x="1" y="1803"/>
                  </a:lnTo>
                  <a:lnTo>
                    <a:pt x="1" y="1681"/>
                  </a:lnTo>
                  <a:lnTo>
                    <a:pt x="25" y="1535"/>
                  </a:lnTo>
                  <a:lnTo>
                    <a:pt x="122" y="1219"/>
                  </a:lnTo>
                  <a:lnTo>
                    <a:pt x="268" y="926"/>
                  </a:lnTo>
                  <a:lnTo>
                    <a:pt x="463" y="634"/>
                  </a:lnTo>
                  <a:lnTo>
                    <a:pt x="707" y="390"/>
                  </a:lnTo>
                  <a:lnTo>
                    <a:pt x="829" y="269"/>
                  </a:lnTo>
                  <a:lnTo>
                    <a:pt x="975" y="171"/>
                  </a:lnTo>
                  <a:lnTo>
                    <a:pt x="1121" y="98"/>
                  </a:lnTo>
                  <a:lnTo>
                    <a:pt x="1291" y="49"/>
                  </a:lnTo>
                  <a:lnTo>
                    <a:pt x="1438" y="1"/>
                  </a:lnTo>
                  <a:lnTo>
                    <a:pt x="1608" y="1"/>
                  </a:lnTo>
                  <a:lnTo>
                    <a:pt x="1608" y="1"/>
                  </a:lnTo>
                  <a:lnTo>
                    <a:pt x="1949" y="25"/>
                  </a:lnTo>
                  <a:lnTo>
                    <a:pt x="2241" y="98"/>
                  </a:lnTo>
                  <a:lnTo>
                    <a:pt x="2509" y="220"/>
                  </a:lnTo>
                  <a:lnTo>
                    <a:pt x="2753" y="390"/>
                  </a:lnTo>
                  <a:lnTo>
                    <a:pt x="2948" y="585"/>
                  </a:lnTo>
                  <a:lnTo>
                    <a:pt x="3118" y="804"/>
                  </a:lnTo>
                  <a:lnTo>
                    <a:pt x="3167" y="926"/>
                  </a:lnTo>
                  <a:lnTo>
                    <a:pt x="3191" y="1048"/>
                  </a:lnTo>
                  <a:lnTo>
                    <a:pt x="3215" y="1170"/>
                  </a:lnTo>
                  <a:lnTo>
                    <a:pt x="3240" y="1316"/>
                  </a:lnTo>
                  <a:lnTo>
                    <a:pt x="3240" y="1316"/>
                  </a:lnTo>
                  <a:lnTo>
                    <a:pt x="3215" y="1438"/>
                  </a:lnTo>
                  <a:lnTo>
                    <a:pt x="3191" y="1559"/>
                  </a:lnTo>
                  <a:lnTo>
                    <a:pt x="3167" y="1706"/>
                  </a:lnTo>
                  <a:lnTo>
                    <a:pt x="3118" y="1803"/>
                  </a:lnTo>
                  <a:lnTo>
                    <a:pt x="2948" y="2047"/>
                  </a:lnTo>
                  <a:lnTo>
                    <a:pt x="2753" y="2217"/>
                  </a:lnTo>
                  <a:lnTo>
                    <a:pt x="2509" y="2388"/>
                  </a:lnTo>
                  <a:lnTo>
                    <a:pt x="2241" y="2509"/>
                  </a:lnTo>
                  <a:lnTo>
                    <a:pt x="1949" y="2582"/>
                  </a:lnTo>
                  <a:lnTo>
                    <a:pt x="1608" y="2607"/>
                  </a:lnTo>
                  <a:lnTo>
                    <a:pt x="1608" y="2607"/>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 name="Google Shape;887;p48"/>
          <p:cNvGrpSpPr/>
          <p:nvPr/>
        </p:nvGrpSpPr>
        <p:grpSpPr>
          <a:xfrm>
            <a:off x="7820556" y="3709524"/>
            <a:ext cx="354145" cy="354145"/>
            <a:chOff x="5964175" y="4329750"/>
            <a:chExt cx="421350" cy="421350"/>
          </a:xfrm>
        </p:grpSpPr>
        <p:sp>
          <p:nvSpPr>
            <p:cNvPr id="888" name="Google Shape;888;p48"/>
            <p:cNvSpPr/>
            <p:nvPr/>
          </p:nvSpPr>
          <p:spPr>
            <a:xfrm>
              <a:off x="5964175" y="4329750"/>
              <a:ext cx="421350" cy="421350"/>
            </a:xfrm>
            <a:custGeom>
              <a:avLst/>
              <a:gdLst/>
              <a:ahLst/>
              <a:cxnLst/>
              <a:rect l="l" t="t" r="r" b="b"/>
              <a:pathLst>
                <a:path w="16854" h="16854" fill="none" extrusionOk="0">
                  <a:moveTo>
                    <a:pt x="15636" y="14004"/>
                  </a:moveTo>
                  <a:lnTo>
                    <a:pt x="13517" y="6260"/>
                  </a:lnTo>
                  <a:lnTo>
                    <a:pt x="16196" y="3605"/>
                  </a:lnTo>
                  <a:lnTo>
                    <a:pt x="16196" y="3605"/>
                  </a:lnTo>
                  <a:lnTo>
                    <a:pt x="16318" y="3434"/>
                  </a:lnTo>
                  <a:lnTo>
                    <a:pt x="16440" y="3239"/>
                  </a:lnTo>
                  <a:lnTo>
                    <a:pt x="16537" y="3020"/>
                  </a:lnTo>
                  <a:lnTo>
                    <a:pt x="16610" y="2777"/>
                  </a:lnTo>
                  <a:lnTo>
                    <a:pt x="16732" y="2338"/>
                  </a:lnTo>
                  <a:lnTo>
                    <a:pt x="16805" y="2046"/>
                  </a:lnTo>
                  <a:lnTo>
                    <a:pt x="16805" y="2046"/>
                  </a:lnTo>
                  <a:lnTo>
                    <a:pt x="16830" y="1729"/>
                  </a:lnTo>
                  <a:lnTo>
                    <a:pt x="16854" y="1437"/>
                  </a:lnTo>
                  <a:lnTo>
                    <a:pt x="16854" y="1194"/>
                  </a:lnTo>
                  <a:lnTo>
                    <a:pt x="16854" y="950"/>
                  </a:lnTo>
                  <a:lnTo>
                    <a:pt x="16805" y="755"/>
                  </a:lnTo>
                  <a:lnTo>
                    <a:pt x="16732" y="585"/>
                  </a:lnTo>
                  <a:lnTo>
                    <a:pt x="16659" y="414"/>
                  </a:lnTo>
                  <a:lnTo>
                    <a:pt x="16562" y="293"/>
                  </a:lnTo>
                  <a:lnTo>
                    <a:pt x="16562" y="293"/>
                  </a:lnTo>
                  <a:lnTo>
                    <a:pt x="16440" y="195"/>
                  </a:lnTo>
                  <a:lnTo>
                    <a:pt x="16269" y="122"/>
                  </a:lnTo>
                  <a:lnTo>
                    <a:pt x="16099" y="49"/>
                  </a:lnTo>
                  <a:lnTo>
                    <a:pt x="15904" y="0"/>
                  </a:lnTo>
                  <a:lnTo>
                    <a:pt x="15660" y="0"/>
                  </a:lnTo>
                  <a:lnTo>
                    <a:pt x="15417" y="0"/>
                  </a:lnTo>
                  <a:lnTo>
                    <a:pt x="15125" y="25"/>
                  </a:lnTo>
                  <a:lnTo>
                    <a:pt x="14808" y="49"/>
                  </a:lnTo>
                  <a:lnTo>
                    <a:pt x="14808" y="49"/>
                  </a:lnTo>
                  <a:lnTo>
                    <a:pt x="14516" y="122"/>
                  </a:lnTo>
                  <a:lnTo>
                    <a:pt x="14077" y="244"/>
                  </a:lnTo>
                  <a:lnTo>
                    <a:pt x="13834" y="317"/>
                  </a:lnTo>
                  <a:lnTo>
                    <a:pt x="13615" y="414"/>
                  </a:lnTo>
                  <a:lnTo>
                    <a:pt x="13420" y="536"/>
                  </a:lnTo>
                  <a:lnTo>
                    <a:pt x="13249" y="658"/>
                  </a:lnTo>
                  <a:lnTo>
                    <a:pt x="10595" y="3337"/>
                  </a:lnTo>
                  <a:lnTo>
                    <a:pt x="2850" y="1218"/>
                  </a:lnTo>
                  <a:lnTo>
                    <a:pt x="2850" y="1218"/>
                  </a:lnTo>
                  <a:lnTo>
                    <a:pt x="2704" y="1194"/>
                  </a:lnTo>
                  <a:lnTo>
                    <a:pt x="2582" y="1218"/>
                  </a:lnTo>
                  <a:lnTo>
                    <a:pt x="2460" y="1267"/>
                  </a:lnTo>
                  <a:lnTo>
                    <a:pt x="2338" y="1340"/>
                  </a:lnTo>
                  <a:lnTo>
                    <a:pt x="1608" y="2095"/>
                  </a:lnTo>
                  <a:lnTo>
                    <a:pt x="1608" y="2095"/>
                  </a:lnTo>
                  <a:lnTo>
                    <a:pt x="1535" y="2192"/>
                  </a:lnTo>
                  <a:lnTo>
                    <a:pt x="1486" y="2290"/>
                  </a:lnTo>
                  <a:lnTo>
                    <a:pt x="1462" y="2411"/>
                  </a:lnTo>
                  <a:lnTo>
                    <a:pt x="1462" y="2509"/>
                  </a:lnTo>
                  <a:lnTo>
                    <a:pt x="1462" y="2509"/>
                  </a:lnTo>
                  <a:lnTo>
                    <a:pt x="1486" y="2606"/>
                  </a:lnTo>
                  <a:lnTo>
                    <a:pt x="1510" y="2679"/>
                  </a:lnTo>
                  <a:lnTo>
                    <a:pt x="1608" y="2825"/>
                  </a:lnTo>
                  <a:lnTo>
                    <a:pt x="1608" y="2825"/>
                  </a:lnTo>
                  <a:lnTo>
                    <a:pt x="1705" y="2899"/>
                  </a:lnTo>
                  <a:lnTo>
                    <a:pt x="7404" y="6600"/>
                  </a:lnTo>
                  <a:lnTo>
                    <a:pt x="4165" y="10863"/>
                  </a:lnTo>
                  <a:lnTo>
                    <a:pt x="926" y="10302"/>
                  </a:lnTo>
                  <a:lnTo>
                    <a:pt x="926" y="10302"/>
                  </a:lnTo>
                  <a:lnTo>
                    <a:pt x="828" y="10302"/>
                  </a:lnTo>
                  <a:lnTo>
                    <a:pt x="707" y="10327"/>
                  </a:lnTo>
                  <a:lnTo>
                    <a:pt x="609" y="10375"/>
                  </a:lnTo>
                  <a:lnTo>
                    <a:pt x="512" y="10449"/>
                  </a:lnTo>
                  <a:lnTo>
                    <a:pt x="146" y="10814"/>
                  </a:lnTo>
                  <a:lnTo>
                    <a:pt x="146" y="10814"/>
                  </a:lnTo>
                  <a:lnTo>
                    <a:pt x="73" y="10911"/>
                  </a:lnTo>
                  <a:lnTo>
                    <a:pt x="25" y="11033"/>
                  </a:lnTo>
                  <a:lnTo>
                    <a:pt x="0" y="11155"/>
                  </a:lnTo>
                  <a:lnTo>
                    <a:pt x="0" y="11277"/>
                  </a:lnTo>
                  <a:lnTo>
                    <a:pt x="0" y="11277"/>
                  </a:lnTo>
                  <a:lnTo>
                    <a:pt x="49" y="11423"/>
                  </a:lnTo>
                  <a:lnTo>
                    <a:pt x="146" y="11569"/>
                  </a:lnTo>
                  <a:lnTo>
                    <a:pt x="146" y="11569"/>
                  </a:lnTo>
                  <a:lnTo>
                    <a:pt x="244" y="11642"/>
                  </a:lnTo>
                  <a:lnTo>
                    <a:pt x="3434" y="13420"/>
                  </a:lnTo>
                  <a:lnTo>
                    <a:pt x="5212" y="16610"/>
                  </a:lnTo>
                  <a:lnTo>
                    <a:pt x="5212" y="16610"/>
                  </a:lnTo>
                  <a:lnTo>
                    <a:pt x="5285" y="16708"/>
                  </a:lnTo>
                  <a:lnTo>
                    <a:pt x="5285" y="16708"/>
                  </a:lnTo>
                  <a:lnTo>
                    <a:pt x="5431" y="16805"/>
                  </a:lnTo>
                  <a:lnTo>
                    <a:pt x="5578" y="16854"/>
                  </a:lnTo>
                  <a:lnTo>
                    <a:pt x="5578" y="16854"/>
                  </a:lnTo>
                  <a:lnTo>
                    <a:pt x="5699" y="16854"/>
                  </a:lnTo>
                  <a:lnTo>
                    <a:pt x="5821" y="16830"/>
                  </a:lnTo>
                  <a:lnTo>
                    <a:pt x="5943" y="16781"/>
                  </a:lnTo>
                  <a:lnTo>
                    <a:pt x="6040" y="16708"/>
                  </a:lnTo>
                  <a:lnTo>
                    <a:pt x="6406" y="16342"/>
                  </a:lnTo>
                  <a:lnTo>
                    <a:pt x="6406" y="16342"/>
                  </a:lnTo>
                  <a:lnTo>
                    <a:pt x="6479" y="16245"/>
                  </a:lnTo>
                  <a:lnTo>
                    <a:pt x="6527" y="16148"/>
                  </a:lnTo>
                  <a:lnTo>
                    <a:pt x="6552" y="16026"/>
                  </a:lnTo>
                  <a:lnTo>
                    <a:pt x="6552" y="15928"/>
                  </a:lnTo>
                  <a:lnTo>
                    <a:pt x="5992" y="12689"/>
                  </a:lnTo>
                  <a:lnTo>
                    <a:pt x="10254" y="9450"/>
                  </a:lnTo>
                  <a:lnTo>
                    <a:pt x="13956" y="15149"/>
                  </a:lnTo>
                  <a:lnTo>
                    <a:pt x="13956" y="15149"/>
                  </a:lnTo>
                  <a:lnTo>
                    <a:pt x="14029" y="15246"/>
                  </a:lnTo>
                  <a:lnTo>
                    <a:pt x="14029" y="15246"/>
                  </a:lnTo>
                  <a:lnTo>
                    <a:pt x="14175" y="15344"/>
                  </a:lnTo>
                  <a:lnTo>
                    <a:pt x="14248" y="15368"/>
                  </a:lnTo>
                  <a:lnTo>
                    <a:pt x="14345" y="15393"/>
                  </a:lnTo>
                  <a:lnTo>
                    <a:pt x="14345" y="15393"/>
                  </a:lnTo>
                  <a:lnTo>
                    <a:pt x="14443" y="15393"/>
                  </a:lnTo>
                  <a:lnTo>
                    <a:pt x="14565" y="15368"/>
                  </a:lnTo>
                  <a:lnTo>
                    <a:pt x="14662" y="15320"/>
                  </a:lnTo>
                  <a:lnTo>
                    <a:pt x="14759" y="15246"/>
                  </a:lnTo>
                  <a:lnTo>
                    <a:pt x="15514" y="14516"/>
                  </a:lnTo>
                  <a:lnTo>
                    <a:pt x="15514" y="14516"/>
                  </a:lnTo>
                  <a:lnTo>
                    <a:pt x="15587" y="14394"/>
                  </a:lnTo>
                  <a:lnTo>
                    <a:pt x="15636" y="14272"/>
                  </a:lnTo>
                  <a:lnTo>
                    <a:pt x="15660" y="14151"/>
                  </a:lnTo>
                  <a:lnTo>
                    <a:pt x="15636" y="14004"/>
                  </a:lnTo>
                  <a:lnTo>
                    <a:pt x="15636" y="14004"/>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48"/>
            <p:cNvSpPr/>
            <p:nvPr/>
          </p:nvSpPr>
          <p:spPr>
            <a:xfrm>
              <a:off x="6322800" y="4360800"/>
              <a:ext cx="31675" cy="30475"/>
            </a:xfrm>
            <a:custGeom>
              <a:avLst/>
              <a:gdLst/>
              <a:ahLst/>
              <a:cxnLst/>
              <a:rect l="l" t="t" r="r" b="b"/>
              <a:pathLst>
                <a:path w="1267" h="1219" fill="none" extrusionOk="0">
                  <a:moveTo>
                    <a:pt x="1267" y="1218"/>
                  </a:moveTo>
                  <a:lnTo>
                    <a:pt x="1267" y="1218"/>
                  </a:lnTo>
                  <a:lnTo>
                    <a:pt x="1242" y="999"/>
                  </a:lnTo>
                  <a:lnTo>
                    <a:pt x="1169" y="755"/>
                  </a:lnTo>
                  <a:lnTo>
                    <a:pt x="1048" y="561"/>
                  </a:lnTo>
                  <a:lnTo>
                    <a:pt x="901" y="366"/>
                  </a:lnTo>
                  <a:lnTo>
                    <a:pt x="901" y="366"/>
                  </a:lnTo>
                  <a:lnTo>
                    <a:pt x="707" y="220"/>
                  </a:lnTo>
                  <a:lnTo>
                    <a:pt x="487" y="98"/>
                  </a:lnTo>
                  <a:lnTo>
                    <a:pt x="244" y="25"/>
                  </a:lnTo>
                  <a:lnTo>
                    <a:pt x="0"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 name="Google Shape;890;p48"/>
          <p:cNvGrpSpPr/>
          <p:nvPr/>
        </p:nvGrpSpPr>
        <p:grpSpPr>
          <a:xfrm>
            <a:off x="3856464" y="4274508"/>
            <a:ext cx="372594" cy="360301"/>
            <a:chOff x="1247825" y="5001950"/>
            <a:chExt cx="443300" cy="428675"/>
          </a:xfrm>
        </p:grpSpPr>
        <p:sp>
          <p:nvSpPr>
            <p:cNvPr id="891" name="Google Shape;891;p48"/>
            <p:cNvSpPr/>
            <p:nvPr/>
          </p:nvSpPr>
          <p:spPr>
            <a:xfrm>
              <a:off x="1247825" y="5168175"/>
              <a:ext cx="373875" cy="221650"/>
            </a:xfrm>
            <a:custGeom>
              <a:avLst/>
              <a:gdLst/>
              <a:ahLst/>
              <a:cxnLst/>
              <a:rect l="l" t="t" r="r" b="b"/>
              <a:pathLst>
                <a:path w="14955" h="8866" fill="none" extrusionOk="0">
                  <a:moveTo>
                    <a:pt x="12178" y="8865"/>
                  </a:moveTo>
                  <a:lnTo>
                    <a:pt x="12178" y="8865"/>
                  </a:lnTo>
                  <a:lnTo>
                    <a:pt x="12325" y="8841"/>
                  </a:lnTo>
                  <a:lnTo>
                    <a:pt x="12471" y="8792"/>
                  </a:lnTo>
                  <a:lnTo>
                    <a:pt x="12592" y="8695"/>
                  </a:lnTo>
                  <a:lnTo>
                    <a:pt x="12666" y="8573"/>
                  </a:lnTo>
                  <a:lnTo>
                    <a:pt x="12666" y="8573"/>
                  </a:lnTo>
                  <a:lnTo>
                    <a:pt x="12958" y="8037"/>
                  </a:lnTo>
                  <a:lnTo>
                    <a:pt x="13323" y="7331"/>
                  </a:lnTo>
                  <a:lnTo>
                    <a:pt x="13688" y="6454"/>
                  </a:lnTo>
                  <a:lnTo>
                    <a:pt x="13883" y="5991"/>
                  </a:lnTo>
                  <a:lnTo>
                    <a:pt x="14078" y="5480"/>
                  </a:lnTo>
                  <a:lnTo>
                    <a:pt x="14249" y="4944"/>
                  </a:lnTo>
                  <a:lnTo>
                    <a:pt x="14419" y="4360"/>
                  </a:lnTo>
                  <a:lnTo>
                    <a:pt x="14565" y="3775"/>
                  </a:lnTo>
                  <a:lnTo>
                    <a:pt x="14711" y="3166"/>
                  </a:lnTo>
                  <a:lnTo>
                    <a:pt x="14809" y="2533"/>
                  </a:lnTo>
                  <a:lnTo>
                    <a:pt x="14882" y="1875"/>
                  </a:lnTo>
                  <a:lnTo>
                    <a:pt x="14931" y="1218"/>
                  </a:lnTo>
                  <a:lnTo>
                    <a:pt x="14955" y="536"/>
                  </a:lnTo>
                  <a:lnTo>
                    <a:pt x="14955" y="536"/>
                  </a:lnTo>
                  <a:lnTo>
                    <a:pt x="14955" y="438"/>
                  </a:lnTo>
                  <a:lnTo>
                    <a:pt x="14906" y="341"/>
                  </a:lnTo>
                  <a:lnTo>
                    <a:pt x="14857" y="244"/>
                  </a:lnTo>
                  <a:lnTo>
                    <a:pt x="14809" y="146"/>
                  </a:lnTo>
                  <a:lnTo>
                    <a:pt x="14711" y="97"/>
                  </a:lnTo>
                  <a:lnTo>
                    <a:pt x="14614" y="24"/>
                  </a:lnTo>
                  <a:lnTo>
                    <a:pt x="14516" y="0"/>
                  </a:lnTo>
                  <a:lnTo>
                    <a:pt x="14395" y="0"/>
                  </a:lnTo>
                  <a:lnTo>
                    <a:pt x="3338" y="0"/>
                  </a:lnTo>
                  <a:lnTo>
                    <a:pt x="3338" y="0"/>
                  </a:lnTo>
                  <a:lnTo>
                    <a:pt x="3216" y="0"/>
                  </a:lnTo>
                  <a:lnTo>
                    <a:pt x="3118" y="24"/>
                  </a:lnTo>
                  <a:lnTo>
                    <a:pt x="3021" y="97"/>
                  </a:lnTo>
                  <a:lnTo>
                    <a:pt x="2924" y="146"/>
                  </a:lnTo>
                  <a:lnTo>
                    <a:pt x="2875" y="244"/>
                  </a:lnTo>
                  <a:lnTo>
                    <a:pt x="2826" y="341"/>
                  </a:lnTo>
                  <a:lnTo>
                    <a:pt x="2777" y="438"/>
                  </a:lnTo>
                  <a:lnTo>
                    <a:pt x="2777" y="536"/>
                  </a:lnTo>
                  <a:lnTo>
                    <a:pt x="2777" y="536"/>
                  </a:lnTo>
                  <a:lnTo>
                    <a:pt x="2777" y="706"/>
                  </a:lnTo>
                  <a:lnTo>
                    <a:pt x="2777" y="706"/>
                  </a:lnTo>
                  <a:lnTo>
                    <a:pt x="2558" y="633"/>
                  </a:lnTo>
                  <a:lnTo>
                    <a:pt x="2363" y="585"/>
                  </a:lnTo>
                  <a:lnTo>
                    <a:pt x="2144" y="560"/>
                  </a:lnTo>
                  <a:lnTo>
                    <a:pt x="1949" y="536"/>
                  </a:lnTo>
                  <a:lnTo>
                    <a:pt x="1949" y="536"/>
                  </a:lnTo>
                  <a:lnTo>
                    <a:pt x="1755" y="560"/>
                  </a:lnTo>
                  <a:lnTo>
                    <a:pt x="1560" y="585"/>
                  </a:lnTo>
                  <a:lnTo>
                    <a:pt x="1365" y="633"/>
                  </a:lnTo>
                  <a:lnTo>
                    <a:pt x="1194" y="706"/>
                  </a:lnTo>
                  <a:lnTo>
                    <a:pt x="1024" y="779"/>
                  </a:lnTo>
                  <a:lnTo>
                    <a:pt x="853" y="877"/>
                  </a:lnTo>
                  <a:lnTo>
                    <a:pt x="707" y="999"/>
                  </a:lnTo>
                  <a:lnTo>
                    <a:pt x="561" y="1120"/>
                  </a:lnTo>
                  <a:lnTo>
                    <a:pt x="439" y="1242"/>
                  </a:lnTo>
                  <a:lnTo>
                    <a:pt x="342" y="1413"/>
                  </a:lnTo>
                  <a:lnTo>
                    <a:pt x="244" y="1559"/>
                  </a:lnTo>
                  <a:lnTo>
                    <a:pt x="147" y="1729"/>
                  </a:lnTo>
                  <a:lnTo>
                    <a:pt x="98" y="1900"/>
                  </a:lnTo>
                  <a:lnTo>
                    <a:pt x="50" y="2095"/>
                  </a:lnTo>
                  <a:lnTo>
                    <a:pt x="1" y="2289"/>
                  </a:lnTo>
                  <a:lnTo>
                    <a:pt x="1" y="2484"/>
                  </a:lnTo>
                  <a:lnTo>
                    <a:pt x="1" y="2484"/>
                  </a:lnTo>
                  <a:lnTo>
                    <a:pt x="25" y="2850"/>
                  </a:lnTo>
                  <a:lnTo>
                    <a:pt x="98" y="3191"/>
                  </a:lnTo>
                  <a:lnTo>
                    <a:pt x="220" y="3556"/>
                  </a:lnTo>
                  <a:lnTo>
                    <a:pt x="366" y="3872"/>
                  </a:lnTo>
                  <a:lnTo>
                    <a:pt x="561" y="4213"/>
                  </a:lnTo>
                  <a:lnTo>
                    <a:pt x="780" y="4530"/>
                  </a:lnTo>
                  <a:lnTo>
                    <a:pt x="1024" y="4822"/>
                  </a:lnTo>
                  <a:lnTo>
                    <a:pt x="1292" y="5090"/>
                  </a:lnTo>
                  <a:lnTo>
                    <a:pt x="1584" y="5334"/>
                  </a:lnTo>
                  <a:lnTo>
                    <a:pt x="1901" y="5577"/>
                  </a:lnTo>
                  <a:lnTo>
                    <a:pt x="2242" y="5772"/>
                  </a:lnTo>
                  <a:lnTo>
                    <a:pt x="2583" y="5943"/>
                  </a:lnTo>
                  <a:lnTo>
                    <a:pt x="2924" y="6089"/>
                  </a:lnTo>
                  <a:lnTo>
                    <a:pt x="3265" y="6186"/>
                  </a:lnTo>
                  <a:lnTo>
                    <a:pt x="3605" y="6259"/>
                  </a:lnTo>
                  <a:lnTo>
                    <a:pt x="3946" y="6284"/>
                  </a:lnTo>
                  <a:lnTo>
                    <a:pt x="3946" y="6284"/>
                  </a:lnTo>
                  <a:lnTo>
                    <a:pt x="4068" y="6625"/>
                  </a:lnTo>
                  <a:lnTo>
                    <a:pt x="4214" y="6941"/>
                  </a:lnTo>
                  <a:lnTo>
                    <a:pt x="4507" y="7574"/>
                  </a:lnTo>
                  <a:lnTo>
                    <a:pt x="4799" y="8110"/>
                  </a:lnTo>
                  <a:lnTo>
                    <a:pt x="5067" y="8573"/>
                  </a:lnTo>
                  <a:lnTo>
                    <a:pt x="5067" y="8573"/>
                  </a:lnTo>
                  <a:lnTo>
                    <a:pt x="5140" y="8695"/>
                  </a:lnTo>
                  <a:lnTo>
                    <a:pt x="5262" y="8792"/>
                  </a:lnTo>
                  <a:lnTo>
                    <a:pt x="5408" y="8841"/>
                  </a:lnTo>
                  <a:lnTo>
                    <a:pt x="5554" y="8865"/>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48"/>
            <p:cNvSpPr/>
            <p:nvPr/>
          </p:nvSpPr>
          <p:spPr>
            <a:xfrm>
              <a:off x="1275850" y="5209575"/>
              <a:ext cx="60900" cy="87075"/>
            </a:xfrm>
            <a:custGeom>
              <a:avLst/>
              <a:gdLst/>
              <a:ahLst/>
              <a:cxnLst/>
              <a:rect l="l" t="t" r="r" b="b"/>
              <a:pathLst>
                <a:path w="2436" h="3483" fill="none" extrusionOk="0">
                  <a:moveTo>
                    <a:pt x="0" y="828"/>
                  </a:moveTo>
                  <a:lnTo>
                    <a:pt x="0" y="828"/>
                  </a:lnTo>
                  <a:lnTo>
                    <a:pt x="0" y="658"/>
                  </a:lnTo>
                  <a:lnTo>
                    <a:pt x="49" y="512"/>
                  </a:lnTo>
                  <a:lnTo>
                    <a:pt x="122" y="366"/>
                  </a:lnTo>
                  <a:lnTo>
                    <a:pt x="244" y="244"/>
                  </a:lnTo>
                  <a:lnTo>
                    <a:pt x="366" y="146"/>
                  </a:lnTo>
                  <a:lnTo>
                    <a:pt x="487" y="73"/>
                  </a:lnTo>
                  <a:lnTo>
                    <a:pt x="658" y="25"/>
                  </a:lnTo>
                  <a:lnTo>
                    <a:pt x="828" y="0"/>
                  </a:lnTo>
                  <a:lnTo>
                    <a:pt x="828" y="0"/>
                  </a:lnTo>
                  <a:lnTo>
                    <a:pt x="950" y="0"/>
                  </a:lnTo>
                  <a:lnTo>
                    <a:pt x="1072" y="25"/>
                  </a:lnTo>
                  <a:lnTo>
                    <a:pt x="1340" y="122"/>
                  </a:lnTo>
                  <a:lnTo>
                    <a:pt x="1559" y="268"/>
                  </a:lnTo>
                  <a:lnTo>
                    <a:pt x="1754" y="414"/>
                  </a:lnTo>
                  <a:lnTo>
                    <a:pt x="1754" y="414"/>
                  </a:lnTo>
                  <a:lnTo>
                    <a:pt x="1803" y="780"/>
                  </a:lnTo>
                  <a:lnTo>
                    <a:pt x="1876" y="1169"/>
                  </a:lnTo>
                  <a:lnTo>
                    <a:pt x="2046" y="1997"/>
                  </a:lnTo>
                  <a:lnTo>
                    <a:pt x="2265" y="2801"/>
                  </a:lnTo>
                  <a:lnTo>
                    <a:pt x="2436" y="3483"/>
                  </a:lnTo>
                  <a:lnTo>
                    <a:pt x="2436" y="3483"/>
                  </a:lnTo>
                  <a:lnTo>
                    <a:pt x="2241" y="3434"/>
                  </a:lnTo>
                  <a:lnTo>
                    <a:pt x="2022" y="3361"/>
                  </a:lnTo>
                  <a:lnTo>
                    <a:pt x="1827" y="3264"/>
                  </a:lnTo>
                  <a:lnTo>
                    <a:pt x="1608" y="3142"/>
                  </a:lnTo>
                  <a:lnTo>
                    <a:pt x="1413" y="3020"/>
                  </a:lnTo>
                  <a:lnTo>
                    <a:pt x="1194" y="2874"/>
                  </a:lnTo>
                  <a:lnTo>
                    <a:pt x="999" y="2704"/>
                  </a:lnTo>
                  <a:lnTo>
                    <a:pt x="804" y="2533"/>
                  </a:lnTo>
                  <a:lnTo>
                    <a:pt x="634" y="2338"/>
                  </a:lnTo>
                  <a:lnTo>
                    <a:pt x="487" y="2143"/>
                  </a:lnTo>
                  <a:lnTo>
                    <a:pt x="341" y="1924"/>
                  </a:lnTo>
                  <a:lnTo>
                    <a:pt x="219" y="1729"/>
                  </a:lnTo>
                  <a:lnTo>
                    <a:pt x="122" y="1510"/>
                  </a:lnTo>
                  <a:lnTo>
                    <a:pt x="49" y="1267"/>
                  </a:lnTo>
                  <a:lnTo>
                    <a:pt x="0" y="1047"/>
                  </a:lnTo>
                  <a:lnTo>
                    <a:pt x="0" y="828"/>
                  </a:lnTo>
                  <a:lnTo>
                    <a:pt x="0" y="828"/>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48"/>
            <p:cNvSpPr/>
            <p:nvPr/>
          </p:nvSpPr>
          <p:spPr>
            <a:xfrm>
              <a:off x="1247825" y="5391625"/>
              <a:ext cx="443300" cy="39000"/>
            </a:xfrm>
            <a:custGeom>
              <a:avLst/>
              <a:gdLst/>
              <a:ahLst/>
              <a:cxnLst/>
              <a:rect l="l" t="t" r="r" b="b"/>
              <a:pathLst>
                <a:path w="17732" h="1560" fill="none" extrusionOk="0">
                  <a:moveTo>
                    <a:pt x="16611" y="1559"/>
                  </a:moveTo>
                  <a:lnTo>
                    <a:pt x="1121" y="1559"/>
                  </a:lnTo>
                  <a:lnTo>
                    <a:pt x="1121" y="1559"/>
                  </a:lnTo>
                  <a:lnTo>
                    <a:pt x="1000" y="1535"/>
                  </a:lnTo>
                  <a:lnTo>
                    <a:pt x="878" y="1510"/>
                  </a:lnTo>
                  <a:lnTo>
                    <a:pt x="780" y="1462"/>
                  </a:lnTo>
                  <a:lnTo>
                    <a:pt x="683" y="1389"/>
                  </a:lnTo>
                  <a:lnTo>
                    <a:pt x="488" y="1218"/>
                  </a:lnTo>
                  <a:lnTo>
                    <a:pt x="318" y="999"/>
                  </a:lnTo>
                  <a:lnTo>
                    <a:pt x="196" y="755"/>
                  </a:lnTo>
                  <a:lnTo>
                    <a:pt x="98" y="487"/>
                  </a:lnTo>
                  <a:lnTo>
                    <a:pt x="25" y="244"/>
                  </a:lnTo>
                  <a:lnTo>
                    <a:pt x="1" y="0"/>
                  </a:lnTo>
                  <a:lnTo>
                    <a:pt x="17731" y="0"/>
                  </a:lnTo>
                  <a:lnTo>
                    <a:pt x="17731" y="0"/>
                  </a:lnTo>
                  <a:lnTo>
                    <a:pt x="17707" y="244"/>
                  </a:lnTo>
                  <a:lnTo>
                    <a:pt x="17634" y="487"/>
                  </a:lnTo>
                  <a:lnTo>
                    <a:pt x="17537" y="755"/>
                  </a:lnTo>
                  <a:lnTo>
                    <a:pt x="17415" y="999"/>
                  </a:lnTo>
                  <a:lnTo>
                    <a:pt x="17244" y="1218"/>
                  </a:lnTo>
                  <a:lnTo>
                    <a:pt x="17049" y="1389"/>
                  </a:lnTo>
                  <a:lnTo>
                    <a:pt x="16952" y="1462"/>
                  </a:lnTo>
                  <a:lnTo>
                    <a:pt x="16855" y="1510"/>
                  </a:lnTo>
                  <a:lnTo>
                    <a:pt x="16733" y="1535"/>
                  </a:lnTo>
                  <a:lnTo>
                    <a:pt x="16611" y="1559"/>
                  </a:lnTo>
                  <a:lnTo>
                    <a:pt x="16611" y="1559"/>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48"/>
            <p:cNvSpPr/>
            <p:nvPr/>
          </p:nvSpPr>
          <p:spPr>
            <a:xfrm>
              <a:off x="1454850" y="5001950"/>
              <a:ext cx="17075" cy="114475"/>
            </a:xfrm>
            <a:custGeom>
              <a:avLst/>
              <a:gdLst/>
              <a:ahLst/>
              <a:cxnLst/>
              <a:rect l="l" t="t" r="r" b="b"/>
              <a:pathLst>
                <a:path w="683" h="4579" fill="none" extrusionOk="0">
                  <a:moveTo>
                    <a:pt x="683" y="0"/>
                  </a:moveTo>
                  <a:lnTo>
                    <a:pt x="683" y="0"/>
                  </a:lnTo>
                  <a:lnTo>
                    <a:pt x="658" y="171"/>
                  </a:lnTo>
                  <a:lnTo>
                    <a:pt x="610" y="317"/>
                  </a:lnTo>
                  <a:lnTo>
                    <a:pt x="512" y="439"/>
                  </a:lnTo>
                  <a:lnTo>
                    <a:pt x="415" y="585"/>
                  </a:lnTo>
                  <a:lnTo>
                    <a:pt x="415" y="585"/>
                  </a:lnTo>
                  <a:lnTo>
                    <a:pt x="269" y="731"/>
                  </a:lnTo>
                  <a:lnTo>
                    <a:pt x="147" y="950"/>
                  </a:lnTo>
                  <a:lnTo>
                    <a:pt x="74" y="1072"/>
                  </a:lnTo>
                  <a:lnTo>
                    <a:pt x="49" y="1194"/>
                  </a:lnTo>
                  <a:lnTo>
                    <a:pt x="1" y="1364"/>
                  </a:lnTo>
                  <a:lnTo>
                    <a:pt x="1" y="1535"/>
                  </a:lnTo>
                  <a:lnTo>
                    <a:pt x="1" y="1535"/>
                  </a:lnTo>
                  <a:lnTo>
                    <a:pt x="1" y="1705"/>
                  </a:lnTo>
                  <a:lnTo>
                    <a:pt x="49" y="1851"/>
                  </a:lnTo>
                  <a:lnTo>
                    <a:pt x="74" y="1997"/>
                  </a:lnTo>
                  <a:lnTo>
                    <a:pt x="147" y="2095"/>
                  </a:lnTo>
                  <a:lnTo>
                    <a:pt x="269" y="2314"/>
                  </a:lnTo>
                  <a:lnTo>
                    <a:pt x="415" y="2484"/>
                  </a:lnTo>
                  <a:lnTo>
                    <a:pt x="415" y="2484"/>
                  </a:lnTo>
                  <a:lnTo>
                    <a:pt x="512" y="2606"/>
                  </a:lnTo>
                  <a:lnTo>
                    <a:pt x="610" y="2728"/>
                  </a:lnTo>
                  <a:lnTo>
                    <a:pt x="658" y="2874"/>
                  </a:lnTo>
                  <a:lnTo>
                    <a:pt x="683" y="3045"/>
                  </a:lnTo>
                  <a:lnTo>
                    <a:pt x="683" y="3045"/>
                  </a:lnTo>
                  <a:lnTo>
                    <a:pt x="658" y="3239"/>
                  </a:lnTo>
                  <a:lnTo>
                    <a:pt x="610" y="3385"/>
                  </a:lnTo>
                  <a:lnTo>
                    <a:pt x="512" y="3507"/>
                  </a:lnTo>
                  <a:lnTo>
                    <a:pt x="415" y="3629"/>
                  </a:lnTo>
                  <a:lnTo>
                    <a:pt x="415" y="3629"/>
                  </a:lnTo>
                  <a:lnTo>
                    <a:pt x="269" y="3800"/>
                  </a:lnTo>
                  <a:lnTo>
                    <a:pt x="147" y="3994"/>
                  </a:lnTo>
                  <a:lnTo>
                    <a:pt x="74" y="4116"/>
                  </a:lnTo>
                  <a:lnTo>
                    <a:pt x="49" y="4262"/>
                  </a:lnTo>
                  <a:lnTo>
                    <a:pt x="1" y="4408"/>
                  </a:lnTo>
                  <a:lnTo>
                    <a:pt x="1" y="4579"/>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48"/>
            <p:cNvSpPr/>
            <p:nvPr/>
          </p:nvSpPr>
          <p:spPr>
            <a:xfrm>
              <a:off x="1411025" y="5001950"/>
              <a:ext cx="17075" cy="114475"/>
            </a:xfrm>
            <a:custGeom>
              <a:avLst/>
              <a:gdLst/>
              <a:ahLst/>
              <a:cxnLst/>
              <a:rect l="l" t="t" r="r" b="b"/>
              <a:pathLst>
                <a:path w="683" h="4579" fill="none" extrusionOk="0">
                  <a:moveTo>
                    <a:pt x="682" y="0"/>
                  </a:moveTo>
                  <a:lnTo>
                    <a:pt x="682" y="0"/>
                  </a:lnTo>
                  <a:lnTo>
                    <a:pt x="658" y="171"/>
                  </a:lnTo>
                  <a:lnTo>
                    <a:pt x="609" y="317"/>
                  </a:lnTo>
                  <a:lnTo>
                    <a:pt x="536" y="439"/>
                  </a:lnTo>
                  <a:lnTo>
                    <a:pt x="414" y="585"/>
                  </a:lnTo>
                  <a:lnTo>
                    <a:pt x="414" y="585"/>
                  </a:lnTo>
                  <a:lnTo>
                    <a:pt x="268" y="731"/>
                  </a:lnTo>
                  <a:lnTo>
                    <a:pt x="146" y="950"/>
                  </a:lnTo>
                  <a:lnTo>
                    <a:pt x="97" y="1072"/>
                  </a:lnTo>
                  <a:lnTo>
                    <a:pt x="49" y="1194"/>
                  </a:lnTo>
                  <a:lnTo>
                    <a:pt x="24" y="1364"/>
                  </a:lnTo>
                  <a:lnTo>
                    <a:pt x="0" y="1535"/>
                  </a:lnTo>
                  <a:lnTo>
                    <a:pt x="0" y="1535"/>
                  </a:lnTo>
                  <a:lnTo>
                    <a:pt x="24" y="1705"/>
                  </a:lnTo>
                  <a:lnTo>
                    <a:pt x="49" y="1851"/>
                  </a:lnTo>
                  <a:lnTo>
                    <a:pt x="97" y="1997"/>
                  </a:lnTo>
                  <a:lnTo>
                    <a:pt x="146" y="2095"/>
                  </a:lnTo>
                  <a:lnTo>
                    <a:pt x="268" y="2314"/>
                  </a:lnTo>
                  <a:lnTo>
                    <a:pt x="414" y="2484"/>
                  </a:lnTo>
                  <a:lnTo>
                    <a:pt x="414" y="2484"/>
                  </a:lnTo>
                  <a:lnTo>
                    <a:pt x="536" y="2606"/>
                  </a:lnTo>
                  <a:lnTo>
                    <a:pt x="609" y="2728"/>
                  </a:lnTo>
                  <a:lnTo>
                    <a:pt x="658" y="2874"/>
                  </a:lnTo>
                  <a:lnTo>
                    <a:pt x="682" y="3045"/>
                  </a:lnTo>
                  <a:lnTo>
                    <a:pt x="682" y="3045"/>
                  </a:lnTo>
                  <a:lnTo>
                    <a:pt x="658" y="3239"/>
                  </a:lnTo>
                  <a:lnTo>
                    <a:pt x="609" y="3385"/>
                  </a:lnTo>
                  <a:lnTo>
                    <a:pt x="536" y="3507"/>
                  </a:lnTo>
                  <a:lnTo>
                    <a:pt x="414" y="3629"/>
                  </a:lnTo>
                  <a:lnTo>
                    <a:pt x="414" y="3629"/>
                  </a:lnTo>
                  <a:lnTo>
                    <a:pt x="268" y="3800"/>
                  </a:lnTo>
                  <a:lnTo>
                    <a:pt x="146" y="3994"/>
                  </a:lnTo>
                  <a:lnTo>
                    <a:pt x="97" y="4116"/>
                  </a:lnTo>
                  <a:lnTo>
                    <a:pt x="49" y="4262"/>
                  </a:lnTo>
                  <a:lnTo>
                    <a:pt x="24" y="4408"/>
                  </a:lnTo>
                  <a:lnTo>
                    <a:pt x="0" y="4579"/>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48"/>
            <p:cNvSpPr/>
            <p:nvPr/>
          </p:nvSpPr>
          <p:spPr>
            <a:xfrm>
              <a:off x="1498700" y="5001950"/>
              <a:ext cx="16450" cy="114475"/>
            </a:xfrm>
            <a:custGeom>
              <a:avLst/>
              <a:gdLst/>
              <a:ahLst/>
              <a:cxnLst/>
              <a:rect l="l" t="t" r="r" b="b"/>
              <a:pathLst>
                <a:path w="658" h="4579" fill="none" extrusionOk="0">
                  <a:moveTo>
                    <a:pt x="658" y="0"/>
                  </a:moveTo>
                  <a:lnTo>
                    <a:pt x="658" y="0"/>
                  </a:lnTo>
                  <a:lnTo>
                    <a:pt x="658" y="171"/>
                  </a:lnTo>
                  <a:lnTo>
                    <a:pt x="585" y="317"/>
                  </a:lnTo>
                  <a:lnTo>
                    <a:pt x="512" y="439"/>
                  </a:lnTo>
                  <a:lnTo>
                    <a:pt x="390" y="585"/>
                  </a:lnTo>
                  <a:lnTo>
                    <a:pt x="390" y="585"/>
                  </a:lnTo>
                  <a:lnTo>
                    <a:pt x="268" y="731"/>
                  </a:lnTo>
                  <a:lnTo>
                    <a:pt x="122" y="950"/>
                  </a:lnTo>
                  <a:lnTo>
                    <a:pt x="73" y="1072"/>
                  </a:lnTo>
                  <a:lnTo>
                    <a:pt x="25" y="1194"/>
                  </a:lnTo>
                  <a:lnTo>
                    <a:pt x="0" y="1364"/>
                  </a:lnTo>
                  <a:lnTo>
                    <a:pt x="0" y="1535"/>
                  </a:lnTo>
                  <a:lnTo>
                    <a:pt x="0" y="1535"/>
                  </a:lnTo>
                  <a:lnTo>
                    <a:pt x="0" y="1705"/>
                  </a:lnTo>
                  <a:lnTo>
                    <a:pt x="25" y="1851"/>
                  </a:lnTo>
                  <a:lnTo>
                    <a:pt x="73" y="1997"/>
                  </a:lnTo>
                  <a:lnTo>
                    <a:pt x="122" y="2095"/>
                  </a:lnTo>
                  <a:lnTo>
                    <a:pt x="268" y="2314"/>
                  </a:lnTo>
                  <a:lnTo>
                    <a:pt x="390" y="2484"/>
                  </a:lnTo>
                  <a:lnTo>
                    <a:pt x="390" y="2484"/>
                  </a:lnTo>
                  <a:lnTo>
                    <a:pt x="512" y="2606"/>
                  </a:lnTo>
                  <a:lnTo>
                    <a:pt x="585" y="2728"/>
                  </a:lnTo>
                  <a:lnTo>
                    <a:pt x="658" y="2874"/>
                  </a:lnTo>
                  <a:lnTo>
                    <a:pt x="658" y="3045"/>
                  </a:lnTo>
                  <a:lnTo>
                    <a:pt x="658" y="3045"/>
                  </a:lnTo>
                  <a:lnTo>
                    <a:pt x="658" y="3239"/>
                  </a:lnTo>
                  <a:lnTo>
                    <a:pt x="585" y="3385"/>
                  </a:lnTo>
                  <a:lnTo>
                    <a:pt x="512" y="3507"/>
                  </a:lnTo>
                  <a:lnTo>
                    <a:pt x="390" y="3629"/>
                  </a:lnTo>
                  <a:lnTo>
                    <a:pt x="390" y="3629"/>
                  </a:lnTo>
                  <a:lnTo>
                    <a:pt x="268" y="3800"/>
                  </a:lnTo>
                  <a:lnTo>
                    <a:pt x="122" y="3994"/>
                  </a:lnTo>
                  <a:lnTo>
                    <a:pt x="73" y="4116"/>
                  </a:lnTo>
                  <a:lnTo>
                    <a:pt x="25" y="4262"/>
                  </a:lnTo>
                  <a:lnTo>
                    <a:pt x="0" y="4408"/>
                  </a:lnTo>
                  <a:lnTo>
                    <a:pt x="0" y="4579"/>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7" name="Google Shape;897;p48"/>
          <p:cNvGrpSpPr/>
          <p:nvPr/>
        </p:nvGrpSpPr>
        <p:grpSpPr>
          <a:xfrm>
            <a:off x="4454710" y="4256585"/>
            <a:ext cx="306068" cy="389992"/>
            <a:chOff x="1959600" y="4980625"/>
            <a:chExt cx="364150" cy="464000"/>
          </a:xfrm>
        </p:grpSpPr>
        <p:sp>
          <p:nvSpPr>
            <p:cNvPr id="898" name="Google Shape;898;p48"/>
            <p:cNvSpPr/>
            <p:nvPr/>
          </p:nvSpPr>
          <p:spPr>
            <a:xfrm>
              <a:off x="1959600" y="4980625"/>
              <a:ext cx="364150" cy="239325"/>
            </a:xfrm>
            <a:custGeom>
              <a:avLst/>
              <a:gdLst/>
              <a:ahLst/>
              <a:cxnLst/>
              <a:rect l="l" t="t" r="r" b="b"/>
              <a:pathLst>
                <a:path w="14566" h="9573" fill="none" extrusionOk="0">
                  <a:moveTo>
                    <a:pt x="8769" y="9572"/>
                  </a:moveTo>
                  <a:lnTo>
                    <a:pt x="14565" y="9572"/>
                  </a:lnTo>
                  <a:lnTo>
                    <a:pt x="14565" y="6114"/>
                  </a:lnTo>
                  <a:lnTo>
                    <a:pt x="14565" y="6114"/>
                  </a:lnTo>
                  <a:lnTo>
                    <a:pt x="14541" y="6016"/>
                  </a:lnTo>
                  <a:lnTo>
                    <a:pt x="14516" y="5919"/>
                  </a:lnTo>
                  <a:lnTo>
                    <a:pt x="14468" y="5822"/>
                  </a:lnTo>
                  <a:lnTo>
                    <a:pt x="14419" y="5773"/>
                  </a:lnTo>
                  <a:lnTo>
                    <a:pt x="14346" y="5700"/>
                  </a:lnTo>
                  <a:lnTo>
                    <a:pt x="14249" y="5651"/>
                  </a:lnTo>
                  <a:lnTo>
                    <a:pt x="14175" y="5627"/>
                  </a:lnTo>
                  <a:lnTo>
                    <a:pt x="14078" y="5627"/>
                  </a:lnTo>
                  <a:lnTo>
                    <a:pt x="10814" y="5627"/>
                  </a:lnTo>
                  <a:lnTo>
                    <a:pt x="10814" y="5627"/>
                  </a:lnTo>
                  <a:lnTo>
                    <a:pt x="11228" y="5456"/>
                  </a:lnTo>
                  <a:lnTo>
                    <a:pt x="11643" y="5237"/>
                  </a:lnTo>
                  <a:lnTo>
                    <a:pt x="12008" y="4993"/>
                  </a:lnTo>
                  <a:lnTo>
                    <a:pt x="12178" y="4872"/>
                  </a:lnTo>
                  <a:lnTo>
                    <a:pt x="12349" y="4726"/>
                  </a:lnTo>
                  <a:lnTo>
                    <a:pt x="12349" y="4726"/>
                  </a:lnTo>
                  <a:lnTo>
                    <a:pt x="12617" y="4433"/>
                  </a:lnTo>
                  <a:lnTo>
                    <a:pt x="12836" y="4141"/>
                  </a:lnTo>
                  <a:lnTo>
                    <a:pt x="13031" y="3849"/>
                  </a:lnTo>
                  <a:lnTo>
                    <a:pt x="13177" y="3557"/>
                  </a:lnTo>
                  <a:lnTo>
                    <a:pt x="13274" y="3289"/>
                  </a:lnTo>
                  <a:lnTo>
                    <a:pt x="13372" y="3021"/>
                  </a:lnTo>
                  <a:lnTo>
                    <a:pt x="13396" y="2753"/>
                  </a:lnTo>
                  <a:lnTo>
                    <a:pt x="13420" y="2485"/>
                  </a:lnTo>
                  <a:lnTo>
                    <a:pt x="13396" y="2241"/>
                  </a:lnTo>
                  <a:lnTo>
                    <a:pt x="13347" y="1998"/>
                  </a:lnTo>
                  <a:lnTo>
                    <a:pt x="13274" y="1754"/>
                  </a:lnTo>
                  <a:lnTo>
                    <a:pt x="13201" y="1535"/>
                  </a:lnTo>
                  <a:lnTo>
                    <a:pt x="13079" y="1340"/>
                  </a:lnTo>
                  <a:lnTo>
                    <a:pt x="12958" y="1121"/>
                  </a:lnTo>
                  <a:lnTo>
                    <a:pt x="12812" y="951"/>
                  </a:lnTo>
                  <a:lnTo>
                    <a:pt x="12641" y="780"/>
                  </a:lnTo>
                  <a:lnTo>
                    <a:pt x="12641" y="780"/>
                  </a:lnTo>
                  <a:lnTo>
                    <a:pt x="12471" y="610"/>
                  </a:lnTo>
                  <a:lnTo>
                    <a:pt x="12300" y="463"/>
                  </a:lnTo>
                  <a:lnTo>
                    <a:pt x="12105" y="342"/>
                  </a:lnTo>
                  <a:lnTo>
                    <a:pt x="11886" y="220"/>
                  </a:lnTo>
                  <a:lnTo>
                    <a:pt x="11667" y="147"/>
                  </a:lnTo>
                  <a:lnTo>
                    <a:pt x="11423" y="74"/>
                  </a:lnTo>
                  <a:lnTo>
                    <a:pt x="11180" y="25"/>
                  </a:lnTo>
                  <a:lnTo>
                    <a:pt x="10936" y="1"/>
                  </a:lnTo>
                  <a:lnTo>
                    <a:pt x="10668" y="25"/>
                  </a:lnTo>
                  <a:lnTo>
                    <a:pt x="10400" y="49"/>
                  </a:lnTo>
                  <a:lnTo>
                    <a:pt x="10133" y="147"/>
                  </a:lnTo>
                  <a:lnTo>
                    <a:pt x="9865" y="244"/>
                  </a:lnTo>
                  <a:lnTo>
                    <a:pt x="9572" y="390"/>
                  </a:lnTo>
                  <a:lnTo>
                    <a:pt x="9280" y="585"/>
                  </a:lnTo>
                  <a:lnTo>
                    <a:pt x="8988" y="804"/>
                  </a:lnTo>
                  <a:lnTo>
                    <a:pt x="8696" y="1072"/>
                  </a:lnTo>
                  <a:lnTo>
                    <a:pt x="8696" y="1072"/>
                  </a:lnTo>
                  <a:lnTo>
                    <a:pt x="8452" y="1365"/>
                  </a:lnTo>
                  <a:lnTo>
                    <a:pt x="8257" y="1657"/>
                  </a:lnTo>
                  <a:lnTo>
                    <a:pt x="8062" y="1973"/>
                  </a:lnTo>
                  <a:lnTo>
                    <a:pt x="7892" y="2314"/>
                  </a:lnTo>
                  <a:lnTo>
                    <a:pt x="7770" y="2680"/>
                  </a:lnTo>
                  <a:lnTo>
                    <a:pt x="7648" y="3045"/>
                  </a:lnTo>
                  <a:lnTo>
                    <a:pt x="7551" y="3386"/>
                  </a:lnTo>
                  <a:lnTo>
                    <a:pt x="7478" y="3727"/>
                  </a:lnTo>
                  <a:lnTo>
                    <a:pt x="7380" y="4385"/>
                  </a:lnTo>
                  <a:lnTo>
                    <a:pt x="7307" y="4896"/>
                  </a:lnTo>
                  <a:lnTo>
                    <a:pt x="7283" y="5456"/>
                  </a:lnTo>
                  <a:lnTo>
                    <a:pt x="7283" y="5456"/>
                  </a:lnTo>
                  <a:lnTo>
                    <a:pt x="7283" y="5456"/>
                  </a:lnTo>
                  <a:lnTo>
                    <a:pt x="7283" y="5456"/>
                  </a:lnTo>
                  <a:lnTo>
                    <a:pt x="7283" y="5456"/>
                  </a:lnTo>
                  <a:lnTo>
                    <a:pt x="7259" y="4896"/>
                  </a:lnTo>
                  <a:lnTo>
                    <a:pt x="7186" y="4385"/>
                  </a:lnTo>
                  <a:lnTo>
                    <a:pt x="7088" y="3727"/>
                  </a:lnTo>
                  <a:lnTo>
                    <a:pt x="7015" y="3386"/>
                  </a:lnTo>
                  <a:lnTo>
                    <a:pt x="6918" y="3045"/>
                  </a:lnTo>
                  <a:lnTo>
                    <a:pt x="6796" y="2680"/>
                  </a:lnTo>
                  <a:lnTo>
                    <a:pt x="6674" y="2314"/>
                  </a:lnTo>
                  <a:lnTo>
                    <a:pt x="6504" y="1973"/>
                  </a:lnTo>
                  <a:lnTo>
                    <a:pt x="6309" y="1657"/>
                  </a:lnTo>
                  <a:lnTo>
                    <a:pt x="6114" y="1365"/>
                  </a:lnTo>
                  <a:lnTo>
                    <a:pt x="5870" y="1072"/>
                  </a:lnTo>
                  <a:lnTo>
                    <a:pt x="5870" y="1072"/>
                  </a:lnTo>
                  <a:lnTo>
                    <a:pt x="5578" y="804"/>
                  </a:lnTo>
                  <a:lnTo>
                    <a:pt x="5286" y="585"/>
                  </a:lnTo>
                  <a:lnTo>
                    <a:pt x="4994" y="390"/>
                  </a:lnTo>
                  <a:lnTo>
                    <a:pt x="4701" y="244"/>
                  </a:lnTo>
                  <a:lnTo>
                    <a:pt x="4433" y="147"/>
                  </a:lnTo>
                  <a:lnTo>
                    <a:pt x="4166" y="49"/>
                  </a:lnTo>
                  <a:lnTo>
                    <a:pt x="3898" y="25"/>
                  </a:lnTo>
                  <a:lnTo>
                    <a:pt x="3630" y="1"/>
                  </a:lnTo>
                  <a:lnTo>
                    <a:pt x="3386" y="25"/>
                  </a:lnTo>
                  <a:lnTo>
                    <a:pt x="3143" y="74"/>
                  </a:lnTo>
                  <a:lnTo>
                    <a:pt x="2899" y="147"/>
                  </a:lnTo>
                  <a:lnTo>
                    <a:pt x="2680" y="220"/>
                  </a:lnTo>
                  <a:lnTo>
                    <a:pt x="2461" y="342"/>
                  </a:lnTo>
                  <a:lnTo>
                    <a:pt x="2266" y="463"/>
                  </a:lnTo>
                  <a:lnTo>
                    <a:pt x="2095" y="610"/>
                  </a:lnTo>
                  <a:lnTo>
                    <a:pt x="1925" y="780"/>
                  </a:lnTo>
                  <a:lnTo>
                    <a:pt x="1925" y="780"/>
                  </a:lnTo>
                  <a:lnTo>
                    <a:pt x="1754" y="951"/>
                  </a:lnTo>
                  <a:lnTo>
                    <a:pt x="1608" y="1121"/>
                  </a:lnTo>
                  <a:lnTo>
                    <a:pt x="1487" y="1340"/>
                  </a:lnTo>
                  <a:lnTo>
                    <a:pt x="1365" y="1535"/>
                  </a:lnTo>
                  <a:lnTo>
                    <a:pt x="1292" y="1754"/>
                  </a:lnTo>
                  <a:lnTo>
                    <a:pt x="1219" y="1998"/>
                  </a:lnTo>
                  <a:lnTo>
                    <a:pt x="1170" y="2241"/>
                  </a:lnTo>
                  <a:lnTo>
                    <a:pt x="1146" y="2485"/>
                  </a:lnTo>
                  <a:lnTo>
                    <a:pt x="1170" y="2753"/>
                  </a:lnTo>
                  <a:lnTo>
                    <a:pt x="1194" y="3021"/>
                  </a:lnTo>
                  <a:lnTo>
                    <a:pt x="1292" y="3289"/>
                  </a:lnTo>
                  <a:lnTo>
                    <a:pt x="1389" y="3557"/>
                  </a:lnTo>
                  <a:lnTo>
                    <a:pt x="1535" y="3849"/>
                  </a:lnTo>
                  <a:lnTo>
                    <a:pt x="1730" y="4141"/>
                  </a:lnTo>
                  <a:lnTo>
                    <a:pt x="1949" y="4433"/>
                  </a:lnTo>
                  <a:lnTo>
                    <a:pt x="2217" y="4726"/>
                  </a:lnTo>
                  <a:lnTo>
                    <a:pt x="2217" y="4726"/>
                  </a:lnTo>
                  <a:lnTo>
                    <a:pt x="2388" y="4872"/>
                  </a:lnTo>
                  <a:lnTo>
                    <a:pt x="2558" y="4993"/>
                  </a:lnTo>
                  <a:lnTo>
                    <a:pt x="2923" y="5237"/>
                  </a:lnTo>
                  <a:lnTo>
                    <a:pt x="3337" y="5456"/>
                  </a:lnTo>
                  <a:lnTo>
                    <a:pt x="3752" y="5627"/>
                  </a:lnTo>
                  <a:lnTo>
                    <a:pt x="488" y="5627"/>
                  </a:lnTo>
                  <a:lnTo>
                    <a:pt x="488" y="5627"/>
                  </a:lnTo>
                  <a:lnTo>
                    <a:pt x="391" y="5627"/>
                  </a:lnTo>
                  <a:lnTo>
                    <a:pt x="317" y="5651"/>
                  </a:lnTo>
                  <a:lnTo>
                    <a:pt x="220" y="5700"/>
                  </a:lnTo>
                  <a:lnTo>
                    <a:pt x="147" y="5773"/>
                  </a:lnTo>
                  <a:lnTo>
                    <a:pt x="98" y="5822"/>
                  </a:lnTo>
                  <a:lnTo>
                    <a:pt x="50" y="5919"/>
                  </a:lnTo>
                  <a:lnTo>
                    <a:pt x="25" y="6016"/>
                  </a:lnTo>
                  <a:lnTo>
                    <a:pt x="1" y="6114"/>
                  </a:lnTo>
                  <a:lnTo>
                    <a:pt x="1" y="9572"/>
                  </a:lnTo>
                  <a:lnTo>
                    <a:pt x="5797" y="9572"/>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48"/>
            <p:cNvSpPr/>
            <p:nvPr/>
          </p:nvSpPr>
          <p:spPr>
            <a:xfrm>
              <a:off x="2053375" y="5121275"/>
              <a:ext cx="176600" cy="25"/>
            </a:xfrm>
            <a:custGeom>
              <a:avLst/>
              <a:gdLst/>
              <a:ahLst/>
              <a:cxnLst/>
              <a:rect l="l" t="t" r="r" b="b"/>
              <a:pathLst>
                <a:path w="7064" h="1" fill="none" extrusionOk="0">
                  <a:moveTo>
                    <a:pt x="1" y="1"/>
                  </a:moveTo>
                  <a:lnTo>
                    <a:pt x="7063"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48"/>
            <p:cNvSpPr/>
            <p:nvPr/>
          </p:nvSpPr>
          <p:spPr>
            <a:xfrm>
              <a:off x="2104525" y="5121275"/>
              <a:ext cx="74300" cy="323350"/>
            </a:xfrm>
            <a:custGeom>
              <a:avLst/>
              <a:gdLst/>
              <a:ahLst/>
              <a:cxnLst/>
              <a:rect l="l" t="t" r="r" b="b"/>
              <a:pathLst>
                <a:path w="2972" h="12934" fill="none" extrusionOk="0">
                  <a:moveTo>
                    <a:pt x="0" y="1"/>
                  </a:moveTo>
                  <a:lnTo>
                    <a:pt x="0" y="12933"/>
                  </a:lnTo>
                  <a:lnTo>
                    <a:pt x="2972" y="12933"/>
                  </a:lnTo>
                  <a:lnTo>
                    <a:pt x="2972"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48"/>
            <p:cNvSpPr/>
            <p:nvPr/>
          </p:nvSpPr>
          <p:spPr>
            <a:xfrm>
              <a:off x="2166625" y="5023850"/>
              <a:ext cx="85275" cy="85275"/>
            </a:xfrm>
            <a:custGeom>
              <a:avLst/>
              <a:gdLst/>
              <a:ahLst/>
              <a:cxnLst/>
              <a:rect l="l" t="t" r="r" b="b"/>
              <a:pathLst>
                <a:path w="3411" h="3411" fill="none" extrusionOk="0">
                  <a:moveTo>
                    <a:pt x="902" y="659"/>
                  </a:moveTo>
                  <a:lnTo>
                    <a:pt x="902" y="659"/>
                  </a:lnTo>
                  <a:lnTo>
                    <a:pt x="1194" y="391"/>
                  </a:lnTo>
                  <a:lnTo>
                    <a:pt x="1486" y="196"/>
                  </a:lnTo>
                  <a:lnTo>
                    <a:pt x="1754" y="74"/>
                  </a:lnTo>
                  <a:lnTo>
                    <a:pt x="1900" y="50"/>
                  </a:lnTo>
                  <a:lnTo>
                    <a:pt x="2022" y="25"/>
                  </a:lnTo>
                  <a:lnTo>
                    <a:pt x="2144" y="1"/>
                  </a:lnTo>
                  <a:lnTo>
                    <a:pt x="2290" y="25"/>
                  </a:lnTo>
                  <a:lnTo>
                    <a:pt x="2412" y="50"/>
                  </a:lnTo>
                  <a:lnTo>
                    <a:pt x="2533" y="74"/>
                  </a:lnTo>
                  <a:lnTo>
                    <a:pt x="2655" y="123"/>
                  </a:lnTo>
                  <a:lnTo>
                    <a:pt x="2777" y="196"/>
                  </a:lnTo>
                  <a:lnTo>
                    <a:pt x="3021" y="391"/>
                  </a:lnTo>
                  <a:lnTo>
                    <a:pt x="3021" y="391"/>
                  </a:lnTo>
                  <a:lnTo>
                    <a:pt x="3215" y="634"/>
                  </a:lnTo>
                  <a:lnTo>
                    <a:pt x="3288" y="756"/>
                  </a:lnTo>
                  <a:lnTo>
                    <a:pt x="3337" y="878"/>
                  </a:lnTo>
                  <a:lnTo>
                    <a:pt x="3362" y="999"/>
                  </a:lnTo>
                  <a:lnTo>
                    <a:pt x="3386" y="1121"/>
                  </a:lnTo>
                  <a:lnTo>
                    <a:pt x="3410" y="1267"/>
                  </a:lnTo>
                  <a:lnTo>
                    <a:pt x="3386" y="1389"/>
                  </a:lnTo>
                  <a:lnTo>
                    <a:pt x="3362" y="1535"/>
                  </a:lnTo>
                  <a:lnTo>
                    <a:pt x="3337" y="1657"/>
                  </a:lnTo>
                  <a:lnTo>
                    <a:pt x="3215" y="1925"/>
                  </a:lnTo>
                  <a:lnTo>
                    <a:pt x="3021" y="2217"/>
                  </a:lnTo>
                  <a:lnTo>
                    <a:pt x="2753" y="2509"/>
                  </a:lnTo>
                  <a:lnTo>
                    <a:pt x="2753" y="2509"/>
                  </a:lnTo>
                  <a:lnTo>
                    <a:pt x="2631" y="2607"/>
                  </a:lnTo>
                  <a:lnTo>
                    <a:pt x="2509" y="2704"/>
                  </a:lnTo>
                  <a:lnTo>
                    <a:pt x="2192" y="2899"/>
                  </a:lnTo>
                  <a:lnTo>
                    <a:pt x="1827" y="3045"/>
                  </a:lnTo>
                  <a:lnTo>
                    <a:pt x="1462" y="3167"/>
                  </a:lnTo>
                  <a:lnTo>
                    <a:pt x="1072" y="3264"/>
                  </a:lnTo>
                  <a:lnTo>
                    <a:pt x="682" y="3338"/>
                  </a:lnTo>
                  <a:lnTo>
                    <a:pt x="317" y="3386"/>
                  </a:lnTo>
                  <a:lnTo>
                    <a:pt x="1" y="3411"/>
                  </a:lnTo>
                  <a:lnTo>
                    <a:pt x="1" y="3411"/>
                  </a:lnTo>
                  <a:lnTo>
                    <a:pt x="25" y="3094"/>
                  </a:lnTo>
                  <a:lnTo>
                    <a:pt x="98" y="2729"/>
                  </a:lnTo>
                  <a:lnTo>
                    <a:pt x="147" y="2339"/>
                  </a:lnTo>
                  <a:lnTo>
                    <a:pt x="244" y="1949"/>
                  </a:lnTo>
                  <a:lnTo>
                    <a:pt x="366" y="1584"/>
                  </a:lnTo>
                  <a:lnTo>
                    <a:pt x="512" y="1219"/>
                  </a:lnTo>
                  <a:lnTo>
                    <a:pt x="707" y="902"/>
                  </a:lnTo>
                  <a:lnTo>
                    <a:pt x="804" y="780"/>
                  </a:lnTo>
                  <a:lnTo>
                    <a:pt x="902" y="659"/>
                  </a:lnTo>
                  <a:lnTo>
                    <a:pt x="902" y="659"/>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48"/>
            <p:cNvSpPr/>
            <p:nvPr/>
          </p:nvSpPr>
          <p:spPr>
            <a:xfrm>
              <a:off x="2031450" y="5023850"/>
              <a:ext cx="85275" cy="85275"/>
            </a:xfrm>
            <a:custGeom>
              <a:avLst/>
              <a:gdLst/>
              <a:ahLst/>
              <a:cxnLst/>
              <a:rect l="l" t="t" r="r" b="b"/>
              <a:pathLst>
                <a:path w="3411" h="3411" fill="none" extrusionOk="0">
                  <a:moveTo>
                    <a:pt x="390" y="391"/>
                  </a:moveTo>
                  <a:lnTo>
                    <a:pt x="390" y="391"/>
                  </a:lnTo>
                  <a:lnTo>
                    <a:pt x="634" y="196"/>
                  </a:lnTo>
                  <a:lnTo>
                    <a:pt x="756" y="123"/>
                  </a:lnTo>
                  <a:lnTo>
                    <a:pt x="878" y="74"/>
                  </a:lnTo>
                  <a:lnTo>
                    <a:pt x="999" y="50"/>
                  </a:lnTo>
                  <a:lnTo>
                    <a:pt x="1121" y="25"/>
                  </a:lnTo>
                  <a:lnTo>
                    <a:pt x="1267" y="1"/>
                  </a:lnTo>
                  <a:lnTo>
                    <a:pt x="1389" y="25"/>
                  </a:lnTo>
                  <a:lnTo>
                    <a:pt x="1511" y="50"/>
                  </a:lnTo>
                  <a:lnTo>
                    <a:pt x="1657" y="74"/>
                  </a:lnTo>
                  <a:lnTo>
                    <a:pt x="1925" y="196"/>
                  </a:lnTo>
                  <a:lnTo>
                    <a:pt x="2217" y="391"/>
                  </a:lnTo>
                  <a:lnTo>
                    <a:pt x="2509" y="659"/>
                  </a:lnTo>
                  <a:lnTo>
                    <a:pt x="2509" y="659"/>
                  </a:lnTo>
                  <a:lnTo>
                    <a:pt x="2607" y="780"/>
                  </a:lnTo>
                  <a:lnTo>
                    <a:pt x="2704" y="902"/>
                  </a:lnTo>
                  <a:lnTo>
                    <a:pt x="2899" y="1219"/>
                  </a:lnTo>
                  <a:lnTo>
                    <a:pt x="3045" y="1584"/>
                  </a:lnTo>
                  <a:lnTo>
                    <a:pt x="3167" y="1949"/>
                  </a:lnTo>
                  <a:lnTo>
                    <a:pt x="3264" y="2339"/>
                  </a:lnTo>
                  <a:lnTo>
                    <a:pt x="3313" y="2729"/>
                  </a:lnTo>
                  <a:lnTo>
                    <a:pt x="3386" y="3094"/>
                  </a:lnTo>
                  <a:lnTo>
                    <a:pt x="3410" y="3411"/>
                  </a:lnTo>
                  <a:lnTo>
                    <a:pt x="3410" y="3411"/>
                  </a:lnTo>
                  <a:lnTo>
                    <a:pt x="3094" y="3386"/>
                  </a:lnTo>
                  <a:lnTo>
                    <a:pt x="2729" y="3338"/>
                  </a:lnTo>
                  <a:lnTo>
                    <a:pt x="2339" y="3264"/>
                  </a:lnTo>
                  <a:lnTo>
                    <a:pt x="1949" y="3167"/>
                  </a:lnTo>
                  <a:lnTo>
                    <a:pt x="1584" y="3045"/>
                  </a:lnTo>
                  <a:lnTo>
                    <a:pt x="1218" y="2899"/>
                  </a:lnTo>
                  <a:lnTo>
                    <a:pt x="902" y="2704"/>
                  </a:lnTo>
                  <a:lnTo>
                    <a:pt x="780" y="2607"/>
                  </a:lnTo>
                  <a:lnTo>
                    <a:pt x="658" y="2509"/>
                  </a:lnTo>
                  <a:lnTo>
                    <a:pt x="658" y="2509"/>
                  </a:lnTo>
                  <a:lnTo>
                    <a:pt x="390" y="2217"/>
                  </a:lnTo>
                  <a:lnTo>
                    <a:pt x="196" y="1925"/>
                  </a:lnTo>
                  <a:lnTo>
                    <a:pt x="74" y="1657"/>
                  </a:lnTo>
                  <a:lnTo>
                    <a:pt x="49" y="1535"/>
                  </a:lnTo>
                  <a:lnTo>
                    <a:pt x="25" y="1389"/>
                  </a:lnTo>
                  <a:lnTo>
                    <a:pt x="1" y="1267"/>
                  </a:lnTo>
                  <a:lnTo>
                    <a:pt x="25" y="1121"/>
                  </a:lnTo>
                  <a:lnTo>
                    <a:pt x="49" y="999"/>
                  </a:lnTo>
                  <a:lnTo>
                    <a:pt x="74" y="878"/>
                  </a:lnTo>
                  <a:lnTo>
                    <a:pt x="123" y="756"/>
                  </a:lnTo>
                  <a:lnTo>
                    <a:pt x="196" y="634"/>
                  </a:lnTo>
                  <a:lnTo>
                    <a:pt x="390" y="391"/>
                  </a:lnTo>
                  <a:lnTo>
                    <a:pt x="390" y="39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48"/>
            <p:cNvSpPr/>
            <p:nvPr/>
          </p:nvSpPr>
          <p:spPr>
            <a:xfrm>
              <a:off x="1979100" y="5219925"/>
              <a:ext cx="125450" cy="224700"/>
            </a:xfrm>
            <a:custGeom>
              <a:avLst/>
              <a:gdLst/>
              <a:ahLst/>
              <a:cxnLst/>
              <a:rect l="l" t="t" r="r" b="b"/>
              <a:pathLst>
                <a:path w="5018" h="8988" fill="none" extrusionOk="0">
                  <a:moveTo>
                    <a:pt x="0" y="0"/>
                  </a:moveTo>
                  <a:lnTo>
                    <a:pt x="0" y="8500"/>
                  </a:lnTo>
                  <a:lnTo>
                    <a:pt x="0" y="8500"/>
                  </a:lnTo>
                  <a:lnTo>
                    <a:pt x="25" y="8598"/>
                  </a:lnTo>
                  <a:lnTo>
                    <a:pt x="49" y="8695"/>
                  </a:lnTo>
                  <a:lnTo>
                    <a:pt x="98" y="8768"/>
                  </a:lnTo>
                  <a:lnTo>
                    <a:pt x="146" y="8841"/>
                  </a:lnTo>
                  <a:lnTo>
                    <a:pt x="219" y="8890"/>
                  </a:lnTo>
                  <a:lnTo>
                    <a:pt x="317" y="8938"/>
                  </a:lnTo>
                  <a:lnTo>
                    <a:pt x="390" y="8963"/>
                  </a:lnTo>
                  <a:lnTo>
                    <a:pt x="487" y="8987"/>
                  </a:lnTo>
                  <a:lnTo>
                    <a:pt x="5017" y="8987"/>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48"/>
            <p:cNvSpPr/>
            <p:nvPr/>
          </p:nvSpPr>
          <p:spPr>
            <a:xfrm>
              <a:off x="2178800" y="5219925"/>
              <a:ext cx="125450" cy="224700"/>
            </a:xfrm>
            <a:custGeom>
              <a:avLst/>
              <a:gdLst/>
              <a:ahLst/>
              <a:cxnLst/>
              <a:rect l="l" t="t" r="r" b="b"/>
              <a:pathLst>
                <a:path w="5018" h="8988" fill="none" extrusionOk="0">
                  <a:moveTo>
                    <a:pt x="1" y="8987"/>
                  </a:moveTo>
                  <a:lnTo>
                    <a:pt x="4531" y="8987"/>
                  </a:lnTo>
                  <a:lnTo>
                    <a:pt x="4531" y="8987"/>
                  </a:lnTo>
                  <a:lnTo>
                    <a:pt x="4628" y="8963"/>
                  </a:lnTo>
                  <a:lnTo>
                    <a:pt x="4701" y="8938"/>
                  </a:lnTo>
                  <a:lnTo>
                    <a:pt x="4799" y="8890"/>
                  </a:lnTo>
                  <a:lnTo>
                    <a:pt x="4872" y="8841"/>
                  </a:lnTo>
                  <a:lnTo>
                    <a:pt x="4920" y="8768"/>
                  </a:lnTo>
                  <a:lnTo>
                    <a:pt x="4969" y="8695"/>
                  </a:lnTo>
                  <a:lnTo>
                    <a:pt x="4993" y="8598"/>
                  </a:lnTo>
                  <a:lnTo>
                    <a:pt x="5018" y="8500"/>
                  </a:lnTo>
                  <a:lnTo>
                    <a:pt x="5018"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5" name="Google Shape;905;p48"/>
          <p:cNvGrpSpPr/>
          <p:nvPr/>
        </p:nvGrpSpPr>
        <p:grpSpPr>
          <a:xfrm>
            <a:off x="4997190" y="4271440"/>
            <a:ext cx="351077" cy="360806"/>
            <a:chOff x="2605025" y="4998300"/>
            <a:chExt cx="417700" cy="429275"/>
          </a:xfrm>
        </p:grpSpPr>
        <p:sp>
          <p:nvSpPr>
            <p:cNvPr id="906" name="Google Shape;906;p48"/>
            <p:cNvSpPr/>
            <p:nvPr/>
          </p:nvSpPr>
          <p:spPr>
            <a:xfrm>
              <a:off x="2819350" y="5216875"/>
              <a:ext cx="202150" cy="210700"/>
            </a:xfrm>
            <a:custGeom>
              <a:avLst/>
              <a:gdLst/>
              <a:ahLst/>
              <a:cxnLst/>
              <a:rect l="l" t="t" r="r" b="b"/>
              <a:pathLst>
                <a:path w="8086" h="8428" fill="none" extrusionOk="0">
                  <a:moveTo>
                    <a:pt x="0" y="1851"/>
                  </a:moveTo>
                  <a:lnTo>
                    <a:pt x="5797" y="8135"/>
                  </a:lnTo>
                  <a:lnTo>
                    <a:pt x="5797" y="8135"/>
                  </a:lnTo>
                  <a:lnTo>
                    <a:pt x="5943" y="8257"/>
                  </a:lnTo>
                  <a:lnTo>
                    <a:pt x="6113" y="8354"/>
                  </a:lnTo>
                  <a:lnTo>
                    <a:pt x="6284" y="8403"/>
                  </a:lnTo>
                  <a:lnTo>
                    <a:pt x="6478" y="8427"/>
                  </a:lnTo>
                  <a:lnTo>
                    <a:pt x="6649" y="8403"/>
                  </a:lnTo>
                  <a:lnTo>
                    <a:pt x="6819" y="8354"/>
                  </a:lnTo>
                  <a:lnTo>
                    <a:pt x="6990" y="8257"/>
                  </a:lnTo>
                  <a:lnTo>
                    <a:pt x="7136" y="8135"/>
                  </a:lnTo>
                  <a:lnTo>
                    <a:pt x="7818" y="7453"/>
                  </a:lnTo>
                  <a:lnTo>
                    <a:pt x="7818" y="7453"/>
                  </a:lnTo>
                  <a:lnTo>
                    <a:pt x="7940" y="7307"/>
                  </a:lnTo>
                  <a:lnTo>
                    <a:pt x="8037" y="7136"/>
                  </a:lnTo>
                  <a:lnTo>
                    <a:pt x="8086" y="6966"/>
                  </a:lnTo>
                  <a:lnTo>
                    <a:pt x="8086" y="6795"/>
                  </a:lnTo>
                  <a:lnTo>
                    <a:pt x="8086" y="6601"/>
                  </a:lnTo>
                  <a:lnTo>
                    <a:pt x="8037" y="6430"/>
                  </a:lnTo>
                  <a:lnTo>
                    <a:pt x="7940" y="6260"/>
                  </a:lnTo>
                  <a:lnTo>
                    <a:pt x="7818" y="6114"/>
                  </a:lnTo>
                  <a:lnTo>
                    <a:pt x="1705"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48"/>
            <p:cNvSpPr/>
            <p:nvPr/>
          </p:nvSpPr>
          <p:spPr>
            <a:xfrm>
              <a:off x="2606225" y="4998300"/>
              <a:ext cx="203400" cy="207650"/>
            </a:xfrm>
            <a:custGeom>
              <a:avLst/>
              <a:gdLst/>
              <a:ahLst/>
              <a:cxnLst/>
              <a:rect l="l" t="t" r="r" b="b"/>
              <a:pathLst>
                <a:path w="8136" h="8306" fill="none" extrusionOk="0">
                  <a:moveTo>
                    <a:pt x="8135" y="6649"/>
                  </a:moveTo>
                  <a:lnTo>
                    <a:pt x="4433" y="2947"/>
                  </a:lnTo>
                  <a:lnTo>
                    <a:pt x="1730" y="244"/>
                  </a:lnTo>
                  <a:lnTo>
                    <a:pt x="1730" y="244"/>
                  </a:lnTo>
                  <a:lnTo>
                    <a:pt x="1584" y="122"/>
                  </a:lnTo>
                  <a:lnTo>
                    <a:pt x="1413" y="49"/>
                  </a:lnTo>
                  <a:lnTo>
                    <a:pt x="1243" y="0"/>
                  </a:lnTo>
                  <a:lnTo>
                    <a:pt x="1048" y="0"/>
                  </a:lnTo>
                  <a:lnTo>
                    <a:pt x="878" y="0"/>
                  </a:lnTo>
                  <a:lnTo>
                    <a:pt x="683" y="49"/>
                  </a:lnTo>
                  <a:lnTo>
                    <a:pt x="512" y="122"/>
                  </a:lnTo>
                  <a:lnTo>
                    <a:pt x="390" y="244"/>
                  </a:lnTo>
                  <a:lnTo>
                    <a:pt x="390" y="244"/>
                  </a:lnTo>
                  <a:lnTo>
                    <a:pt x="269" y="365"/>
                  </a:lnTo>
                  <a:lnTo>
                    <a:pt x="171" y="511"/>
                  </a:lnTo>
                  <a:lnTo>
                    <a:pt x="98" y="682"/>
                  </a:lnTo>
                  <a:lnTo>
                    <a:pt x="50" y="852"/>
                  </a:lnTo>
                  <a:lnTo>
                    <a:pt x="1" y="1023"/>
                  </a:lnTo>
                  <a:lnTo>
                    <a:pt x="1" y="1218"/>
                  </a:lnTo>
                  <a:lnTo>
                    <a:pt x="1" y="1413"/>
                  </a:lnTo>
                  <a:lnTo>
                    <a:pt x="1" y="1607"/>
                  </a:lnTo>
                  <a:lnTo>
                    <a:pt x="74" y="2021"/>
                  </a:lnTo>
                  <a:lnTo>
                    <a:pt x="220" y="2484"/>
                  </a:lnTo>
                  <a:lnTo>
                    <a:pt x="390" y="2923"/>
                  </a:lnTo>
                  <a:lnTo>
                    <a:pt x="610" y="3385"/>
                  </a:lnTo>
                  <a:lnTo>
                    <a:pt x="853" y="3872"/>
                  </a:lnTo>
                  <a:lnTo>
                    <a:pt x="1121" y="4311"/>
                  </a:lnTo>
                  <a:lnTo>
                    <a:pt x="1413" y="4774"/>
                  </a:lnTo>
                  <a:lnTo>
                    <a:pt x="1706" y="5188"/>
                  </a:lnTo>
                  <a:lnTo>
                    <a:pt x="1998" y="5577"/>
                  </a:lnTo>
                  <a:lnTo>
                    <a:pt x="2290" y="5943"/>
                  </a:lnTo>
                  <a:lnTo>
                    <a:pt x="2582" y="6284"/>
                  </a:lnTo>
                  <a:lnTo>
                    <a:pt x="2850" y="6551"/>
                  </a:lnTo>
                  <a:lnTo>
                    <a:pt x="2850" y="6551"/>
                  </a:lnTo>
                  <a:lnTo>
                    <a:pt x="3070" y="6771"/>
                  </a:lnTo>
                  <a:lnTo>
                    <a:pt x="3313" y="6966"/>
                  </a:lnTo>
                  <a:lnTo>
                    <a:pt x="3557" y="7136"/>
                  </a:lnTo>
                  <a:lnTo>
                    <a:pt x="3800" y="7307"/>
                  </a:lnTo>
                  <a:lnTo>
                    <a:pt x="4312" y="7599"/>
                  </a:lnTo>
                  <a:lnTo>
                    <a:pt x="4823" y="7818"/>
                  </a:lnTo>
                  <a:lnTo>
                    <a:pt x="5310" y="8013"/>
                  </a:lnTo>
                  <a:lnTo>
                    <a:pt x="5724" y="8159"/>
                  </a:lnTo>
                  <a:lnTo>
                    <a:pt x="6333" y="8305"/>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48"/>
            <p:cNvSpPr/>
            <p:nvPr/>
          </p:nvSpPr>
          <p:spPr>
            <a:xfrm>
              <a:off x="2605025" y="5003775"/>
              <a:ext cx="417700" cy="417700"/>
            </a:xfrm>
            <a:custGeom>
              <a:avLst/>
              <a:gdLst/>
              <a:ahLst/>
              <a:cxnLst/>
              <a:rect l="l" t="t" r="r" b="b"/>
              <a:pathLst>
                <a:path w="16708" h="16708" fill="none" extrusionOk="0">
                  <a:moveTo>
                    <a:pt x="13931" y="6820"/>
                  </a:moveTo>
                  <a:lnTo>
                    <a:pt x="13931" y="6820"/>
                  </a:lnTo>
                  <a:lnTo>
                    <a:pt x="14126" y="6625"/>
                  </a:lnTo>
                  <a:lnTo>
                    <a:pt x="14345" y="6357"/>
                  </a:lnTo>
                  <a:lnTo>
                    <a:pt x="14784" y="5797"/>
                  </a:lnTo>
                  <a:lnTo>
                    <a:pt x="15246" y="5139"/>
                  </a:lnTo>
                  <a:lnTo>
                    <a:pt x="15685" y="4482"/>
                  </a:lnTo>
                  <a:lnTo>
                    <a:pt x="16367" y="3386"/>
                  </a:lnTo>
                  <a:lnTo>
                    <a:pt x="16659" y="2923"/>
                  </a:lnTo>
                  <a:lnTo>
                    <a:pt x="16659" y="2923"/>
                  </a:lnTo>
                  <a:lnTo>
                    <a:pt x="16708" y="2825"/>
                  </a:lnTo>
                  <a:lnTo>
                    <a:pt x="16708" y="2728"/>
                  </a:lnTo>
                  <a:lnTo>
                    <a:pt x="16708" y="2655"/>
                  </a:lnTo>
                  <a:lnTo>
                    <a:pt x="16659" y="2582"/>
                  </a:lnTo>
                  <a:lnTo>
                    <a:pt x="16659" y="2582"/>
                  </a:lnTo>
                  <a:lnTo>
                    <a:pt x="16586" y="2533"/>
                  </a:lnTo>
                  <a:lnTo>
                    <a:pt x="16488" y="2533"/>
                  </a:lnTo>
                  <a:lnTo>
                    <a:pt x="16415" y="2533"/>
                  </a:lnTo>
                  <a:lnTo>
                    <a:pt x="16318" y="2582"/>
                  </a:lnTo>
                  <a:lnTo>
                    <a:pt x="13615" y="4944"/>
                  </a:lnTo>
                  <a:lnTo>
                    <a:pt x="13615" y="4944"/>
                  </a:lnTo>
                  <a:lnTo>
                    <a:pt x="13541" y="4993"/>
                  </a:lnTo>
                  <a:lnTo>
                    <a:pt x="13420" y="4993"/>
                  </a:lnTo>
                  <a:lnTo>
                    <a:pt x="13322" y="4969"/>
                  </a:lnTo>
                  <a:lnTo>
                    <a:pt x="13200" y="4871"/>
                  </a:lnTo>
                  <a:lnTo>
                    <a:pt x="13200" y="4871"/>
                  </a:lnTo>
                  <a:lnTo>
                    <a:pt x="13103" y="4749"/>
                  </a:lnTo>
                  <a:lnTo>
                    <a:pt x="13054" y="4628"/>
                  </a:lnTo>
                  <a:lnTo>
                    <a:pt x="13054" y="4530"/>
                  </a:lnTo>
                  <a:lnTo>
                    <a:pt x="13103" y="4433"/>
                  </a:lnTo>
                  <a:lnTo>
                    <a:pt x="13103" y="4433"/>
                  </a:lnTo>
                  <a:lnTo>
                    <a:pt x="15563" y="1486"/>
                  </a:lnTo>
                  <a:lnTo>
                    <a:pt x="15563" y="1486"/>
                  </a:lnTo>
                  <a:lnTo>
                    <a:pt x="15612" y="1388"/>
                  </a:lnTo>
                  <a:lnTo>
                    <a:pt x="15612" y="1315"/>
                  </a:lnTo>
                  <a:lnTo>
                    <a:pt x="15612" y="1218"/>
                  </a:lnTo>
                  <a:lnTo>
                    <a:pt x="15563" y="1145"/>
                  </a:lnTo>
                  <a:lnTo>
                    <a:pt x="15563" y="1145"/>
                  </a:lnTo>
                  <a:lnTo>
                    <a:pt x="15490" y="1096"/>
                  </a:lnTo>
                  <a:lnTo>
                    <a:pt x="15392" y="1096"/>
                  </a:lnTo>
                  <a:lnTo>
                    <a:pt x="15319" y="1096"/>
                  </a:lnTo>
                  <a:lnTo>
                    <a:pt x="15222" y="1145"/>
                  </a:lnTo>
                  <a:lnTo>
                    <a:pt x="15222" y="1145"/>
                  </a:lnTo>
                  <a:lnTo>
                    <a:pt x="12275" y="3605"/>
                  </a:lnTo>
                  <a:lnTo>
                    <a:pt x="12275" y="3605"/>
                  </a:lnTo>
                  <a:lnTo>
                    <a:pt x="12178" y="3653"/>
                  </a:lnTo>
                  <a:lnTo>
                    <a:pt x="12080" y="3653"/>
                  </a:lnTo>
                  <a:lnTo>
                    <a:pt x="11958" y="3605"/>
                  </a:lnTo>
                  <a:lnTo>
                    <a:pt x="11861" y="3507"/>
                  </a:lnTo>
                  <a:lnTo>
                    <a:pt x="11861" y="3507"/>
                  </a:lnTo>
                  <a:lnTo>
                    <a:pt x="11764" y="3386"/>
                  </a:lnTo>
                  <a:lnTo>
                    <a:pt x="11715" y="3288"/>
                  </a:lnTo>
                  <a:lnTo>
                    <a:pt x="11715" y="3166"/>
                  </a:lnTo>
                  <a:lnTo>
                    <a:pt x="11764" y="3093"/>
                  </a:lnTo>
                  <a:lnTo>
                    <a:pt x="14126" y="390"/>
                  </a:lnTo>
                  <a:lnTo>
                    <a:pt x="14126" y="390"/>
                  </a:lnTo>
                  <a:lnTo>
                    <a:pt x="14175" y="292"/>
                  </a:lnTo>
                  <a:lnTo>
                    <a:pt x="14175" y="219"/>
                  </a:lnTo>
                  <a:lnTo>
                    <a:pt x="14175" y="122"/>
                  </a:lnTo>
                  <a:lnTo>
                    <a:pt x="14126" y="49"/>
                  </a:lnTo>
                  <a:lnTo>
                    <a:pt x="14126" y="49"/>
                  </a:lnTo>
                  <a:lnTo>
                    <a:pt x="14053" y="0"/>
                  </a:lnTo>
                  <a:lnTo>
                    <a:pt x="13980" y="0"/>
                  </a:lnTo>
                  <a:lnTo>
                    <a:pt x="13882" y="0"/>
                  </a:lnTo>
                  <a:lnTo>
                    <a:pt x="13785" y="49"/>
                  </a:lnTo>
                  <a:lnTo>
                    <a:pt x="13785" y="49"/>
                  </a:lnTo>
                  <a:lnTo>
                    <a:pt x="13322" y="341"/>
                  </a:lnTo>
                  <a:lnTo>
                    <a:pt x="12226" y="1023"/>
                  </a:lnTo>
                  <a:lnTo>
                    <a:pt x="11569" y="1462"/>
                  </a:lnTo>
                  <a:lnTo>
                    <a:pt x="10911" y="1924"/>
                  </a:lnTo>
                  <a:lnTo>
                    <a:pt x="10351" y="2363"/>
                  </a:lnTo>
                  <a:lnTo>
                    <a:pt x="10083" y="2582"/>
                  </a:lnTo>
                  <a:lnTo>
                    <a:pt x="9888" y="2777"/>
                  </a:lnTo>
                  <a:lnTo>
                    <a:pt x="9888" y="2777"/>
                  </a:lnTo>
                  <a:lnTo>
                    <a:pt x="9766" y="2898"/>
                  </a:lnTo>
                  <a:lnTo>
                    <a:pt x="9669" y="3045"/>
                  </a:lnTo>
                  <a:lnTo>
                    <a:pt x="9572" y="3215"/>
                  </a:lnTo>
                  <a:lnTo>
                    <a:pt x="9499" y="3410"/>
                  </a:lnTo>
                  <a:lnTo>
                    <a:pt x="9377" y="3824"/>
                  </a:lnTo>
                  <a:lnTo>
                    <a:pt x="9304" y="4262"/>
                  </a:lnTo>
                  <a:lnTo>
                    <a:pt x="9255" y="4701"/>
                  </a:lnTo>
                  <a:lnTo>
                    <a:pt x="9279" y="5163"/>
                  </a:lnTo>
                  <a:lnTo>
                    <a:pt x="9328" y="5577"/>
                  </a:lnTo>
                  <a:lnTo>
                    <a:pt x="9352" y="5772"/>
                  </a:lnTo>
                  <a:lnTo>
                    <a:pt x="9425" y="5943"/>
                  </a:lnTo>
                  <a:lnTo>
                    <a:pt x="268" y="14418"/>
                  </a:lnTo>
                  <a:lnTo>
                    <a:pt x="268" y="14418"/>
                  </a:lnTo>
                  <a:lnTo>
                    <a:pt x="146" y="14564"/>
                  </a:lnTo>
                  <a:lnTo>
                    <a:pt x="73" y="14735"/>
                  </a:lnTo>
                  <a:lnTo>
                    <a:pt x="0" y="14905"/>
                  </a:lnTo>
                  <a:lnTo>
                    <a:pt x="0" y="15076"/>
                  </a:lnTo>
                  <a:lnTo>
                    <a:pt x="0" y="15271"/>
                  </a:lnTo>
                  <a:lnTo>
                    <a:pt x="73" y="15441"/>
                  </a:lnTo>
                  <a:lnTo>
                    <a:pt x="146" y="15612"/>
                  </a:lnTo>
                  <a:lnTo>
                    <a:pt x="268" y="15758"/>
                  </a:lnTo>
                  <a:lnTo>
                    <a:pt x="950" y="16440"/>
                  </a:lnTo>
                  <a:lnTo>
                    <a:pt x="950" y="16440"/>
                  </a:lnTo>
                  <a:lnTo>
                    <a:pt x="1096" y="16562"/>
                  </a:lnTo>
                  <a:lnTo>
                    <a:pt x="1267" y="16635"/>
                  </a:lnTo>
                  <a:lnTo>
                    <a:pt x="1437" y="16708"/>
                  </a:lnTo>
                  <a:lnTo>
                    <a:pt x="1632" y="16708"/>
                  </a:lnTo>
                  <a:lnTo>
                    <a:pt x="1802" y="16708"/>
                  </a:lnTo>
                  <a:lnTo>
                    <a:pt x="1973" y="16635"/>
                  </a:lnTo>
                  <a:lnTo>
                    <a:pt x="2143" y="16562"/>
                  </a:lnTo>
                  <a:lnTo>
                    <a:pt x="2289" y="16440"/>
                  </a:lnTo>
                  <a:lnTo>
                    <a:pt x="10765" y="7282"/>
                  </a:lnTo>
                  <a:lnTo>
                    <a:pt x="10765" y="7282"/>
                  </a:lnTo>
                  <a:lnTo>
                    <a:pt x="11130" y="7380"/>
                  </a:lnTo>
                  <a:lnTo>
                    <a:pt x="11544" y="7428"/>
                  </a:lnTo>
                  <a:lnTo>
                    <a:pt x="12007" y="7453"/>
                  </a:lnTo>
                  <a:lnTo>
                    <a:pt x="12445" y="7404"/>
                  </a:lnTo>
                  <a:lnTo>
                    <a:pt x="12884" y="7331"/>
                  </a:lnTo>
                  <a:lnTo>
                    <a:pt x="13298" y="7209"/>
                  </a:lnTo>
                  <a:lnTo>
                    <a:pt x="13493" y="7136"/>
                  </a:lnTo>
                  <a:lnTo>
                    <a:pt x="13663" y="7039"/>
                  </a:lnTo>
                  <a:lnTo>
                    <a:pt x="13809" y="6941"/>
                  </a:lnTo>
                  <a:lnTo>
                    <a:pt x="13931" y="6820"/>
                  </a:lnTo>
                  <a:lnTo>
                    <a:pt x="13931" y="6820"/>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9" name="Google Shape;909;p48"/>
          <p:cNvGrpSpPr/>
          <p:nvPr/>
        </p:nvGrpSpPr>
        <p:grpSpPr>
          <a:xfrm>
            <a:off x="5527882" y="4274508"/>
            <a:ext cx="419662" cy="349543"/>
            <a:chOff x="3236425" y="5001950"/>
            <a:chExt cx="499300" cy="415875"/>
          </a:xfrm>
        </p:grpSpPr>
        <p:sp>
          <p:nvSpPr>
            <p:cNvPr id="910" name="Google Shape;910;p48"/>
            <p:cNvSpPr/>
            <p:nvPr/>
          </p:nvSpPr>
          <p:spPr>
            <a:xfrm>
              <a:off x="3236425" y="5309425"/>
              <a:ext cx="499300" cy="108400"/>
            </a:xfrm>
            <a:custGeom>
              <a:avLst/>
              <a:gdLst/>
              <a:ahLst/>
              <a:cxnLst/>
              <a:rect l="l" t="t" r="r" b="b"/>
              <a:pathLst>
                <a:path w="19972" h="4336" fill="none" extrusionOk="0">
                  <a:moveTo>
                    <a:pt x="19533" y="0"/>
                  </a:moveTo>
                  <a:lnTo>
                    <a:pt x="439" y="0"/>
                  </a:lnTo>
                  <a:lnTo>
                    <a:pt x="439" y="0"/>
                  </a:lnTo>
                  <a:lnTo>
                    <a:pt x="365" y="0"/>
                  </a:lnTo>
                  <a:lnTo>
                    <a:pt x="268" y="25"/>
                  </a:lnTo>
                  <a:lnTo>
                    <a:pt x="195" y="73"/>
                  </a:lnTo>
                  <a:lnTo>
                    <a:pt x="122" y="122"/>
                  </a:lnTo>
                  <a:lnTo>
                    <a:pt x="73" y="195"/>
                  </a:lnTo>
                  <a:lnTo>
                    <a:pt x="49" y="268"/>
                  </a:lnTo>
                  <a:lnTo>
                    <a:pt x="25" y="341"/>
                  </a:lnTo>
                  <a:lnTo>
                    <a:pt x="0" y="439"/>
                  </a:lnTo>
                  <a:lnTo>
                    <a:pt x="0" y="439"/>
                  </a:lnTo>
                  <a:lnTo>
                    <a:pt x="25" y="512"/>
                  </a:lnTo>
                  <a:lnTo>
                    <a:pt x="49" y="585"/>
                  </a:lnTo>
                  <a:lnTo>
                    <a:pt x="73" y="658"/>
                  </a:lnTo>
                  <a:lnTo>
                    <a:pt x="122" y="731"/>
                  </a:lnTo>
                  <a:lnTo>
                    <a:pt x="195" y="780"/>
                  </a:lnTo>
                  <a:lnTo>
                    <a:pt x="268" y="828"/>
                  </a:lnTo>
                  <a:lnTo>
                    <a:pt x="365" y="853"/>
                  </a:lnTo>
                  <a:lnTo>
                    <a:pt x="439" y="853"/>
                  </a:lnTo>
                  <a:lnTo>
                    <a:pt x="439" y="853"/>
                  </a:lnTo>
                  <a:lnTo>
                    <a:pt x="487" y="877"/>
                  </a:lnTo>
                  <a:lnTo>
                    <a:pt x="560" y="902"/>
                  </a:lnTo>
                  <a:lnTo>
                    <a:pt x="706" y="1048"/>
                  </a:lnTo>
                  <a:lnTo>
                    <a:pt x="853" y="1242"/>
                  </a:lnTo>
                  <a:lnTo>
                    <a:pt x="1023" y="1486"/>
                  </a:lnTo>
                  <a:lnTo>
                    <a:pt x="1340" y="2022"/>
                  </a:lnTo>
                  <a:lnTo>
                    <a:pt x="1632" y="2509"/>
                  </a:lnTo>
                  <a:lnTo>
                    <a:pt x="1632" y="2509"/>
                  </a:lnTo>
                  <a:lnTo>
                    <a:pt x="1900" y="2996"/>
                  </a:lnTo>
                  <a:lnTo>
                    <a:pt x="2168" y="3459"/>
                  </a:lnTo>
                  <a:lnTo>
                    <a:pt x="2460" y="3873"/>
                  </a:lnTo>
                  <a:lnTo>
                    <a:pt x="2582" y="4043"/>
                  </a:lnTo>
                  <a:lnTo>
                    <a:pt x="2728" y="4214"/>
                  </a:lnTo>
                  <a:lnTo>
                    <a:pt x="2728" y="4214"/>
                  </a:lnTo>
                  <a:lnTo>
                    <a:pt x="2801" y="4263"/>
                  </a:lnTo>
                  <a:lnTo>
                    <a:pt x="2874" y="4287"/>
                  </a:lnTo>
                  <a:lnTo>
                    <a:pt x="2971" y="4311"/>
                  </a:lnTo>
                  <a:lnTo>
                    <a:pt x="3045" y="4336"/>
                  </a:lnTo>
                  <a:lnTo>
                    <a:pt x="16927" y="4336"/>
                  </a:lnTo>
                  <a:lnTo>
                    <a:pt x="16927" y="4336"/>
                  </a:lnTo>
                  <a:lnTo>
                    <a:pt x="17000" y="4311"/>
                  </a:lnTo>
                  <a:lnTo>
                    <a:pt x="17097" y="4287"/>
                  </a:lnTo>
                  <a:lnTo>
                    <a:pt x="17170" y="4263"/>
                  </a:lnTo>
                  <a:lnTo>
                    <a:pt x="17243" y="4214"/>
                  </a:lnTo>
                  <a:lnTo>
                    <a:pt x="17243" y="4214"/>
                  </a:lnTo>
                  <a:lnTo>
                    <a:pt x="17390" y="4043"/>
                  </a:lnTo>
                  <a:lnTo>
                    <a:pt x="17511" y="3873"/>
                  </a:lnTo>
                  <a:lnTo>
                    <a:pt x="17804" y="3459"/>
                  </a:lnTo>
                  <a:lnTo>
                    <a:pt x="18072" y="2996"/>
                  </a:lnTo>
                  <a:lnTo>
                    <a:pt x="18339" y="2509"/>
                  </a:lnTo>
                  <a:lnTo>
                    <a:pt x="18339" y="2509"/>
                  </a:lnTo>
                  <a:lnTo>
                    <a:pt x="18632" y="2022"/>
                  </a:lnTo>
                  <a:lnTo>
                    <a:pt x="18948" y="1486"/>
                  </a:lnTo>
                  <a:lnTo>
                    <a:pt x="19119" y="1242"/>
                  </a:lnTo>
                  <a:lnTo>
                    <a:pt x="19265" y="1048"/>
                  </a:lnTo>
                  <a:lnTo>
                    <a:pt x="19411" y="902"/>
                  </a:lnTo>
                  <a:lnTo>
                    <a:pt x="19484" y="877"/>
                  </a:lnTo>
                  <a:lnTo>
                    <a:pt x="19533" y="853"/>
                  </a:lnTo>
                  <a:lnTo>
                    <a:pt x="19533" y="853"/>
                  </a:lnTo>
                  <a:lnTo>
                    <a:pt x="19606" y="853"/>
                  </a:lnTo>
                  <a:lnTo>
                    <a:pt x="19703" y="828"/>
                  </a:lnTo>
                  <a:lnTo>
                    <a:pt x="19776" y="780"/>
                  </a:lnTo>
                  <a:lnTo>
                    <a:pt x="19849" y="731"/>
                  </a:lnTo>
                  <a:lnTo>
                    <a:pt x="19898" y="658"/>
                  </a:lnTo>
                  <a:lnTo>
                    <a:pt x="19922" y="585"/>
                  </a:lnTo>
                  <a:lnTo>
                    <a:pt x="19947" y="512"/>
                  </a:lnTo>
                  <a:lnTo>
                    <a:pt x="19971" y="439"/>
                  </a:lnTo>
                  <a:lnTo>
                    <a:pt x="19971" y="439"/>
                  </a:lnTo>
                  <a:lnTo>
                    <a:pt x="19947" y="341"/>
                  </a:lnTo>
                  <a:lnTo>
                    <a:pt x="19922" y="268"/>
                  </a:lnTo>
                  <a:lnTo>
                    <a:pt x="19898" y="195"/>
                  </a:lnTo>
                  <a:lnTo>
                    <a:pt x="19825" y="122"/>
                  </a:lnTo>
                  <a:lnTo>
                    <a:pt x="19776" y="73"/>
                  </a:lnTo>
                  <a:lnTo>
                    <a:pt x="19703" y="25"/>
                  </a:lnTo>
                  <a:lnTo>
                    <a:pt x="19606" y="0"/>
                  </a:lnTo>
                  <a:lnTo>
                    <a:pt x="19533" y="0"/>
                  </a:lnTo>
                  <a:lnTo>
                    <a:pt x="19533"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48"/>
            <p:cNvSpPr/>
            <p:nvPr/>
          </p:nvSpPr>
          <p:spPr>
            <a:xfrm>
              <a:off x="3294875" y="5330725"/>
              <a:ext cx="382400" cy="25"/>
            </a:xfrm>
            <a:custGeom>
              <a:avLst/>
              <a:gdLst/>
              <a:ahLst/>
              <a:cxnLst/>
              <a:rect l="l" t="t" r="r" b="b"/>
              <a:pathLst>
                <a:path w="15296" h="1" fill="none" extrusionOk="0">
                  <a:moveTo>
                    <a:pt x="0" y="1"/>
                  </a:moveTo>
                  <a:lnTo>
                    <a:pt x="15295"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48"/>
            <p:cNvSpPr/>
            <p:nvPr/>
          </p:nvSpPr>
          <p:spPr>
            <a:xfrm>
              <a:off x="3280250" y="5162675"/>
              <a:ext cx="411625" cy="140075"/>
            </a:xfrm>
            <a:custGeom>
              <a:avLst/>
              <a:gdLst/>
              <a:ahLst/>
              <a:cxnLst/>
              <a:rect l="l" t="t" r="r" b="b"/>
              <a:pathLst>
                <a:path w="16465" h="5603" fill="none" extrusionOk="0">
                  <a:moveTo>
                    <a:pt x="16465" y="5602"/>
                  </a:moveTo>
                  <a:lnTo>
                    <a:pt x="16465" y="5602"/>
                  </a:lnTo>
                  <a:lnTo>
                    <a:pt x="16392" y="5408"/>
                  </a:lnTo>
                  <a:lnTo>
                    <a:pt x="16294" y="5237"/>
                  </a:lnTo>
                  <a:lnTo>
                    <a:pt x="16075" y="4921"/>
                  </a:lnTo>
                  <a:lnTo>
                    <a:pt x="15807" y="4628"/>
                  </a:lnTo>
                  <a:lnTo>
                    <a:pt x="15490" y="4385"/>
                  </a:lnTo>
                  <a:lnTo>
                    <a:pt x="15320" y="4287"/>
                  </a:lnTo>
                  <a:lnTo>
                    <a:pt x="15149" y="4190"/>
                  </a:lnTo>
                  <a:lnTo>
                    <a:pt x="14979" y="4092"/>
                  </a:lnTo>
                  <a:lnTo>
                    <a:pt x="14784" y="4044"/>
                  </a:lnTo>
                  <a:lnTo>
                    <a:pt x="14589" y="3971"/>
                  </a:lnTo>
                  <a:lnTo>
                    <a:pt x="14394" y="3946"/>
                  </a:lnTo>
                  <a:lnTo>
                    <a:pt x="14175" y="3922"/>
                  </a:lnTo>
                  <a:lnTo>
                    <a:pt x="13980" y="3898"/>
                  </a:lnTo>
                  <a:lnTo>
                    <a:pt x="13980" y="3898"/>
                  </a:lnTo>
                  <a:lnTo>
                    <a:pt x="13737" y="3922"/>
                  </a:lnTo>
                  <a:lnTo>
                    <a:pt x="13518" y="3946"/>
                  </a:lnTo>
                  <a:lnTo>
                    <a:pt x="13518" y="3946"/>
                  </a:lnTo>
                  <a:lnTo>
                    <a:pt x="13420" y="3532"/>
                  </a:lnTo>
                  <a:lnTo>
                    <a:pt x="13299" y="3143"/>
                  </a:lnTo>
                  <a:lnTo>
                    <a:pt x="13128" y="2753"/>
                  </a:lnTo>
                  <a:lnTo>
                    <a:pt x="12933" y="2388"/>
                  </a:lnTo>
                  <a:lnTo>
                    <a:pt x="12714" y="2047"/>
                  </a:lnTo>
                  <a:lnTo>
                    <a:pt x="12470" y="1706"/>
                  </a:lnTo>
                  <a:lnTo>
                    <a:pt x="12178" y="1413"/>
                  </a:lnTo>
                  <a:lnTo>
                    <a:pt x="11886" y="1121"/>
                  </a:lnTo>
                  <a:lnTo>
                    <a:pt x="11545" y="878"/>
                  </a:lnTo>
                  <a:lnTo>
                    <a:pt x="11204" y="658"/>
                  </a:lnTo>
                  <a:lnTo>
                    <a:pt x="10839" y="464"/>
                  </a:lnTo>
                  <a:lnTo>
                    <a:pt x="10449" y="293"/>
                  </a:lnTo>
                  <a:lnTo>
                    <a:pt x="10059" y="171"/>
                  </a:lnTo>
                  <a:lnTo>
                    <a:pt x="9645" y="74"/>
                  </a:lnTo>
                  <a:lnTo>
                    <a:pt x="9207" y="25"/>
                  </a:lnTo>
                  <a:lnTo>
                    <a:pt x="8768" y="1"/>
                  </a:lnTo>
                  <a:lnTo>
                    <a:pt x="8768" y="1"/>
                  </a:lnTo>
                  <a:lnTo>
                    <a:pt x="8452" y="1"/>
                  </a:lnTo>
                  <a:lnTo>
                    <a:pt x="8135" y="50"/>
                  </a:lnTo>
                  <a:lnTo>
                    <a:pt x="7819" y="98"/>
                  </a:lnTo>
                  <a:lnTo>
                    <a:pt x="7502" y="171"/>
                  </a:lnTo>
                  <a:lnTo>
                    <a:pt x="7210" y="269"/>
                  </a:lnTo>
                  <a:lnTo>
                    <a:pt x="6918" y="366"/>
                  </a:lnTo>
                  <a:lnTo>
                    <a:pt x="6625" y="512"/>
                  </a:lnTo>
                  <a:lnTo>
                    <a:pt x="6357" y="658"/>
                  </a:lnTo>
                  <a:lnTo>
                    <a:pt x="6089" y="805"/>
                  </a:lnTo>
                  <a:lnTo>
                    <a:pt x="5846" y="999"/>
                  </a:lnTo>
                  <a:lnTo>
                    <a:pt x="5602" y="1170"/>
                  </a:lnTo>
                  <a:lnTo>
                    <a:pt x="5383" y="1389"/>
                  </a:lnTo>
                  <a:lnTo>
                    <a:pt x="5188" y="1608"/>
                  </a:lnTo>
                  <a:lnTo>
                    <a:pt x="4993" y="1852"/>
                  </a:lnTo>
                  <a:lnTo>
                    <a:pt x="4799" y="2095"/>
                  </a:lnTo>
                  <a:lnTo>
                    <a:pt x="4628" y="2363"/>
                  </a:lnTo>
                  <a:lnTo>
                    <a:pt x="4628" y="2363"/>
                  </a:lnTo>
                  <a:lnTo>
                    <a:pt x="4360" y="2266"/>
                  </a:lnTo>
                  <a:lnTo>
                    <a:pt x="4092" y="2217"/>
                  </a:lnTo>
                  <a:lnTo>
                    <a:pt x="3824" y="2193"/>
                  </a:lnTo>
                  <a:lnTo>
                    <a:pt x="3532" y="2168"/>
                  </a:lnTo>
                  <a:lnTo>
                    <a:pt x="3532" y="2168"/>
                  </a:lnTo>
                  <a:lnTo>
                    <a:pt x="3191" y="2193"/>
                  </a:lnTo>
                  <a:lnTo>
                    <a:pt x="2850" y="2242"/>
                  </a:lnTo>
                  <a:lnTo>
                    <a:pt x="2509" y="2339"/>
                  </a:lnTo>
                  <a:lnTo>
                    <a:pt x="2193" y="2436"/>
                  </a:lnTo>
                  <a:lnTo>
                    <a:pt x="1876" y="2582"/>
                  </a:lnTo>
                  <a:lnTo>
                    <a:pt x="1584" y="2753"/>
                  </a:lnTo>
                  <a:lnTo>
                    <a:pt x="1316" y="2948"/>
                  </a:lnTo>
                  <a:lnTo>
                    <a:pt x="1072" y="3167"/>
                  </a:lnTo>
                  <a:lnTo>
                    <a:pt x="853" y="3411"/>
                  </a:lnTo>
                  <a:lnTo>
                    <a:pt x="634" y="3678"/>
                  </a:lnTo>
                  <a:lnTo>
                    <a:pt x="463" y="3971"/>
                  </a:lnTo>
                  <a:lnTo>
                    <a:pt x="317" y="4263"/>
                  </a:lnTo>
                  <a:lnTo>
                    <a:pt x="196" y="4580"/>
                  </a:lnTo>
                  <a:lnTo>
                    <a:pt x="98" y="4896"/>
                  </a:lnTo>
                  <a:lnTo>
                    <a:pt x="25" y="5237"/>
                  </a:lnTo>
                  <a:lnTo>
                    <a:pt x="1" y="5602"/>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48"/>
            <p:cNvSpPr/>
            <p:nvPr/>
          </p:nvSpPr>
          <p:spPr>
            <a:xfrm>
              <a:off x="3471450" y="5001950"/>
              <a:ext cx="17075" cy="114475"/>
            </a:xfrm>
            <a:custGeom>
              <a:avLst/>
              <a:gdLst/>
              <a:ahLst/>
              <a:cxnLst/>
              <a:rect l="l" t="t" r="r" b="b"/>
              <a:pathLst>
                <a:path w="683" h="4579" fill="none" extrusionOk="0">
                  <a:moveTo>
                    <a:pt x="682" y="0"/>
                  </a:moveTo>
                  <a:lnTo>
                    <a:pt x="682" y="0"/>
                  </a:lnTo>
                  <a:lnTo>
                    <a:pt x="658" y="171"/>
                  </a:lnTo>
                  <a:lnTo>
                    <a:pt x="609" y="317"/>
                  </a:lnTo>
                  <a:lnTo>
                    <a:pt x="512" y="439"/>
                  </a:lnTo>
                  <a:lnTo>
                    <a:pt x="414" y="585"/>
                  </a:lnTo>
                  <a:lnTo>
                    <a:pt x="414" y="585"/>
                  </a:lnTo>
                  <a:lnTo>
                    <a:pt x="268" y="731"/>
                  </a:lnTo>
                  <a:lnTo>
                    <a:pt x="146" y="950"/>
                  </a:lnTo>
                  <a:lnTo>
                    <a:pt x="73" y="1072"/>
                  </a:lnTo>
                  <a:lnTo>
                    <a:pt x="49" y="1194"/>
                  </a:lnTo>
                  <a:lnTo>
                    <a:pt x="0" y="1364"/>
                  </a:lnTo>
                  <a:lnTo>
                    <a:pt x="0" y="1535"/>
                  </a:lnTo>
                  <a:lnTo>
                    <a:pt x="0" y="1535"/>
                  </a:lnTo>
                  <a:lnTo>
                    <a:pt x="0" y="1705"/>
                  </a:lnTo>
                  <a:lnTo>
                    <a:pt x="49" y="1851"/>
                  </a:lnTo>
                  <a:lnTo>
                    <a:pt x="73" y="1997"/>
                  </a:lnTo>
                  <a:lnTo>
                    <a:pt x="146" y="2095"/>
                  </a:lnTo>
                  <a:lnTo>
                    <a:pt x="268" y="2314"/>
                  </a:lnTo>
                  <a:lnTo>
                    <a:pt x="414" y="2484"/>
                  </a:lnTo>
                  <a:lnTo>
                    <a:pt x="414" y="2484"/>
                  </a:lnTo>
                  <a:lnTo>
                    <a:pt x="512" y="2606"/>
                  </a:lnTo>
                  <a:lnTo>
                    <a:pt x="609" y="2728"/>
                  </a:lnTo>
                  <a:lnTo>
                    <a:pt x="658" y="2874"/>
                  </a:lnTo>
                  <a:lnTo>
                    <a:pt x="682" y="3045"/>
                  </a:lnTo>
                  <a:lnTo>
                    <a:pt x="682" y="3045"/>
                  </a:lnTo>
                  <a:lnTo>
                    <a:pt x="658" y="3239"/>
                  </a:lnTo>
                  <a:lnTo>
                    <a:pt x="609" y="3385"/>
                  </a:lnTo>
                  <a:lnTo>
                    <a:pt x="512" y="3507"/>
                  </a:lnTo>
                  <a:lnTo>
                    <a:pt x="414" y="3629"/>
                  </a:lnTo>
                  <a:lnTo>
                    <a:pt x="414" y="3629"/>
                  </a:lnTo>
                  <a:lnTo>
                    <a:pt x="268" y="3800"/>
                  </a:lnTo>
                  <a:lnTo>
                    <a:pt x="146" y="3994"/>
                  </a:lnTo>
                  <a:lnTo>
                    <a:pt x="73" y="4116"/>
                  </a:lnTo>
                  <a:lnTo>
                    <a:pt x="49" y="4262"/>
                  </a:lnTo>
                  <a:lnTo>
                    <a:pt x="0" y="4408"/>
                  </a:lnTo>
                  <a:lnTo>
                    <a:pt x="0" y="4579"/>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48"/>
            <p:cNvSpPr/>
            <p:nvPr/>
          </p:nvSpPr>
          <p:spPr>
            <a:xfrm>
              <a:off x="3427600" y="5001950"/>
              <a:ext cx="17075" cy="114475"/>
            </a:xfrm>
            <a:custGeom>
              <a:avLst/>
              <a:gdLst/>
              <a:ahLst/>
              <a:cxnLst/>
              <a:rect l="l" t="t" r="r" b="b"/>
              <a:pathLst>
                <a:path w="683" h="4579" fill="none" extrusionOk="0">
                  <a:moveTo>
                    <a:pt x="683" y="0"/>
                  </a:moveTo>
                  <a:lnTo>
                    <a:pt x="683" y="0"/>
                  </a:lnTo>
                  <a:lnTo>
                    <a:pt x="658" y="171"/>
                  </a:lnTo>
                  <a:lnTo>
                    <a:pt x="609" y="317"/>
                  </a:lnTo>
                  <a:lnTo>
                    <a:pt x="536" y="439"/>
                  </a:lnTo>
                  <a:lnTo>
                    <a:pt x="415" y="585"/>
                  </a:lnTo>
                  <a:lnTo>
                    <a:pt x="415" y="585"/>
                  </a:lnTo>
                  <a:lnTo>
                    <a:pt x="269" y="731"/>
                  </a:lnTo>
                  <a:lnTo>
                    <a:pt x="147" y="950"/>
                  </a:lnTo>
                  <a:lnTo>
                    <a:pt x="98" y="1072"/>
                  </a:lnTo>
                  <a:lnTo>
                    <a:pt x="49" y="1194"/>
                  </a:lnTo>
                  <a:lnTo>
                    <a:pt x="25" y="1364"/>
                  </a:lnTo>
                  <a:lnTo>
                    <a:pt x="1" y="1535"/>
                  </a:lnTo>
                  <a:lnTo>
                    <a:pt x="1" y="1535"/>
                  </a:lnTo>
                  <a:lnTo>
                    <a:pt x="25" y="1705"/>
                  </a:lnTo>
                  <a:lnTo>
                    <a:pt x="49" y="1851"/>
                  </a:lnTo>
                  <a:lnTo>
                    <a:pt x="98" y="1997"/>
                  </a:lnTo>
                  <a:lnTo>
                    <a:pt x="147" y="2095"/>
                  </a:lnTo>
                  <a:lnTo>
                    <a:pt x="269" y="2314"/>
                  </a:lnTo>
                  <a:lnTo>
                    <a:pt x="415" y="2484"/>
                  </a:lnTo>
                  <a:lnTo>
                    <a:pt x="415" y="2484"/>
                  </a:lnTo>
                  <a:lnTo>
                    <a:pt x="536" y="2606"/>
                  </a:lnTo>
                  <a:lnTo>
                    <a:pt x="609" y="2728"/>
                  </a:lnTo>
                  <a:lnTo>
                    <a:pt x="658" y="2874"/>
                  </a:lnTo>
                  <a:lnTo>
                    <a:pt x="683" y="3045"/>
                  </a:lnTo>
                  <a:lnTo>
                    <a:pt x="683" y="3045"/>
                  </a:lnTo>
                  <a:lnTo>
                    <a:pt x="658" y="3239"/>
                  </a:lnTo>
                  <a:lnTo>
                    <a:pt x="609" y="3385"/>
                  </a:lnTo>
                  <a:lnTo>
                    <a:pt x="536" y="3507"/>
                  </a:lnTo>
                  <a:lnTo>
                    <a:pt x="415" y="3629"/>
                  </a:lnTo>
                  <a:lnTo>
                    <a:pt x="415" y="3629"/>
                  </a:lnTo>
                  <a:lnTo>
                    <a:pt x="269" y="3800"/>
                  </a:lnTo>
                  <a:lnTo>
                    <a:pt x="147" y="3994"/>
                  </a:lnTo>
                  <a:lnTo>
                    <a:pt x="98" y="4116"/>
                  </a:lnTo>
                  <a:lnTo>
                    <a:pt x="49" y="4262"/>
                  </a:lnTo>
                  <a:lnTo>
                    <a:pt x="25" y="4408"/>
                  </a:lnTo>
                  <a:lnTo>
                    <a:pt x="1" y="4579"/>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48"/>
            <p:cNvSpPr/>
            <p:nvPr/>
          </p:nvSpPr>
          <p:spPr>
            <a:xfrm>
              <a:off x="3515275" y="5001950"/>
              <a:ext cx="16475" cy="114475"/>
            </a:xfrm>
            <a:custGeom>
              <a:avLst/>
              <a:gdLst/>
              <a:ahLst/>
              <a:cxnLst/>
              <a:rect l="l" t="t" r="r" b="b"/>
              <a:pathLst>
                <a:path w="659" h="4579" fill="none" extrusionOk="0">
                  <a:moveTo>
                    <a:pt x="658" y="0"/>
                  </a:moveTo>
                  <a:lnTo>
                    <a:pt x="658" y="0"/>
                  </a:lnTo>
                  <a:lnTo>
                    <a:pt x="658" y="171"/>
                  </a:lnTo>
                  <a:lnTo>
                    <a:pt x="585" y="317"/>
                  </a:lnTo>
                  <a:lnTo>
                    <a:pt x="512" y="439"/>
                  </a:lnTo>
                  <a:lnTo>
                    <a:pt x="390" y="585"/>
                  </a:lnTo>
                  <a:lnTo>
                    <a:pt x="390" y="585"/>
                  </a:lnTo>
                  <a:lnTo>
                    <a:pt x="269" y="731"/>
                  </a:lnTo>
                  <a:lnTo>
                    <a:pt x="122" y="950"/>
                  </a:lnTo>
                  <a:lnTo>
                    <a:pt x="74" y="1072"/>
                  </a:lnTo>
                  <a:lnTo>
                    <a:pt x="25" y="1194"/>
                  </a:lnTo>
                  <a:lnTo>
                    <a:pt x="1" y="1364"/>
                  </a:lnTo>
                  <a:lnTo>
                    <a:pt x="1" y="1535"/>
                  </a:lnTo>
                  <a:lnTo>
                    <a:pt x="1" y="1535"/>
                  </a:lnTo>
                  <a:lnTo>
                    <a:pt x="1" y="1705"/>
                  </a:lnTo>
                  <a:lnTo>
                    <a:pt x="25" y="1851"/>
                  </a:lnTo>
                  <a:lnTo>
                    <a:pt x="74" y="1997"/>
                  </a:lnTo>
                  <a:lnTo>
                    <a:pt x="122" y="2095"/>
                  </a:lnTo>
                  <a:lnTo>
                    <a:pt x="269" y="2314"/>
                  </a:lnTo>
                  <a:lnTo>
                    <a:pt x="390" y="2484"/>
                  </a:lnTo>
                  <a:lnTo>
                    <a:pt x="390" y="2484"/>
                  </a:lnTo>
                  <a:lnTo>
                    <a:pt x="512" y="2606"/>
                  </a:lnTo>
                  <a:lnTo>
                    <a:pt x="585" y="2728"/>
                  </a:lnTo>
                  <a:lnTo>
                    <a:pt x="658" y="2874"/>
                  </a:lnTo>
                  <a:lnTo>
                    <a:pt x="658" y="3045"/>
                  </a:lnTo>
                  <a:lnTo>
                    <a:pt x="658" y="3045"/>
                  </a:lnTo>
                  <a:lnTo>
                    <a:pt x="658" y="3239"/>
                  </a:lnTo>
                  <a:lnTo>
                    <a:pt x="585" y="3385"/>
                  </a:lnTo>
                  <a:lnTo>
                    <a:pt x="512" y="3507"/>
                  </a:lnTo>
                  <a:lnTo>
                    <a:pt x="390" y="3629"/>
                  </a:lnTo>
                  <a:lnTo>
                    <a:pt x="390" y="3629"/>
                  </a:lnTo>
                  <a:lnTo>
                    <a:pt x="269" y="3800"/>
                  </a:lnTo>
                  <a:lnTo>
                    <a:pt x="122" y="3994"/>
                  </a:lnTo>
                  <a:lnTo>
                    <a:pt x="74" y="4116"/>
                  </a:lnTo>
                  <a:lnTo>
                    <a:pt x="25" y="4262"/>
                  </a:lnTo>
                  <a:lnTo>
                    <a:pt x="1" y="4408"/>
                  </a:lnTo>
                  <a:lnTo>
                    <a:pt x="1" y="4579"/>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6" name="Google Shape;916;p48"/>
          <p:cNvGrpSpPr/>
          <p:nvPr/>
        </p:nvGrpSpPr>
        <p:grpSpPr>
          <a:xfrm>
            <a:off x="6143002" y="4256585"/>
            <a:ext cx="319369" cy="380263"/>
            <a:chOff x="3968275" y="4980625"/>
            <a:chExt cx="379975" cy="452425"/>
          </a:xfrm>
        </p:grpSpPr>
        <p:sp>
          <p:nvSpPr>
            <p:cNvPr id="917" name="Google Shape;917;p48"/>
            <p:cNvSpPr/>
            <p:nvPr/>
          </p:nvSpPr>
          <p:spPr>
            <a:xfrm>
              <a:off x="4168000" y="4980625"/>
              <a:ext cx="85875" cy="102325"/>
            </a:xfrm>
            <a:custGeom>
              <a:avLst/>
              <a:gdLst/>
              <a:ahLst/>
              <a:cxnLst/>
              <a:rect l="l" t="t" r="r" b="b"/>
              <a:pathLst>
                <a:path w="3435" h="4093" fill="none" extrusionOk="0">
                  <a:moveTo>
                    <a:pt x="317" y="1486"/>
                  </a:moveTo>
                  <a:lnTo>
                    <a:pt x="317" y="1486"/>
                  </a:lnTo>
                  <a:lnTo>
                    <a:pt x="487" y="1292"/>
                  </a:lnTo>
                  <a:lnTo>
                    <a:pt x="682" y="1097"/>
                  </a:lnTo>
                  <a:lnTo>
                    <a:pt x="901" y="951"/>
                  </a:lnTo>
                  <a:lnTo>
                    <a:pt x="1145" y="780"/>
                  </a:lnTo>
                  <a:lnTo>
                    <a:pt x="1388" y="658"/>
                  </a:lnTo>
                  <a:lnTo>
                    <a:pt x="1632" y="537"/>
                  </a:lnTo>
                  <a:lnTo>
                    <a:pt x="2143" y="317"/>
                  </a:lnTo>
                  <a:lnTo>
                    <a:pt x="2631" y="171"/>
                  </a:lnTo>
                  <a:lnTo>
                    <a:pt x="3020" y="74"/>
                  </a:lnTo>
                  <a:lnTo>
                    <a:pt x="3386" y="1"/>
                  </a:lnTo>
                  <a:lnTo>
                    <a:pt x="3386" y="1"/>
                  </a:lnTo>
                  <a:lnTo>
                    <a:pt x="3410" y="366"/>
                  </a:lnTo>
                  <a:lnTo>
                    <a:pt x="3434" y="780"/>
                  </a:lnTo>
                  <a:lnTo>
                    <a:pt x="3434" y="1267"/>
                  </a:lnTo>
                  <a:lnTo>
                    <a:pt x="3410" y="1827"/>
                  </a:lnTo>
                  <a:lnTo>
                    <a:pt x="3386" y="2095"/>
                  </a:lnTo>
                  <a:lnTo>
                    <a:pt x="3312" y="2363"/>
                  </a:lnTo>
                  <a:lnTo>
                    <a:pt x="3264" y="2655"/>
                  </a:lnTo>
                  <a:lnTo>
                    <a:pt x="3166" y="2899"/>
                  </a:lnTo>
                  <a:lnTo>
                    <a:pt x="3045" y="3143"/>
                  </a:lnTo>
                  <a:lnTo>
                    <a:pt x="2923" y="3362"/>
                  </a:lnTo>
                  <a:lnTo>
                    <a:pt x="2923" y="3362"/>
                  </a:lnTo>
                  <a:lnTo>
                    <a:pt x="2752" y="3557"/>
                  </a:lnTo>
                  <a:lnTo>
                    <a:pt x="2582" y="3703"/>
                  </a:lnTo>
                  <a:lnTo>
                    <a:pt x="2387" y="3824"/>
                  </a:lnTo>
                  <a:lnTo>
                    <a:pt x="2192" y="3922"/>
                  </a:lnTo>
                  <a:lnTo>
                    <a:pt x="1997" y="3995"/>
                  </a:lnTo>
                  <a:lnTo>
                    <a:pt x="1778" y="4044"/>
                  </a:lnTo>
                  <a:lnTo>
                    <a:pt x="1583" y="4092"/>
                  </a:lnTo>
                  <a:lnTo>
                    <a:pt x="1388" y="4092"/>
                  </a:lnTo>
                  <a:lnTo>
                    <a:pt x="1047" y="4092"/>
                  </a:lnTo>
                  <a:lnTo>
                    <a:pt x="755" y="4044"/>
                  </a:lnTo>
                  <a:lnTo>
                    <a:pt x="487" y="3995"/>
                  </a:lnTo>
                  <a:lnTo>
                    <a:pt x="487" y="3995"/>
                  </a:lnTo>
                  <a:lnTo>
                    <a:pt x="341" y="3751"/>
                  </a:lnTo>
                  <a:lnTo>
                    <a:pt x="219" y="3483"/>
                  </a:lnTo>
                  <a:lnTo>
                    <a:pt x="98" y="3143"/>
                  </a:lnTo>
                  <a:lnTo>
                    <a:pt x="49" y="2972"/>
                  </a:lnTo>
                  <a:lnTo>
                    <a:pt x="25" y="2753"/>
                  </a:lnTo>
                  <a:lnTo>
                    <a:pt x="0" y="2558"/>
                  </a:lnTo>
                  <a:lnTo>
                    <a:pt x="0" y="2339"/>
                  </a:lnTo>
                  <a:lnTo>
                    <a:pt x="25" y="2120"/>
                  </a:lnTo>
                  <a:lnTo>
                    <a:pt x="98" y="1900"/>
                  </a:lnTo>
                  <a:lnTo>
                    <a:pt x="195" y="1706"/>
                  </a:lnTo>
                  <a:lnTo>
                    <a:pt x="317" y="1486"/>
                  </a:lnTo>
                  <a:lnTo>
                    <a:pt x="317" y="1486"/>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48"/>
            <p:cNvSpPr/>
            <p:nvPr/>
          </p:nvSpPr>
          <p:spPr>
            <a:xfrm>
              <a:off x="3968275" y="5043350"/>
              <a:ext cx="379975" cy="389700"/>
            </a:xfrm>
            <a:custGeom>
              <a:avLst/>
              <a:gdLst/>
              <a:ahLst/>
              <a:cxnLst/>
              <a:rect l="l" t="t" r="r" b="b"/>
              <a:pathLst>
                <a:path w="15199" h="15588" fill="none" extrusionOk="0">
                  <a:moveTo>
                    <a:pt x="7965" y="2679"/>
                  </a:moveTo>
                  <a:lnTo>
                    <a:pt x="7965" y="2679"/>
                  </a:lnTo>
                  <a:lnTo>
                    <a:pt x="7478" y="2655"/>
                  </a:lnTo>
                  <a:lnTo>
                    <a:pt x="6942" y="2606"/>
                  </a:lnTo>
                  <a:lnTo>
                    <a:pt x="5822" y="2509"/>
                  </a:lnTo>
                  <a:lnTo>
                    <a:pt x="5261" y="2484"/>
                  </a:lnTo>
                  <a:lnTo>
                    <a:pt x="4726" y="2509"/>
                  </a:lnTo>
                  <a:lnTo>
                    <a:pt x="4482" y="2533"/>
                  </a:lnTo>
                  <a:lnTo>
                    <a:pt x="4239" y="2582"/>
                  </a:lnTo>
                  <a:lnTo>
                    <a:pt x="4019" y="2655"/>
                  </a:lnTo>
                  <a:lnTo>
                    <a:pt x="3825" y="2728"/>
                  </a:lnTo>
                  <a:lnTo>
                    <a:pt x="3825" y="2728"/>
                  </a:lnTo>
                  <a:lnTo>
                    <a:pt x="3410" y="2947"/>
                  </a:lnTo>
                  <a:lnTo>
                    <a:pt x="2996" y="3166"/>
                  </a:lnTo>
                  <a:lnTo>
                    <a:pt x="2631" y="3434"/>
                  </a:lnTo>
                  <a:lnTo>
                    <a:pt x="2266" y="3702"/>
                  </a:lnTo>
                  <a:lnTo>
                    <a:pt x="1925" y="4019"/>
                  </a:lnTo>
                  <a:lnTo>
                    <a:pt x="1608" y="4335"/>
                  </a:lnTo>
                  <a:lnTo>
                    <a:pt x="1316" y="4676"/>
                  </a:lnTo>
                  <a:lnTo>
                    <a:pt x="1072" y="5042"/>
                  </a:lnTo>
                  <a:lnTo>
                    <a:pt x="829" y="5431"/>
                  </a:lnTo>
                  <a:lnTo>
                    <a:pt x="610" y="5845"/>
                  </a:lnTo>
                  <a:lnTo>
                    <a:pt x="439" y="6284"/>
                  </a:lnTo>
                  <a:lnTo>
                    <a:pt x="293" y="6722"/>
                  </a:lnTo>
                  <a:lnTo>
                    <a:pt x="171" y="7185"/>
                  </a:lnTo>
                  <a:lnTo>
                    <a:pt x="74" y="7672"/>
                  </a:lnTo>
                  <a:lnTo>
                    <a:pt x="25" y="8184"/>
                  </a:lnTo>
                  <a:lnTo>
                    <a:pt x="1" y="8695"/>
                  </a:lnTo>
                  <a:lnTo>
                    <a:pt x="1" y="8695"/>
                  </a:lnTo>
                  <a:lnTo>
                    <a:pt x="25" y="9231"/>
                  </a:lnTo>
                  <a:lnTo>
                    <a:pt x="74" y="9767"/>
                  </a:lnTo>
                  <a:lnTo>
                    <a:pt x="171" y="10278"/>
                  </a:lnTo>
                  <a:lnTo>
                    <a:pt x="293" y="10765"/>
                  </a:lnTo>
                  <a:lnTo>
                    <a:pt x="464" y="11277"/>
                  </a:lnTo>
                  <a:lnTo>
                    <a:pt x="658" y="11739"/>
                  </a:lnTo>
                  <a:lnTo>
                    <a:pt x="878" y="12202"/>
                  </a:lnTo>
                  <a:lnTo>
                    <a:pt x="1121" y="12641"/>
                  </a:lnTo>
                  <a:lnTo>
                    <a:pt x="1389" y="13055"/>
                  </a:lnTo>
                  <a:lnTo>
                    <a:pt x="1706" y="13469"/>
                  </a:lnTo>
                  <a:lnTo>
                    <a:pt x="2022" y="13834"/>
                  </a:lnTo>
                  <a:lnTo>
                    <a:pt x="2388" y="14199"/>
                  </a:lnTo>
                  <a:lnTo>
                    <a:pt x="2753" y="14540"/>
                  </a:lnTo>
                  <a:lnTo>
                    <a:pt x="3143" y="14832"/>
                  </a:lnTo>
                  <a:lnTo>
                    <a:pt x="3581" y="15125"/>
                  </a:lnTo>
                  <a:lnTo>
                    <a:pt x="4019" y="15368"/>
                  </a:lnTo>
                  <a:lnTo>
                    <a:pt x="4019" y="15368"/>
                  </a:lnTo>
                  <a:lnTo>
                    <a:pt x="4214" y="15466"/>
                  </a:lnTo>
                  <a:lnTo>
                    <a:pt x="4409" y="15539"/>
                  </a:lnTo>
                  <a:lnTo>
                    <a:pt x="4628" y="15587"/>
                  </a:lnTo>
                  <a:lnTo>
                    <a:pt x="4847" y="15587"/>
                  </a:lnTo>
                  <a:lnTo>
                    <a:pt x="5042" y="15587"/>
                  </a:lnTo>
                  <a:lnTo>
                    <a:pt x="5261" y="15587"/>
                  </a:lnTo>
                  <a:lnTo>
                    <a:pt x="5724" y="15514"/>
                  </a:lnTo>
                  <a:lnTo>
                    <a:pt x="6650" y="15320"/>
                  </a:lnTo>
                  <a:lnTo>
                    <a:pt x="7112" y="15246"/>
                  </a:lnTo>
                  <a:lnTo>
                    <a:pt x="7356" y="15222"/>
                  </a:lnTo>
                  <a:lnTo>
                    <a:pt x="7600" y="15222"/>
                  </a:lnTo>
                  <a:lnTo>
                    <a:pt x="7600" y="15222"/>
                  </a:lnTo>
                  <a:lnTo>
                    <a:pt x="7843" y="15222"/>
                  </a:lnTo>
                  <a:lnTo>
                    <a:pt x="8087" y="15246"/>
                  </a:lnTo>
                  <a:lnTo>
                    <a:pt x="8574" y="15320"/>
                  </a:lnTo>
                  <a:lnTo>
                    <a:pt x="9524" y="15514"/>
                  </a:lnTo>
                  <a:lnTo>
                    <a:pt x="9962" y="15563"/>
                  </a:lnTo>
                  <a:lnTo>
                    <a:pt x="10181" y="15587"/>
                  </a:lnTo>
                  <a:lnTo>
                    <a:pt x="10400" y="15587"/>
                  </a:lnTo>
                  <a:lnTo>
                    <a:pt x="10620" y="15563"/>
                  </a:lnTo>
                  <a:lnTo>
                    <a:pt x="10839" y="15514"/>
                  </a:lnTo>
                  <a:lnTo>
                    <a:pt x="11034" y="15441"/>
                  </a:lnTo>
                  <a:lnTo>
                    <a:pt x="11253" y="15344"/>
                  </a:lnTo>
                  <a:lnTo>
                    <a:pt x="11253" y="15344"/>
                  </a:lnTo>
                  <a:lnTo>
                    <a:pt x="11691" y="15100"/>
                  </a:lnTo>
                  <a:lnTo>
                    <a:pt x="12081" y="14808"/>
                  </a:lnTo>
                  <a:lnTo>
                    <a:pt x="12495" y="14491"/>
                  </a:lnTo>
                  <a:lnTo>
                    <a:pt x="12860" y="14175"/>
                  </a:lnTo>
                  <a:lnTo>
                    <a:pt x="13201" y="13810"/>
                  </a:lnTo>
                  <a:lnTo>
                    <a:pt x="13518" y="13420"/>
                  </a:lnTo>
                  <a:lnTo>
                    <a:pt x="13834" y="13030"/>
                  </a:lnTo>
                  <a:lnTo>
                    <a:pt x="14102" y="12616"/>
                  </a:lnTo>
                  <a:lnTo>
                    <a:pt x="14346" y="12178"/>
                  </a:lnTo>
                  <a:lnTo>
                    <a:pt x="14565" y="11715"/>
                  </a:lnTo>
                  <a:lnTo>
                    <a:pt x="14760" y="11252"/>
                  </a:lnTo>
                  <a:lnTo>
                    <a:pt x="14906" y="10765"/>
                  </a:lnTo>
                  <a:lnTo>
                    <a:pt x="15028" y="10254"/>
                  </a:lnTo>
                  <a:lnTo>
                    <a:pt x="15125" y="9742"/>
                  </a:lnTo>
                  <a:lnTo>
                    <a:pt x="15174" y="9231"/>
                  </a:lnTo>
                  <a:lnTo>
                    <a:pt x="15198" y="8695"/>
                  </a:lnTo>
                  <a:lnTo>
                    <a:pt x="15198" y="8695"/>
                  </a:lnTo>
                  <a:lnTo>
                    <a:pt x="15174" y="8159"/>
                  </a:lnTo>
                  <a:lnTo>
                    <a:pt x="15125" y="7648"/>
                  </a:lnTo>
                  <a:lnTo>
                    <a:pt x="15028" y="7161"/>
                  </a:lnTo>
                  <a:lnTo>
                    <a:pt x="14906" y="6674"/>
                  </a:lnTo>
                  <a:lnTo>
                    <a:pt x="14736" y="6235"/>
                  </a:lnTo>
                  <a:lnTo>
                    <a:pt x="14565" y="5797"/>
                  </a:lnTo>
                  <a:lnTo>
                    <a:pt x="14346" y="5383"/>
                  </a:lnTo>
                  <a:lnTo>
                    <a:pt x="14102" y="4993"/>
                  </a:lnTo>
                  <a:lnTo>
                    <a:pt x="13810" y="4603"/>
                  </a:lnTo>
                  <a:lnTo>
                    <a:pt x="13518" y="4262"/>
                  </a:lnTo>
                  <a:lnTo>
                    <a:pt x="13177" y="3946"/>
                  </a:lnTo>
                  <a:lnTo>
                    <a:pt x="12836" y="3629"/>
                  </a:lnTo>
                  <a:lnTo>
                    <a:pt x="12471" y="3361"/>
                  </a:lnTo>
                  <a:lnTo>
                    <a:pt x="12056" y="3093"/>
                  </a:lnTo>
                  <a:lnTo>
                    <a:pt x="11642" y="2850"/>
                  </a:lnTo>
                  <a:lnTo>
                    <a:pt x="11228" y="2655"/>
                  </a:lnTo>
                  <a:lnTo>
                    <a:pt x="11228" y="2655"/>
                  </a:lnTo>
                  <a:lnTo>
                    <a:pt x="11034" y="2582"/>
                  </a:lnTo>
                  <a:lnTo>
                    <a:pt x="10863" y="2533"/>
                  </a:lnTo>
                  <a:lnTo>
                    <a:pt x="10668" y="2509"/>
                  </a:lnTo>
                  <a:lnTo>
                    <a:pt x="10498" y="2484"/>
                  </a:lnTo>
                  <a:lnTo>
                    <a:pt x="10084" y="2484"/>
                  </a:lnTo>
                  <a:lnTo>
                    <a:pt x="9670" y="2509"/>
                  </a:lnTo>
                  <a:lnTo>
                    <a:pt x="8817" y="2606"/>
                  </a:lnTo>
                  <a:lnTo>
                    <a:pt x="8403" y="2655"/>
                  </a:lnTo>
                  <a:lnTo>
                    <a:pt x="7965" y="2679"/>
                  </a:lnTo>
                  <a:lnTo>
                    <a:pt x="7965" y="2679"/>
                  </a:lnTo>
                  <a:lnTo>
                    <a:pt x="6357"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48"/>
            <p:cNvSpPr/>
            <p:nvPr/>
          </p:nvSpPr>
          <p:spPr>
            <a:xfrm>
              <a:off x="4031000" y="5150500"/>
              <a:ext cx="54200" cy="61525"/>
            </a:xfrm>
            <a:custGeom>
              <a:avLst/>
              <a:gdLst/>
              <a:ahLst/>
              <a:cxnLst/>
              <a:rect l="l" t="t" r="r" b="b"/>
              <a:pathLst>
                <a:path w="2168" h="2461" fill="none" extrusionOk="0">
                  <a:moveTo>
                    <a:pt x="2168" y="1"/>
                  </a:moveTo>
                  <a:lnTo>
                    <a:pt x="2168" y="1"/>
                  </a:lnTo>
                  <a:lnTo>
                    <a:pt x="1900" y="49"/>
                  </a:lnTo>
                  <a:lnTo>
                    <a:pt x="1656" y="123"/>
                  </a:lnTo>
                  <a:lnTo>
                    <a:pt x="1437" y="220"/>
                  </a:lnTo>
                  <a:lnTo>
                    <a:pt x="1218" y="342"/>
                  </a:lnTo>
                  <a:lnTo>
                    <a:pt x="1048" y="488"/>
                  </a:lnTo>
                  <a:lnTo>
                    <a:pt x="877" y="634"/>
                  </a:lnTo>
                  <a:lnTo>
                    <a:pt x="731" y="780"/>
                  </a:lnTo>
                  <a:lnTo>
                    <a:pt x="585" y="951"/>
                  </a:lnTo>
                  <a:lnTo>
                    <a:pt x="487" y="1121"/>
                  </a:lnTo>
                  <a:lnTo>
                    <a:pt x="366" y="1316"/>
                  </a:lnTo>
                  <a:lnTo>
                    <a:pt x="220" y="1681"/>
                  </a:lnTo>
                  <a:lnTo>
                    <a:pt x="98" y="2071"/>
                  </a:lnTo>
                  <a:lnTo>
                    <a:pt x="0" y="246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0" name="Google Shape;920;p48"/>
          <p:cNvGrpSpPr/>
          <p:nvPr/>
        </p:nvGrpSpPr>
        <p:grpSpPr>
          <a:xfrm>
            <a:off x="7798535" y="4341538"/>
            <a:ext cx="404323" cy="220085"/>
            <a:chOff x="5937975" y="5081700"/>
            <a:chExt cx="481050" cy="261850"/>
          </a:xfrm>
        </p:grpSpPr>
        <p:sp>
          <p:nvSpPr>
            <p:cNvPr id="921" name="Google Shape;921;p48"/>
            <p:cNvSpPr/>
            <p:nvPr/>
          </p:nvSpPr>
          <p:spPr>
            <a:xfrm>
              <a:off x="6104200" y="5081700"/>
              <a:ext cx="314825" cy="215575"/>
            </a:xfrm>
            <a:custGeom>
              <a:avLst/>
              <a:gdLst/>
              <a:ahLst/>
              <a:cxnLst/>
              <a:rect l="l" t="t" r="r" b="b"/>
              <a:pathLst>
                <a:path w="12593" h="8623" fill="none" extrusionOk="0">
                  <a:moveTo>
                    <a:pt x="5481" y="8622"/>
                  </a:moveTo>
                  <a:lnTo>
                    <a:pt x="5481" y="8622"/>
                  </a:lnTo>
                  <a:lnTo>
                    <a:pt x="6017" y="8574"/>
                  </a:lnTo>
                  <a:lnTo>
                    <a:pt x="6382" y="8525"/>
                  </a:lnTo>
                  <a:lnTo>
                    <a:pt x="6796" y="8452"/>
                  </a:lnTo>
                  <a:lnTo>
                    <a:pt x="7234" y="8354"/>
                  </a:lnTo>
                  <a:lnTo>
                    <a:pt x="7697" y="8257"/>
                  </a:lnTo>
                  <a:lnTo>
                    <a:pt x="8184" y="8086"/>
                  </a:lnTo>
                  <a:lnTo>
                    <a:pt x="8671" y="7892"/>
                  </a:lnTo>
                  <a:lnTo>
                    <a:pt x="9134" y="7648"/>
                  </a:lnTo>
                  <a:lnTo>
                    <a:pt x="9353" y="7526"/>
                  </a:lnTo>
                  <a:lnTo>
                    <a:pt x="9597" y="7356"/>
                  </a:lnTo>
                  <a:lnTo>
                    <a:pt x="9792" y="7185"/>
                  </a:lnTo>
                  <a:lnTo>
                    <a:pt x="9986" y="7015"/>
                  </a:lnTo>
                  <a:lnTo>
                    <a:pt x="10181" y="6820"/>
                  </a:lnTo>
                  <a:lnTo>
                    <a:pt x="10376" y="6601"/>
                  </a:lnTo>
                  <a:lnTo>
                    <a:pt x="10522" y="6357"/>
                  </a:lnTo>
                  <a:lnTo>
                    <a:pt x="10668" y="6114"/>
                  </a:lnTo>
                  <a:lnTo>
                    <a:pt x="10814" y="5846"/>
                  </a:lnTo>
                  <a:lnTo>
                    <a:pt x="10912" y="5554"/>
                  </a:lnTo>
                  <a:lnTo>
                    <a:pt x="11009" y="5261"/>
                  </a:lnTo>
                  <a:lnTo>
                    <a:pt x="11082" y="4945"/>
                  </a:lnTo>
                  <a:lnTo>
                    <a:pt x="11131" y="4579"/>
                  </a:lnTo>
                  <a:lnTo>
                    <a:pt x="11155" y="4214"/>
                  </a:lnTo>
                  <a:lnTo>
                    <a:pt x="11155" y="4214"/>
                  </a:lnTo>
                  <a:lnTo>
                    <a:pt x="11155" y="3873"/>
                  </a:lnTo>
                  <a:lnTo>
                    <a:pt x="11131" y="3435"/>
                  </a:lnTo>
                  <a:lnTo>
                    <a:pt x="11131" y="2972"/>
                  </a:lnTo>
                  <a:lnTo>
                    <a:pt x="11131" y="2753"/>
                  </a:lnTo>
                  <a:lnTo>
                    <a:pt x="11180" y="2582"/>
                  </a:lnTo>
                  <a:lnTo>
                    <a:pt x="12032" y="2607"/>
                  </a:lnTo>
                  <a:lnTo>
                    <a:pt x="11594" y="2120"/>
                  </a:lnTo>
                  <a:lnTo>
                    <a:pt x="11594" y="2120"/>
                  </a:lnTo>
                  <a:lnTo>
                    <a:pt x="11764" y="2046"/>
                  </a:lnTo>
                  <a:lnTo>
                    <a:pt x="11935" y="1973"/>
                  </a:lnTo>
                  <a:lnTo>
                    <a:pt x="12300" y="1827"/>
                  </a:lnTo>
                  <a:lnTo>
                    <a:pt x="12568" y="1730"/>
                  </a:lnTo>
                  <a:lnTo>
                    <a:pt x="12592" y="1681"/>
                  </a:lnTo>
                  <a:lnTo>
                    <a:pt x="12592" y="1657"/>
                  </a:lnTo>
                  <a:lnTo>
                    <a:pt x="12568" y="1632"/>
                  </a:lnTo>
                  <a:lnTo>
                    <a:pt x="12568" y="1632"/>
                  </a:lnTo>
                  <a:lnTo>
                    <a:pt x="12203" y="1511"/>
                  </a:lnTo>
                  <a:lnTo>
                    <a:pt x="11789" y="1389"/>
                  </a:lnTo>
                  <a:lnTo>
                    <a:pt x="11302" y="1267"/>
                  </a:lnTo>
                  <a:lnTo>
                    <a:pt x="11302" y="1267"/>
                  </a:lnTo>
                  <a:lnTo>
                    <a:pt x="11082" y="1024"/>
                  </a:lnTo>
                  <a:lnTo>
                    <a:pt x="10863" y="780"/>
                  </a:lnTo>
                  <a:lnTo>
                    <a:pt x="10547" y="512"/>
                  </a:lnTo>
                  <a:lnTo>
                    <a:pt x="10352" y="390"/>
                  </a:lnTo>
                  <a:lnTo>
                    <a:pt x="10157" y="269"/>
                  </a:lnTo>
                  <a:lnTo>
                    <a:pt x="9938" y="171"/>
                  </a:lnTo>
                  <a:lnTo>
                    <a:pt x="9719" y="98"/>
                  </a:lnTo>
                  <a:lnTo>
                    <a:pt x="9475" y="25"/>
                  </a:lnTo>
                  <a:lnTo>
                    <a:pt x="9231" y="1"/>
                  </a:lnTo>
                  <a:lnTo>
                    <a:pt x="8964" y="25"/>
                  </a:lnTo>
                  <a:lnTo>
                    <a:pt x="8696" y="74"/>
                  </a:lnTo>
                  <a:lnTo>
                    <a:pt x="8696" y="74"/>
                  </a:lnTo>
                  <a:lnTo>
                    <a:pt x="8501" y="122"/>
                  </a:lnTo>
                  <a:lnTo>
                    <a:pt x="8306" y="171"/>
                  </a:lnTo>
                  <a:lnTo>
                    <a:pt x="8111" y="269"/>
                  </a:lnTo>
                  <a:lnTo>
                    <a:pt x="7916" y="366"/>
                  </a:lnTo>
                  <a:lnTo>
                    <a:pt x="7746" y="488"/>
                  </a:lnTo>
                  <a:lnTo>
                    <a:pt x="7575" y="610"/>
                  </a:lnTo>
                  <a:lnTo>
                    <a:pt x="7405" y="756"/>
                  </a:lnTo>
                  <a:lnTo>
                    <a:pt x="7283" y="926"/>
                  </a:lnTo>
                  <a:lnTo>
                    <a:pt x="7137" y="1097"/>
                  </a:lnTo>
                  <a:lnTo>
                    <a:pt x="7039" y="1267"/>
                  </a:lnTo>
                  <a:lnTo>
                    <a:pt x="6942" y="1462"/>
                  </a:lnTo>
                  <a:lnTo>
                    <a:pt x="6845" y="1657"/>
                  </a:lnTo>
                  <a:lnTo>
                    <a:pt x="6796" y="1876"/>
                  </a:lnTo>
                  <a:lnTo>
                    <a:pt x="6747" y="2095"/>
                  </a:lnTo>
                  <a:lnTo>
                    <a:pt x="6723" y="2339"/>
                  </a:lnTo>
                  <a:lnTo>
                    <a:pt x="6723" y="2558"/>
                  </a:lnTo>
                  <a:lnTo>
                    <a:pt x="1" y="4360"/>
                  </a:lnTo>
                  <a:lnTo>
                    <a:pt x="1" y="4360"/>
                  </a:lnTo>
                  <a:lnTo>
                    <a:pt x="318" y="4579"/>
                  </a:lnTo>
                  <a:lnTo>
                    <a:pt x="634" y="4799"/>
                  </a:lnTo>
                  <a:lnTo>
                    <a:pt x="951" y="5018"/>
                  </a:lnTo>
                  <a:lnTo>
                    <a:pt x="1267" y="5188"/>
                  </a:lnTo>
                  <a:lnTo>
                    <a:pt x="1608" y="5359"/>
                  </a:lnTo>
                  <a:lnTo>
                    <a:pt x="1925" y="5481"/>
                  </a:lnTo>
                  <a:lnTo>
                    <a:pt x="2266" y="5602"/>
                  </a:lnTo>
                  <a:lnTo>
                    <a:pt x="2583" y="5724"/>
                  </a:lnTo>
                  <a:lnTo>
                    <a:pt x="2923" y="5797"/>
                  </a:lnTo>
                  <a:lnTo>
                    <a:pt x="3264" y="5846"/>
                  </a:lnTo>
                  <a:lnTo>
                    <a:pt x="3581" y="5895"/>
                  </a:lnTo>
                  <a:lnTo>
                    <a:pt x="3922" y="5919"/>
                  </a:lnTo>
                  <a:lnTo>
                    <a:pt x="4263" y="5919"/>
                  </a:lnTo>
                  <a:lnTo>
                    <a:pt x="4604" y="5895"/>
                  </a:lnTo>
                  <a:lnTo>
                    <a:pt x="4945" y="5846"/>
                  </a:lnTo>
                  <a:lnTo>
                    <a:pt x="5286" y="5797"/>
                  </a:lnTo>
                  <a:lnTo>
                    <a:pt x="5286" y="5797"/>
                  </a:lnTo>
                  <a:lnTo>
                    <a:pt x="5603" y="5700"/>
                  </a:lnTo>
                  <a:lnTo>
                    <a:pt x="5919" y="5627"/>
                  </a:lnTo>
                  <a:lnTo>
                    <a:pt x="6455" y="5407"/>
                  </a:lnTo>
                  <a:lnTo>
                    <a:pt x="6942" y="5188"/>
                  </a:lnTo>
                  <a:lnTo>
                    <a:pt x="7356" y="4969"/>
                  </a:lnTo>
                  <a:lnTo>
                    <a:pt x="7697" y="4750"/>
                  </a:lnTo>
                  <a:lnTo>
                    <a:pt x="7941" y="4579"/>
                  </a:lnTo>
                  <a:lnTo>
                    <a:pt x="8160" y="4409"/>
                  </a:lnTo>
                  <a:lnTo>
                    <a:pt x="8160" y="4409"/>
                  </a:lnTo>
                  <a:lnTo>
                    <a:pt x="8233" y="4360"/>
                  </a:lnTo>
                  <a:lnTo>
                    <a:pt x="8330" y="4336"/>
                  </a:lnTo>
                  <a:lnTo>
                    <a:pt x="8428" y="4360"/>
                  </a:lnTo>
                  <a:lnTo>
                    <a:pt x="8501" y="4409"/>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48"/>
            <p:cNvSpPr/>
            <p:nvPr/>
          </p:nvSpPr>
          <p:spPr>
            <a:xfrm>
              <a:off x="5937975" y="5210175"/>
              <a:ext cx="333700" cy="133375"/>
            </a:xfrm>
            <a:custGeom>
              <a:avLst/>
              <a:gdLst/>
              <a:ahLst/>
              <a:cxnLst/>
              <a:rect l="l" t="t" r="r" b="b"/>
              <a:pathLst>
                <a:path w="13348" h="5335" fill="none" extrusionOk="0">
                  <a:moveTo>
                    <a:pt x="7819" y="1"/>
                  </a:moveTo>
                  <a:lnTo>
                    <a:pt x="318" y="2533"/>
                  </a:lnTo>
                  <a:lnTo>
                    <a:pt x="318" y="2533"/>
                  </a:lnTo>
                  <a:lnTo>
                    <a:pt x="245" y="2582"/>
                  </a:lnTo>
                  <a:lnTo>
                    <a:pt x="147" y="2631"/>
                  </a:lnTo>
                  <a:lnTo>
                    <a:pt x="98" y="2704"/>
                  </a:lnTo>
                  <a:lnTo>
                    <a:pt x="50" y="2777"/>
                  </a:lnTo>
                  <a:lnTo>
                    <a:pt x="1" y="2874"/>
                  </a:lnTo>
                  <a:lnTo>
                    <a:pt x="1" y="2972"/>
                  </a:lnTo>
                  <a:lnTo>
                    <a:pt x="1" y="3045"/>
                  </a:lnTo>
                  <a:lnTo>
                    <a:pt x="25" y="3142"/>
                  </a:lnTo>
                  <a:lnTo>
                    <a:pt x="25" y="3142"/>
                  </a:lnTo>
                  <a:lnTo>
                    <a:pt x="98" y="3288"/>
                  </a:lnTo>
                  <a:lnTo>
                    <a:pt x="196" y="3386"/>
                  </a:lnTo>
                  <a:lnTo>
                    <a:pt x="318" y="3459"/>
                  </a:lnTo>
                  <a:lnTo>
                    <a:pt x="488" y="3483"/>
                  </a:lnTo>
                  <a:lnTo>
                    <a:pt x="488" y="3483"/>
                  </a:lnTo>
                  <a:lnTo>
                    <a:pt x="610" y="3459"/>
                  </a:lnTo>
                  <a:lnTo>
                    <a:pt x="269" y="3629"/>
                  </a:lnTo>
                  <a:lnTo>
                    <a:pt x="269" y="3629"/>
                  </a:lnTo>
                  <a:lnTo>
                    <a:pt x="171" y="3678"/>
                  </a:lnTo>
                  <a:lnTo>
                    <a:pt x="123" y="3751"/>
                  </a:lnTo>
                  <a:lnTo>
                    <a:pt x="50" y="3824"/>
                  </a:lnTo>
                  <a:lnTo>
                    <a:pt x="25" y="3922"/>
                  </a:lnTo>
                  <a:lnTo>
                    <a:pt x="1" y="3995"/>
                  </a:lnTo>
                  <a:lnTo>
                    <a:pt x="1" y="4092"/>
                  </a:lnTo>
                  <a:lnTo>
                    <a:pt x="1" y="4190"/>
                  </a:lnTo>
                  <a:lnTo>
                    <a:pt x="50" y="4287"/>
                  </a:lnTo>
                  <a:lnTo>
                    <a:pt x="50" y="4287"/>
                  </a:lnTo>
                  <a:lnTo>
                    <a:pt x="123" y="4409"/>
                  </a:lnTo>
                  <a:lnTo>
                    <a:pt x="220" y="4482"/>
                  </a:lnTo>
                  <a:lnTo>
                    <a:pt x="342" y="4531"/>
                  </a:lnTo>
                  <a:lnTo>
                    <a:pt x="488" y="4555"/>
                  </a:lnTo>
                  <a:lnTo>
                    <a:pt x="488" y="4555"/>
                  </a:lnTo>
                  <a:lnTo>
                    <a:pt x="586" y="4555"/>
                  </a:lnTo>
                  <a:lnTo>
                    <a:pt x="683" y="4506"/>
                  </a:lnTo>
                  <a:lnTo>
                    <a:pt x="853" y="4433"/>
                  </a:lnTo>
                  <a:lnTo>
                    <a:pt x="853" y="4433"/>
                  </a:lnTo>
                  <a:lnTo>
                    <a:pt x="780" y="4555"/>
                  </a:lnTo>
                  <a:lnTo>
                    <a:pt x="756" y="4701"/>
                  </a:lnTo>
                  <a:lnTo>
                    <a:pt x="780" y="4847"/>
                  </a:lnTo>
                  <a:lnTo>
                    <a:pt x="829" y="4993"/>
                  </a:lnTo>
                  <a:lnTo>
                    <a:pt x="829" y="4993"/>
                  </a:lnTo>
                  <a:lnTo>
                    <a:pt x="926" y="5091"/>
                  </a:lnTo>
                  <a:lnTo>
                    <a:pt x="1024" y="5139"/>
                  </a:lnTo>
                  <a:lnTo>
                    <a:pt x="1121" y="5188"/>
                  </a:lnTo>
                  <a:lnTo>
                    <a:pt x="1243" y="5212"/>
                  </a:lnTo>
                  <a:lnTo>
                    <a:pt x="1243" y="5212"/>
                  </a:lnTo>
                  <a:lnTo>
                    <a:pt x="1389" y="5188"/>
                  </a:lnTo>
                  <a:lnTo>
                    <a:pt x="1511" y="5115"/>
                  </a:lnTo>
                  <a:lnTo>
                    <a:pt x="6065" y="2144"/>
                  </a:lnTo>
                  <a:lnTo>
                    <a:pt x="6065" y="2144"/>
                  </a:lnTo>
                  <a:lnTo>
                    <a:pt x="6528" y="2363"/>
                  </a:lnTo>
                  <a:lnTo>
                    <a:pt x="7088" y="2582"/>
                  </a:lnTo>
                  <a:lnTo>
                    <a:pt x="7770" y="2826"/>
                  </a:lnTo>
                  <a:lnTo>
                    <a:pt x="8501" y="3045"/>
                  </a:lnTo>
                  <a:lnTo>
                    <a:pt x="9280" y="3240"/>
                  </a:lnTo>
                  <a:lnTo>
                    <a:pt x="10060" y="3386"/>
                  </a:lnTo>
                  <a:lnTo>
                    <a:pt x="10425" y="3435"/>
                  </a:lnTo>
                  <a:lnTo>
                    <a:pt x="10790" y="3483"/>
                  </a:lnTo>
                  <a:lnTo>
                    <a:pt x="11156" y="3483"/>
                  </a:lnTo>
                  <a:lnTo>
                    <a:pt x="11497" y="3483"/>
                  </a:lnTo>
                  <a:lnTo>
                    <a:pt x="12178" y="5188"/>
                  </a:lnTo>
                  <a:lnTo>
                    <a:pt x="12178" y="5188"/>
                  </a:lnTo>
                  <a:lnTo>
                    <a:pt x="12227" y="5237"/>
                  </a:lnTo>
                  <a:lnTo>
                    <a:pt x="12276" y="5286"/>
                  </a:lnTo>
                  <a:lnTo>
                    <a:pt x="12349" y="5310"/>
                  </a:lnTo>
                  <a:lnTo>
                    <a:pt x="12422" y="5334"/>
                  </a:lnTo>
                  <a:lnTo>
                    <a:pt x="13347" y="5334"/>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48"/>
            <p:cNvSpPr/>
            <p:nvPr/>
          </p:nvSpPr>
          <p:spPr>
            <a:xfrm>
              <a:off x="6352025" y="5109100"/>
              <a:ext cx="19500" cy="18900"/>
            </a:xfrm>
            <a:custGeom>
              <a:avLst/>
              <a:gdLst/>
              <a:ahLst/>
              <a:cxnLst/>
              <a:rect l="l" t="t" r="r" b="b"/>
              <a:pathLst>
                <a:path w="780" h="756" extrusionOk="0">
                  <a:moveTo>
                    <a:pt x="317" y="1"/>
                  </a:moveTo>
                  <a:lnTo>
                    <a:pt x="244" y="25"/>
                  </a:lnTo>
                  <a:lnTo>
                    <a:pt x="122" y="98"/>
                  </a:lnTo>
                  <a:lnTo>
                    <a:pt x="49" y="220"/>
                  </a:lnTo>
                  <a:lnTo>
                    <a:pt x="25" y="293"/>
                  </a:lnTo>
                  <a:lnTo>
                    <a:pt x="0" y="390"/>
                  </a:lnTo>
                  <a:lnTo>
                    <a:pt x="25" y="463"/>
                  </a:lnTo>
                  <a:lnTo>
                    <a:pt x="49" y="536"/>
                  </a:lnTo>
                  <a:lnTo>
                    <a:pt x="122" y="658"/>
                  </a:lnTo>
                  <a:lnTo>
                    <a:pt x="244" y="731"/>
                  </a:lnTo>
                  <a:lnTo>
                    <a:pt x="317" y="756"/>
                  </a:lnTo>
                  <a:lnTo>
                    <a:pt x="463" y="756"/>
                  </a:lnTo>
                  <a:lnTo>
                    <a:pt x="536" y="731"/>
                  </a:lnTo>
                  <a:lnTo>
                    <a:pt x="658" y="658"/>
                  </a:lnTo>
                  <a:lnTo>
                    <a:pt x="755" y="536"/>
                  </a:lnTo>
                  <a:lnTo>
                    <a:pt x="780" y="463"/>
                  </a:lnTo>
                  <a:lnTo>
                    <a:pt x="780" y="390"/>
                  </a:lnTo>
                  <a:lnTo>
                    <a:pt x="780" y="293"/>
                  </a:lnTo>
                  <a:lnTo>
                    <a:pt x="755" y="220"/>
                  </a:lnTo>
                  <a:lnTo>
                    <a:pt x="658" y="98"/>
                  </a:lnTo>
                  <a:lnTo>
                    <a:pt x="536" y="25"/>
                  </a:lnTo>
                  <a:lnTo>
                    <a:pt x="463" y="1"/>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4" name="Google Shape;924;p48"/>
          <p:cNvGrpSpPr/>
          <p:nvPr/>
        </p:nvGrpSpPr>
        <p:grpSpPr>
          <a:xfrm>
            <a:off x="8416743" y="4299072"/>
            <a:ext cx="290183" cy="333679"/>
            <a:chOff x="6673500" y="5031175"/>
            <a:chExt cx="345250" cy="397000"/>
          </a:xfrm>
        </p:grpSpPr>
        <p:sp>
          <p:nvSpPr>
            <p:cNvPr id="925" name="Google Shape;925;p48"/>
            <p:cNvSpPr/>
            <p:nvPr/>
          </p:nvSpPr>
          <p:spPr>
            <a:xfrm>
              <a:off x="6731950" y="5031175"/>
              <a:ext cx="105375" cy="147375"/>
            </a:xfrm>
            <a:custGeom>
              <a:avLst/>
              <a:gdLst/>
              <a:ahLst/>
              <a:cxnLst/>
              <a:rect l="l" t="t" r="r" b="b"/>
              <a:pathLst>
                <a:path w="4215" h="5895" fill="none" extrusionOk="0">
                  <a:moveTo>
                    <a:pt x="2436" y="5894"/>
                  </a:moveTo>
                  <a:lnTo>
                    <a:pt x="2436" y="5894"/>
                  </a:lnTo>
                  <a:lnTo>
                    <a:pt x="2656" y="5845"/>
                  </a:lnTo>
                  <a:lnTo>
                    <a:pt x="2850" y="5772"/>
                  </a:lnTo>
                  <a:lnTo>
                    <a:pt x="3045" y="5699"/>
                  </a:lnTo>
                  <a:lnTo>
                    <a:pt x="3216" y="5577"/>
                  </a:lnTo>
                  <a:lnTo>
                    <a:pt x="3386" y="5456"/>
                  </a:lnTo>
                  <a:lnTo>
                    <a:pt x="3532" y="5285"/>
                  </a:lnTo>
                  <a:lnTo>
                    <a:pt x="3678" y="5115"/>
                  </a:lnTo>
                  <a:lnTo>
                    <a:pt x="3800" y="4920"/>
                  </a:lnTo>
                  <a:lnTo>
                    <a:pt x="3922" y="4725"/>
                  </a:lnTo>
                  <a:lnTo>
                    <a:pt x="4019" y="4506"/>
                  </a:lnTo>
                  <a:lnTo>
                    <a:pt x="4092" y="4262"/>
                  </a:lnTo>
                  <a:lnTo>
                    <a:pt x="4141" y="4019"/>
                  </a:lnTo>
                  <a:lnTo>
                    <a:pt x="4190" y="3775"/>
                  </a:lnTo>
                  <a:lnTo>
                    <a:pt x="4214" y="3507"/>
                  </a:lnTo>
                  <a:lnTo>
                    <a:pt x="4190" y="3239"/>
                  </a:lnTo>
                  <a:lnTo>
                    <a:pt x="4166" y="2971"/>
                  </a:lnTo>
                  <a:lnTo>
                    <a:pt x="4166" y="2971"/>
                  </a:lnTo>
                  <a:lnTo>
                    <a:pt x="4044" y="1876"/>
                  </a:lnTo>
                  <a:lnTo>
                    <a:pt x="3946" y="1364"/>
                  </a:lnTo>
                  <a:lnTo>
                    <a:pt x="3825" y="901"/>
                  </a:lnTo>
                  <a:lnTo>
                    <a:pt x="3727" y="682"/>
                  </a:lnTo>
                  <a:lnTo>
                    <a:pt x="3654" y="512"/>
                  </a:lnTo>
                  <a:lnTo>
                    <a:pt x="3532" y="341"/>
                  </a:lnTo>
                  <a:lnTo>
                    <a:pt x="3411" y="219"/>
                  </a:lnTo>
                  <a:lnTo>
                    <a:pt x="3264" y="122"/>
                  </a:lnTo>
                  <a:lnTo>
                    <a:pt x="3118" y="49"/>
                  </a:lnTo>
                  <a:lnTo>
                    <a:pt x="2923" y="0"/>
                  </a:lnTo>
                  <a:lnTo>
                    <a:pt x="2729" y="25"/>
                  </a:lnTo>
                  <a:lnTo>
                    <a:pt x="2729" y="25"/>
                  </a:lnTo>
                  <a:lnTo>
                    <a:pt x="2509" y="73"/>
                  </a:lnTo>
                  <a:lnTo>
                    <a:pt x="2266" y="146"/>
                  </a:lnTo>
                  <a:lnTo>
                    <a:pt x="2022" y="268"/>
                  </a:lnTo>
                  <a:lnTo>
                    <a:pt x="1779" y="414"/>
                  </a:lnTo>
                  <a:lnTo>
                    <a:pt x="1535" y="609"/>
                  </a:lnTo>
                  <a:lnTo>
                    <a:pt x="1316" y="804"/>
                  </a:lnTo>
                  <a:lnTo>
                    <a:pt x="1072" y="1023"/>
                  </a:lnTo>
                  <a:lnTo>
                    <a:pt x="853" y="1267"/>
                  </a:lnTo>
                  <a:lnTo>
                    <a:pt x="658" y="1535"/>
                  </a:lnTo>
                  <a:lnTo>
                    <a:pt x="488" y="1802"/>
                  </a:lnTo>
                  <a:lnTo>
                    <a:pt x="317" y="2095"/>
                  </a:lnTo>
                  <a:lnTo>
                    <a:pt x="196" y="2363"/>
                  </a:lnTo>
                  <a:lnTo>
                    <a:pt x="98" y="2655"/>
                  </a:lnTo>
                  <a:lnTo>
                    <a:pt x="25" y="2947"/>
                  </a:lnTo>
                  <a:lnTo>
                    <a:pt x="1" y="3239"/>
                  </a:lnTo>
                  <a:lnTo>
                    <a:pt x="1" y="3507"/>
                  </a:lnTo>
                  <a:lnTo>
                    <a:pt x="1" y="3507"/>
                  </a:lnTo>
                  <a:lnTo>
                    <a:pt x="50" y="3775"/>
                  </a:lnTo>
                  <a:lnTo>
                    <a:pt x="123" y="4043"/>
                  </a:lnTo>
                  <a:lnTo>
                    <a:pt x="196" y="4287"/>
                  </a:lnTo>
                  <a:lnTo>
                    <a:pt x="293" y="4530"/>
                  </a:lnTo>
                  <a:lnTo>
                    <a:pt x="415" y="4749"/>
                  </a:lnTo>
                  <a:lnTo>
                    <a:pt x="561" y="4944"/>
                  </a:lnTo>
                  <a:lnTo>
                    <a:pt x="707" y="5139"/>
                  </a:lnTo>
                  <a:lnTo>
                    <a:pt x="853" y="5310"/>
                  </a:lnTo>
                  <a:lnTo>
                    <a:pt x="1024" y="5456"/>
                  </a:lnTo>
                  <a:lnTo>
                    <a:pt x="1219" y="5602"/>
                  </a:lnTo>
                  <a:lnTo>
                    <a:pt x="1389" y="5699"/>
                  </a:lnTo>
                  <a:lnTo>
                    <a:pt x="1584" y="5797"/>
                  </a:lnTo>
                  <a:lnTo>
                    <a:pt x="1803" y="5845"/>
                  </a:lnTo>
                  <a:lnTo>
                    <a:pt x="1998" y="5894"/>
                  </a:lnTo>
                  <a:lnTo>
                    <a:pt x="2217" y="5894"/>
                  </a:lnTo>
                  <a:lnTo>
                    <a:pt x="2436" y="5894"/>
                  </a:lnTo>
                  <a:lnTo>
                    <a:pt x="2436" y="5894"/>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48"/>
            <p:cNvSpPr/>
            <p:nvPr/>
          </p:nvSpPr>
          <p:spPr>
            <a:xfrm>
              <a:off x="6673500" y="5146850"/>
              <a:ext cx="84050" cy="116925"/>
            </a:xfrm>
            <a:custGeom>
              <a:avLst/>
              <a:gdLst/>
              <a:ahLst/>
              <a:cxnLst/>
              <a:rect l="l" t="t" r="r" b="b"/>
              <a:pathLst>
                <a:path w="3362" h="4677" fill="none" extrusionOk="0">
                  <a:moveTo>
                    <a:pt x="2875" y="4579"/>
                  </a:moveTo>
                  <a:lnTo>
                    <a:pt x="2875" y="4579"/>
                  </a:lnTo>
                  <a:lnTo>
                    <a:pt x="3021" y="4482"/>
                  </a:lnTo>
                  <a:lnTo>
                    <a:pt x="3143" y="4385"/>
                  </a:lnTo>
                  <a:lnTo>
                    <a:pt x="3240" y="4287"/>
                  </a:lnTo>
                  <a:lnTo>
                    <a:pt x="3313" y="4141"/>
                  </a:lnTo>
                  <a:lnTo>
                    <a:pt x="3362" y="3995"/>
                  </a:lnTo>
                  <a:lnTo>
                    <a:pt x="3362" y="3849"/>
                  </a:lnTo>
                  <a:lnTo>
                    <a:pt x="3362" y="3678"/>
                  </a:lnTo>
                  <a:lnTo>
                    <a:pt x="3337" y="3508"/>
                  </a:lnTo>
                  <a:lnTo>
                    <a:pt x="3240" y="3118"/>
                  </a:lnTo>
                  <a:lnTo>
                    <a:pt x="3069" y="2704"/>
                  </a:lnTo>
                  <a:lnTo>
                    <a:pt x="2704" y="1803"/>
                  </a:lnTo>
                  <a:lnTo>
                    <a:pt x="2704" y="1803"/>
                  </a:lnTo>
                  <a:lnTo>
                    <a:pt x="2363" y="950"/>
                  </a:lnTo>
                  <a:lnTo>
                    <a:pt x="2193" y="609"/>
                  </a:lnTo>
                  <a:lnTo>
                    <a:pt x="2022" y="342"/>
                  </a:lnTo>
                  <a:lnTo>
                    <a:pt x="1949" y="220"/>
                  </a:lnTo>
                  <a:lnTo>
                    <a:pt x="1852" y="122"/>
                  </a:lnTo>
                  <a:lnTo>
                    <a:pt x="1730" y="74"/>
                  </a:lnTo>
                  <a:lnTo>
                    <a:pt x="1633" y="25"/>
                  </a:lnTo>
                  <a:lnTo>
                    <a:pt x="1486" y="1"/>
                  </a:lnTo>
                  <a:lnTo>
                    <a:pt x="1365" y="1"/>
                  </a:lnTo>
                  <a:lnTo>
                    <a:pt x="1194" y="25"/>
                  </a:lnTo>
                  <a:lnTo>
                    <a:pt x="1024" y="98"/>
                  </a:lnTo>
                  <a:lnTo>
                    <a:pt x="1024" y="98"/>
                  </a:lnTo>
                  <a:lnTo>
                    <a:pt x="853" y="171"/>
                  </a:lnTo>
                  <a:lnTo>
                    <a:pt x="707" y="269"/>
                  </a:lnTo>
                  <a:lnTo>
                    <a:pt x="561" y="390"/>
                  </a:lnTo>
                  <a:lnTo>
                    <a:pt x="439" y="536"/>
                  </a:lnTo>
                  <a:lnTo>
                    <a:pt x="317" y="683"/>
                  </a:lnTo>
                  <a:lnTo>
                    <a:pt x="220" y="853"/>
                  </a:lnTo>
                  <a:lnTo>
                    <a:pt x="147" y="1048"/>
                  </a:lnTo>
                  <a:lnTo>
                    <a:pt x="74" y="1243"/>
                  </a:lnTo>
                  <a:lnTo>
                    <a:pt x="49" y="1438"/>
                  </a:lnTo>
                  <a:lnTo>
                    <a:pt x="1" y="1657"/>
                  </a:lnTo>
                  <a:lnTo>
                    <a:pt x="1" y="1876"/>
                  </a:lnTo>
                  <a:lnTo>
                    <a:pt x="1" y="2095"/>
                  </a:lnTo>
                  <a:lnTo>
                    <a:pt x="25" y="2339"/>
                  </a:lnTo>
                  <a:lnTo>
                    <a:pt x="74" y="2558"/>
                  </a:lnTo>
                  <a:lnTo>
                    <a:pt x="147" y="2801"/>
                  </a:lnTo>
                  <a:lnTo>
                    <a:pt x="220" y="3045"/>
                  </a:lnTo>
                  <a:lnTo>
                    <a:pt x="220" y="3045"/>
                  </a:lnTo>
                  <a:lnTo>
                    <a:pt x="342" y="3264"/>
                  </a:lnTo>
                  <a:lnTo>
                    <a:pt x="439" y="3483"/>
                  </a:lnTo>
                  <a:lnTo>
                    <a:pt x="585" y="3678"/>
                  </a:lnTo>
                  <a:lnTo>
                    <a:pt x="731" y="3849"/>
                  </a:lnTo>
                  <a:lnTo>
                    <a:pt x="878" y="4019"/>
                  </a:lnTo>
                  <a:lnTo>
                    <a:pt x="1048" y="4165"/>
                  </a:lnTo>
                  <a:lnTo>
                    <a:pt x="1219" y="4311"/>
                  </a:lnTo>
                  <a:lnTo>
                    <a:pt x="1389" y="4409"/>
                  </a:lnTo>
                  <a:lnTo>
                    <a:pt x="1559" y="4506"/>
                  </a:lnTo>
                  <a:lnTo>
                    <a:pt x="1754" y="4579"/>
                  </a:lnTo>
                  <a:lnTo>
                    <a:pt x="1949" y="4628"/>
                  </a:lnTo>
                  <a:lnTo>
                    <a:pt x="2120" y="4677"/>
                  </a:lnTo>
                  <a:lnTo>
                    <a:pt x="2314" y="4677"/>
                  </a:lnTo>
                  <a:lnTo>
                    <a:pt x="2509" y="4677"/>
                  </a:lnTo>
                  <a:lnTo>
                    <a:pt x="2680" y="4628"/>
                  </a:lnTo>
                  <a:lnTo>
                    <a:pt x="2875" y="4579"/>
                  </a:lnTo>
                  <a:lnTo>
                    <a:pt x="2875" y="4579"/>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48"/>
            <p:cNvSpPr/>
            <p:nvPr/>
          </p:nvSpPr>
          <p:spPr>
            <a:xfrm>
              <a:off x="6859225" y="5033600"/>
              <a:ext cx="105350" cy="144950"/>
            </a:xfrm>
            <a:custGeom>
              <a:avLst/>
              <a:gdLst/>
              <a:ahLst/>
              <a:cxnLst/>
              <a:rect l="l" t="t" r="r" b="b"/>
              <a:pathLst>
                <a:path w="4214" h="5798" fill="none" extrusionOk="0">
                  <a:moveTo>
                    <a:pt x="1778" y="5797"/>
                  </a:moveTo>
                  <a:lnTo>
                    <a:pt x="1778" y="5797"/>
                  </a:lnTo>
                  <a:lnTo>
                    <a:pt x="1997" y="5797"/>
                  </a:lnTo>
                  <a:lnTo>
                    <a:pt x="2216" y="5797"/>
                  </a:lnTo>
                  <a:lnTo>
                    <a:pt x="2411" y="5748"/>
                  </a:lnTo>
                  <a:lnTo>
                    <a:pt x="2630" y="5700"/>
                  </a:lnTo>
                  <a:lnTo>
                    <a:pt x="2825" y="5602"/>
                  </a:lnTo>
                  <a:lnTo>
                    <a:pt x="2996" y="5505"/>
                  </a:lnTo>
                  <a:lnTo>
                    <a:pt x="3191" y="5359"/>
                  </a:lnTo>
                  <a:lnTo>
                    <a:pt x="3361" y="5213"/>
                  </a:lnTo>
                  <a:lnTo>
                    <a:pt x="3507" y="5042"/>
                  </a:lnTo>
                  <a:lnTo>
                    <a:pt x="3653" y="4847"/>
                  </a:lnTo>
                  <a:lnTo>
                    <a:pt x="3799" y="4652"/>
                  </a:lnTo>
                  <a:lnTo>
                    <a:pt x="3921" y="4433"/>
                  </a:lnTo>
                  <a:lnTo>
                    <a:pt x="4019" y="4190"/>
                  </a:lnTo>
                  <a:lnTo>
                    <a:pt x="4092" y="3946"/>
                  </a:lnTo>
                  <a:lnTo>
                    <a:pt x="4165" y="3678"/>
                  </a:lnTo>
                  <a:lnTo>
                    <a:pt x="4213" y="3410"/>
                  </a:lnTo>
                  <a:lnTo>
                    <a:pt x="4213" y="3410"/>
                  </a:lnTo>
                  <a:lnTo>
                    <a:pt x="4213" y="3142"/>
                  </a:lnTo>
                  <a:lnTo>
                    <a:pt x="4189" y="2850"/>
                  </a:lnTo>
                  <a:lnTo>
                    <a:pt x="4116" y="2582"/>
                  </a:lnTo>
                  <a:lnTo>
                    <a:pt x="4019" y="2290"/>
                  </a:lnTo>
                  <a:lnTo>
                    <a:pt x="3897" y="2022"/>
                  </a:lnTo>
                  <a:lnTo>
                    <a:pt x="3726" y="1730"/>
                  </a:lnTo>
                  <a:lnTo>
                    <a:pt x="3556" y="1486"/>
                  </a:lnTo>
                  <a:lnTo>
                    <a:pt x="3361" y="1218"/>
                  </a:lnTo>
                  <a:lnTo>
                    <a:pt x="3142" y="999"/>
                  </a:lnTo>
                  <a:lnTo>
                    <a:pt x="2898" y="780"/>
                  </a:lnTo>
                  <a:lnTo>
                    <a:pt x="2679" y="585"/>
                  </a:lnTo>
                  <a:lnTo>
                    <a:pt x="2436" y="415"/>
                  </a:lnTo>
                  <a:lnTo>
                    <a:pt x="2192" y="269"/>
                  </a:lnTo>
                  <a:lnTo>
                    <a:pt x="1948" y="147"/>
                  </a:lnTo>
                  <a:lnTo>
                    <a:pt x="1705" y="74"/>
                  </a:lnTo>
                  <a:lnTo>
                    <a:pt x="1486" y="25"/>
                  </a:lnTo>
                  <a:lnTo>
                    <a:pt x="1486" y="25"/>
                  </a:lnTo>
                  <a:lnTo>
                    <a:pt x="1291" y="1"/>
                  </a:lnTo>
                  <a:lnTo>
                    <a:pt x="1096" y="49"/>
                  </a:lnTo>
                  <a:lnTo>
                    <a:pt x="950" y="98"/>
                  </a:lnTo>
                  <a:lnTo>
                    <a:pt x="804" y="195"/>
                  </a:lnTo>
                  <a:lnTo>
                    <a:pt x="682" y="317"/>
                  </a:lnTo>
                  <a:lnTo>
                    <a:pt x="585" y="463"/>
                  </a:lnTo>
                  <a:lnTo>
                    <a:pt x="487" y="658"/>
                  </a:lnTo>
                  <a:lnTo>
                    <a:pt x="390" y="853"/>
                  </a:lnTo>
                  <a:lnTo>
                    <a:pt x="268" y="1291"/>
                  </a:lnTo>
                  <a:lnTo>
                    <a:pt x="170" y="1803"/>
                  </a:lnTo>
                  <a:lnTo>
                    <a:pt x="49" y="2874"/>
                  </a:lnTo>
                  <a:lnTo>
                    <a:pt x="49" y="2874"/>
                  </a:lnTo>
                  <a:lnTo>
                    <a:pt x="0" y="3142"/>
                  </a:lnTo>
                  <a:lnTo>
                    <a:pt x="0" y="3410"/>
                  </a:lnTo>
                  <a:lnTo>
                    <a:pt x="24" y="3678"/>
                  </a:lnTo>
                  <a:lnTo>
                    <a:pt x="73" y="3922"/>
                  </a:lnTo>
                  <a:lnTo>
                    <a:pt x="122" y="4165"/>
                  </a:lnTo>
                  <a:lnTo>
                    <a:pt x="195" y="4409"/>
                  </a:lnTo>
                  <a:lnTo>
                    <a:pt x="292" y="4628"/>
                  </a:lnTo>
                  <a:lnTo>
                    <a:pt x="414" y="4823"/>
                  </a:lnTo>
                  <a:lnTo>
                    <a:pt x="536" y="5018"/>
                  </a:lnTo>
                  <a:lnTo>
                    <a:pt x="682" y="5188"/>
                  </a:lnTo>
                  <a:lnTo>
                    <a:pt x="828" y="5359"/>
                  </a:lnTo>
                  <a:lnTo>
                    <a:pt x="999" y="5480"/>
                  </a:lnTo>
                  <a:lnTo>
                    <a:pt x="1169" y="5602"/>
                  </a:lnTo>
                  <a:lnTo>
                    <a:pt x="1364" y="5675"/>
                  </a:lnTo>
                  <a:lnTo>
                    <a:pt x="1583" y="5748"/>
                  </a:lnTo>
                  <a:lnTo>
                    <a:pt x="1778" y="5797"/>
                  </a:lnTo>
                  <a:lnTo>
                    <a:pt x="1778" y="5797"/>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48"/>
            <p:cNvSpPr/>
            <p:nvPr/>
          </p:nvSpPr>
          <p:spPr>
            <a:xfrm>
              <a:off x="6931675" y="5150500"/>
              <a:ext cx="87075" cy="115725"/>
            </a:xfrm>
            <a:custGeom>
              <a:avLst/>
              <a:gdLst/>
              <a:ahLst/>
              <a:cxnLst/>
              <a:rect l="l" t="t" r="r" b="b"/>
              <a:pathLst>
                <a:path w="3483" h="4629" fill="none" extrusionOk="0">
                  <a:moveTo>
                    <a:pt x="2558" y="98"/>
                  </a:moveTo>
                  <a:lnTo>
                    <a:pt x="2558" y="98"/>
                  </a:lnTo>
                  <a:lnTo>
                    <a:pt x="2387" y="49"/>
                  </a:lnTo>
                  <a:lnTo>
                    <a:pt x="2241" y="1"/>
                  </a:lnTo>
                  <a:lnTo>
                    <a:pt x="2095" y="1"/>
                  </a:lnTo>
                  <a:lnTo>
                    <a:pt x="1973" y="1"/>
                  </a:lnTo>
                  <a:lnTo>
                    <a:pt x="1851" y="49"/>
                  </a:lnTo>
                  <a:lnTo>
                    <a:pt x="1729" y="98"/>
                  </a:lnTo>
                  <a:lnTo>
                    <a:pt x="1632" y="196"/>
                  </a:lnTo>
                  <a:lnTo>
                    <a:pt x="1535" y="293"/>
                  </a:lnTo>
                  <a:lnTo>
                    <a:pt x="1364" y="561"/>
                  </a:lnTo>
                  <a:lnTo>
                    <a:pt x="1169" y="902"/>
                  </a:lnTo>
                  <a:lnTo>
                    <a:pt x="780" y="1730"/>
                  </a:lnTo>
                  <a:lnTo>
                    <a:pt x="780" y="1730"/>
                  </a:lnTo>
                  <a:lnTo>
                    <a:pt x="366" y="2607"/>
                  </a:lnTo>
                  <a:lnTo>
                    <a:pt x="195" y="2996"/>
                  </a:lnTo>
                  <a:lnTo>
                    <a:pt x="73" y="3386"/>
                  </a:lnTo>
                  <a:lnTo>
                    <a:pt x="25" y="3557"/>
                  </a:lnTo>
                  <a:lnTo>
                    <a:pt x="0" y="3727"/>
                  </a:lnTo>
                  <a:lnTo>
                    <a:pt x="25" y="3898"/>
                  </a:lnTo>
                  <a:lnTo>
                    <a:pt x="49" y="4044"/>
                  </a:lnTo>
                  <a:lnTo>
                    <a:pt x="98" y="4165"/>
                  </a:lnTo>
                  <a:lnTo>
                    <a:pt x="195" y="4287"/>
                  </a:lnTo>
                  <a:lnTo>
                    <a:pt x="317" y="4385"/>
                  </a:lnTo>
                  <a:lnTo>
                    <a:pt x="463" y="4482"/>
                  </a:lnTo>
                  <a:lnTo>
                    <a:pt x="463" y="4482"/>
                  </a:lnTo>
                  <a:lnTo>
                    <a:pt x="633" y="4555"/>
                  </a:lnTo>
                  <a:lnTo>
                    <a:pt x="828" y="4604"/>
                  </a:lnTo>
                  <a:lnTo>
                    <a:pt x="1023" y="4628"/>
                  </a:lnTo>
                  <a:lnTo>
                    <a:pt x="1194" y="4628"/>
                  </a:lnTo>
                  <a:lnTo>
                    <a:pt x="1388" y="4604"/>
                  </a:lnTo>
                  <a:lnTo>
                    <a:pt x="1583" y="4555"/>
                  </a:lnTo>
                  <a:lnTo>
                    <a:pt x="1778" y="4482"/>
                  </a:lnTo>
                  <a:lnTo>
                    <a:pt x="1949" y="4409"/>
                  </a:lnTo>
                  <a:lnTo>
                    <a:pt x="2143" y="4312"/>
                  </a:lnTo>
                  <a:lnTo>
                    <a:pt x="2314" y="4190"/>
                  </a:lnTo>
                  <a:lnTo>
                    <a:pt x="2484" y="4044"/>
                  </a:lnTo>
                  <a:lnTo>
                    <a:pt x="2655" y="3873"/>
                  </a:lnTo>
                  <a:lnTo>
                    <a:pt x="2801" y="3703"/>
                  </a:lnTo>
                  <a:lnTo>
                    <a:pt x="2947" y="3508"/>
                  </a:lnTo>
                  <a:lnTo>
                    <a:pt x="3069" y="3313"/>
                  </a:lnTo>
                  <a:lnTo>
                    <a:pt x="3191" y="3094"/>
                  </a:lnTo>
                  <a:lnTo>
                    <a:pt x="3191" y="3094"/>
                  </a:lnTo>
                  <a:lnTo>
                    <a:pt x="3288" y="2875"/>
                  </a:lnTo>
                  <a:lnTo>
                    <a:pt x="3361" y="2631"/>
                  </a:lnTo>
                  <a:lnTo>
                    <a:pt x="3410" y="2412"/>
                  </a:lnTo>
                  <a:lnTo>
                    <a:pt x="3459" y="2168"/>
                  </a:lnTo>
                  <a:lnTo>
                    <a:pt x="3483" y="1949"/>
                  </a:lnTo>
                  <a:lnTo>
                    <a:pt x="3483" y="1730"/>
                  </a:lnTo>
                  <a:lnTo>
                    <a:pt x="3459" y="1511"/>
                  </a:lnTo>
                  <a:lnTo>
                    <a:pt x="3434" y="1316"/>
                  </a:lnTo>
                  <a:lnTo>
                    <a:pt x="3386" y="1121"/>
                  </a:lnTo>
                  <a:lnTo>
                    <a:pt x="3313" y="926"/>
                  </a:lnTo>
                  <a:lnTo>
                    <a:pt x="3239" y="756"/>
                  </a:lnTo>
                  <a:lnTo>
                    <a:pt x="3118" y="585"/>
                  </a:lnTo>
                  <a:lnTo>
                    <a:pt x="2996" y="439"/>
                  </a:lnTo>
                  <a:lnTo>
                    <a:pt x="2874" y="317"/>
                  </a:lnTo>
                  <a:lnTo>
                    <a:pt x="2728" y="196"/>
                  </a:lnTo>
                  <a:lnTo>
                    <a:pt x="2558" y="98"/>
                  </a:lnTo>
                  <a:lnTo>
                    <a:pt x="2558" y="98"/>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48"/>
            <p:cNvSpPr/>
            <p:nvPr/>
          </p:nvSpPr>
          <p:spPr>
            <a:xfrm>
              <a:off x="6715525" y="5180350"/>
              <a:ext cx="263050" cy="247825"/>
            </a:xfrm>
            <a:custGeom>
              <a:avLst/>
              <a:gdLst/>
              <a:ahLst/>
              <a:cxnLst/>
              <a:rect l="l" t="t" r="r" b="b"/>
              <a:pathLst>
                <a:path w="10522" h="9913" fill="none" extrusionOk="0">
                  <a:moveTo>
                    <a:pt x="8135" y="3191"/>
                  </a:moveTo>
                  <a:lnTo>
                    <a:pt x="8135" y="3191"/>
                  </a:lnTo>
                  <a:lnTo>
                    <a:pt x="8037" y="2923"/>
                  </a:lnTo>
                  <a:lnTo>
                    <a:pt x="7940" y="2655"/>
                  </a:lnTo>
                  <a:lnTo>
                    <a:pt x="7794" y="2119"/>
                  </a:lnTo>
                  <a:lnTo>
                    <a:pt x="7721" y="1851"/>
                  </a:lnTo>
                  <a:lnTo>
                    <a:pt x="7623" y="1608"/>
                  </a:lnTo>
                  <a:lnTo>
                    <a:pt x="7502" y="1340"/>
                  </a:lnTo>
                  <a:lnTo>
                    <a:pt x="7355" y="1120"/>
                  </a:lnTo>
                  <a:lnTo>
                    <a:pt x="7355" y="1120"/>
                  </a:lnTo>
                  <a:lnTo>
                    <a:pt x="7161" y="853"/>
                  </a:lnTo>
                  <a:lnTo>
                    <a:pt x="6941" y="633"/>
                  </a:lnTo>
                  <a:lnTo>
                    <a:pt x="6698" y="463"/>
                  </a:lnTo>
                  <a:lnTo>
                    <a:pt x="6430" y="292"/>
                  </a:lnTo>
                  <a:lnTo>
                    <a:pt x="6162" y="171"/>
                  </a:lnTo>
                  <a:lnTo>
                    <a:pt x="5870" y="73"/>
                  </a:lnTo>
                  <a:lnTo>
                    <a:pt x="5578" y="25"/>
                  </a:lnTo>
                  <a:lnTo>
                    <a:pt x="5285" y="0"/>
                  </a:lnTo>
                  <a:lnTo>
                    <a:pt x="5285" y="0"/>
                  </a:lnTo>
                  <a:lnTo>
                    <a:pt x="5261" y="0"/>
                  </a:lnTo>
                  <a:lnTo>
                    <a:pt x="5261" y="0"/>
                  </a:lnTo>
                  <a:lnTo>
                    <a:pt x="5237" y="0"/>
                  </a:lnTo>
                  <a:lnTo>
                    <a:pt x="5237" y="0"/>
                  </a:lnTo>
                  <a:lnTo>
                    <a:pt x="4944" y="25"/>
                  </a:lnTo>
                  <a:lnTo>
                    <a:pt x="4652" y="73"/>
                  </a:lnTo>
                  <a:lnTo>
                    <a:pt x="4360" y="171"/>
                  </a:lnTo>
                  <a:lnTo>
                    <a:pt x="4092" y="292"/>
                  </a:lnTo>
                  <a:lnTo>
                    <a:pt x="3824" y="463"/>
                  </a:lnTo>
                  <a:lnTo>
                    <a:pt x="3580" y="633"/>
                  </a:lnTo>
                  <a:lnTo>
                    <a:pt x="3361" y="853"/>
                  </a:lnTo>
                  <a:lnTo>
                    <a:pt x="3166" y="1120"/>
                  </a:lnTo>
                  <a:lnTo>
                    <a:pt x="3166" y="1120"/>
                  </a:lnTo>
                  <a:lnTo>
                    <a:pt x="3020" y="1340"/>
                  </a:lnTo>
                  <a:lnTo>
                    <a:pt x="2898" y="1608"/>
                  </a:lnTo>
                  <a:lnTo>
                    <a:pt x="2801" y="1851"/>
                  </a:lnTo>
                  <a:lnTo>
                    <a:pt x="2728" y="2119"/>
                  </a:lnTo>
                  <a:lnTo>
                    <a:pt x="2558" y="2655"/>
                  </a:lnTo>
                  <a:lnTo>
                    <a:pt x="2484" y="2923"/>
                  </a:lnTo>
                  <a:lnTo>
                    <a:pt x="2387" y="3191"/>
                  </a:lnTo>
                  <a:lnTo>
                    <a:pt x="2387" y="3191"/>
                  </a:lnTo>
                  <a:lnTo>
                    <a:pt x="2241" y="3434"/>
                  </a:lnTo>
                  <a:lnTo>
                    <a:pt x="2095" y="3678"/>
                  </a:lnTo>
                  <a:lnTo>
                    <a:pt x="1900" y="3897"/>
                  </a:lnTo>
                  <a:lnTo>
                    <a:pt x="1729" y="4092"/>
                  </a:lnTo>
                  <a:lnTo>
                    <a:pt x="1315" y="4457"/>
                  </a:lnTo>
                  <a:lnTo>
                    <a:pt x="901" y="4847"/>
                  </a:lnTo>
                  <a:lnTo>
                    <a:pt x="901" y="4847"/>
                  </a:lnTo>
                  <a:lnTo>
                    <a:pt x="707" y="5066"/>
                  </a:lnTo>
                  <a:lnTo>
                    <a:pt x="512" y="5310"/>
                  </a:lnTo>
                  <a:lnTo>
                    <a:pt x="366" y="5553"/>
                  </a:lnTo>
                  <a:lnTo>
                    <a:pt x="244" y="5821"/>
                  </a:lnTo>
                  <a:lnTo>
                    <a:pt x="146" y="6113"/>
                  </a:lnTo>
                  <a:lnTo>
                    <a:pt x="73" y="6405"/>
                  </a:lnTo>
                  <a:lnTo>
                    <a:pt x="25" y="6722"/>
                  </a:lnTo>
                  <a:lnTo>
                    <a:pt x="0" y="7014"/>
                  </a:lnTo>
                  <a:lnTo>
                    <a:pt x="0" y="7014"/>
                  </a:lnTo>
                  <a:lnTo>
                    <a:pt x="25" y="7307"/>
                  </a:lnTo>
                  <a:lnTo>
                    <a:pt x="49" y="7599"/>
                  </a:lnTo>
                  <a:lnTo>
                    <a:pt x="122" y="7867"/>
                  </a:lnTo>
                  <a:lnTo>
                    <a:pt x="219" y="8135"/>
                  </a:lnTo>
                  <a:lnTo>
                    <a:pt x="317" y="8403"/>
                  </a:lnTo>
                  <a:lnTo>
                    <a:pt x="439" y="8622"/>
                  </a:lnTo>
                  <a:lnTo>
                    <a:pt x="609" y="8865"/>
                  </a:lnTo>
                  <a:lnTo>
                    <a:pt x="780" y="9060"/>
                  </a:lnTo>
                  <a:lnTo>
                    <a:pt x="950" y="9255"/>
                  </a:lnTo>
                  <a:lnTo>
                    <a:pt x="1145" y="9401"/>
                  </a:lnTo>
                  <a:lnTo>
                    <a:pt x="1364" y="9547"/>
                  </a:lnTo>
                  <a:lnTo>
                    <a:pt x="1608" y="9669"/>
                  </a:lnTo>
                  <a:lnTo>
                    <a:pt x="1851" y="9766"/>
                  </a:lnTo>
                  <a:lnTo>
                    <a:pt x="2095" y="9840"/>
                  </a:lnTo>
                  <a:lnTo>
                    <a:pt x="2363" y="9888"/>
                  </a:lnTo>
                  <a:lnTo>
                    <a:pt x="2606" y="9913"/>
                  </a:lnTo>
                  <a:lnTo>
                    <a:pt x="2606" y="9913"/>
                  </a:lnTo>
                  <a:lnTo>
                    <a:pt x="2972" y="9888"/>
                  </a:lnTo>
                  <a:lnTo>
                    <a:pt x="3337" y="9791"/>
                  </a:lnTo>
                  <a:lnTo>
                    <a:pt x="3678" y="9669"/>
                  </a:lnTo>
                  <a:lnTo>
                    <a:pt x="3994" y="9474"/>
                  </a:lnTo>
                  <a:lnTo>
                    <a:pt x="3994" y="9474"/>
                  </a:lnTo>
                  <a:lnTo>
                    <a:pt x="4141" y="9377"/>
                  </a:lnTo>
                  <a:lnTo>
                    <a:pt x="4287" y="9304"/>
                  </a:lnTo>
                  <a:lnTo>
                    <a:pt x="4433" y="9279"/>
                  </a:lnTo>
                  <a:lnTo>
                    <a:pt x="4579" y="9231"/>
                  </a:lnTo>
                  <a:lnTo>
                    <a:pt x="4896" y="9206"/>
                  </a:lnTo>
                  <a:lnTo>
                    <a:pt x="5261" y="9206"/>
                  </a:lnTo>
                  <a:lnTo>
                    <a:pt x="5261" y="9206"/>
                  </a:lnTo>
                  <a:lnTo>
                    <a:pt x="5626" y="9206"/>
                  </a:lnTo>
                  <a:lnTo>
                    <a:pt x="5943" y="9231"/>
                  </a:lnTo>
                  <a:lnTo>
                    <a:pt x="6089" y="9279"/>
                  </a:lnTo>
                  <a:lnTo>
                    <a:pt x="6235" y="9304"/>
                  </a:lnTo>
                  <a:lnTo>
                    <a:pt x="6381" y="9377"/>
                  </a:lnTo>
                  <a:lnTo>
                    <a:pt x="6527" y="9474"/>
                  </a:lnTo>
                  <a:lnTo>
                    <a:pt x="6527" y="9474"/>
                  </a:lnTo>
                  <a:lnTo>
                    <a:pt x="6844" y="9669"/>
                  </a:lnTo>
                  <a:lnTo>
                    <a:pt x="7185" y="9791"/>
                  </a:lnTo>
                  <a:lnTo>
                    <a:pt x="7550" y="9888"/>
                  </a:lnTo>
                  <a:lnTo>
                    <a:pt x="7916" y="9913"/>
                  </a:lnTo>
                  <a:lnTo>
                    <a:pt x="7916" y="9913"/>
                  </a:lnTo>
                  <a:lnTo>
                    <a:pt x="8184" y="9888"/>
                  </a:lnTo>
                  <a:lnTo>
                    <a:pt x="8427" y="9840"/>
                  </a:lnTo>
                  <a:lnTo>
                    <a:pt x="8671" y="9766"/>
                  </a:lnTo>
                  <a:lnTo>
                    <a:pt x="8914" y="9669"/>
                  </a:lnTo>
                  <a:lnTo>
                    <a:pt x="9158" y="9547"/>
                  </a:lnTo>
                  <a:lnTo>
                    <a:pt x="9377" y="9401"/>
                  </a:lnTo>
                  <a:lnTo>
                    <a:pt x="9572" y="9255"/>
                  </a:lnTo>
                  <a:lnTo>
                    <a:pt x="9742" y="9060"/>
                  </a:lnTo>
                  <a:lnTo>
                    <a:pt x="9913" y="8865"/>
                  </a:lnTo>
                  <a:lnTo>
                    <a:pt x="10083" y="8622"/>
                  </a:lnTo>
                  <a:lnTo>
                    <a:pt x="10205" y="8403"/>
                  </a:lnTo>
                  <a:lnTo>
                    <a:pt x="10302" y="8135"/>
                  </a:lnTo>
                  <a:lnTo>
                    <a:pt x="10400" y="7867"/>
                  </a:lnTo>
                  <a:lnTo>
                    <a:pt x="10473" y="7599"/>
                  </a:lnTo>
                  <a:lnTo>
                    <a:pt x="10497" y="7307"/>
                  </a:lnTo>
                  <a:lnTo>
                    <a:pt x="10522" y="7014"/>
                  </a:lnTo>
                  <a:lnTo>
                    <a:pt x="10522" y="7014"/>
                  </a:lnTo>
                  <a:lnTo>
                    <a:pt x="10497" y="6722"/>
                  </a:lnTo>
                  <a:lnTo>
                    <a:pt x="10449" y="6405"/>
                  </a:lnTo>
                  <a:lnTo>
                    <a:pt x="10375" y="6113"/>
                  </a:lnTo>
                  <a:lnTo>
                    <a:pt x="10278" y="5821"/>
                  </a:lnTo>
                  <a:lnTo>
                    <a:pt x="10156" y="5553"/>
                  </a:lnTo>
                  <a:lnTo>
                    <a:pt x="10010" y="5310"/>
                  </a:lnTo>
                  <a:lnTo>
                    <a:pt x="9815" y="5066"/>
                  </a:lnTo>
                  <a:lnTo>
                    <a:pt x="9620" y="4847"/>
                  </a:lnTo>
                  <a:lnTo>
                    <a:pt x="9620" y="4847"/>
                  </a:lnTo>
                  <a:lnTo>
                    <a:pt x="9206" y="4457"/>
                  </a:lnTo>
                  <a:lnTo>
                    <a:pt x="8792" y="4092"/>
                  </a:lnTo>
                  <a:lnTo>
                    <a:pt x="8622" y="3897"/>
                  </a:lnTo>
                  <a:lnTo>
                    <a:pt x="8427" y="3678"/>
                  </a:lnTo>
                  <a:lnTo>
                    <a:pt x="8281" y="3434"/>
                  </a:lnTo>
                  <a:lnTo>
                    <a:pt x="8135" y="3191"/>
                  </a:lnTo>
                  <a:lnTo>
                    <a:pt x="8135" y="3191"/>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0" name="Google Shape;930;p48"/>
          <p:cNvGrpSpPr/>
          <p:nvPr/>
        </p:nvGrpSpPr>
        <p:grpSpPr>
          <a:xfrm>
            <a:off x="6108730" y="323717"/>
            <a:ext cx="387933" cy="345971"/>
            <a:chOff x="3927500" y="301425"/>
            <a:chExt cx="461550" cy="411625"/>
          </a:xfrm>
        </p:grpSpPr>
        <p:sp>
          <p:nvSpPr>
            <p:cNvPr id="931" name="Google Shape;931;p48"/>
            <p:cNvSpPr/>
            <p:nvPr/>
          </p:nvSpPr>
          <p:spPr>
            <a:xfrm>
              <a:off x="4080925" y="302050"/>
              <a:ext cx="154075" cy="411000"/>
            </a:xfrm>
            <a:custGeom>
              <a:avLst/>
              <a:gdLst/>
              <a:ahLst/>
              <a:cxnLst/>
              <a:rect l="l" t="t" r="r" b="b"/>
              <a:pathLst>
                <a:path w="6163" h="16440" fill="none" extrusionOk="0">
                  <a:moveTo>
                    <a:pt x="6162" y="3118"/>
                  </a:moveTo>
                  <a:lnTo>
                    <a:pt x="0" y="0"/>
                  </a:lnTo>
                  <a:lnTo>
                    <a:pt x="0" y="13322"/>
                  </a:lnTo>
                  <a:lnTo>
                    <a:pt x="6162" y="16440"/>
                  </a:lnTo>
                  <a:lnTo>
                    <a:pt x="6162" y="3118"/>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48"/>
            <p:cNvSpPr/>
            <p:nvPr/>
          </p:nvSpPr>
          <p:spPr>
            <a:xfrm>
              <a:off x="3927500" y="301425"/>
              <a:ext cx="153450" cy="406150"/>
            </a:xfrm>
            <a:custGeom>
              <a:avLst/>
              <a:gdLst/>
              <a:ahLst/>
              <a:cxnLst/>
              <a:rect l="l" t="t" r="r" b="b"/>
              <a:pathLst>
                <a:path w="6138" h="16246" fill="none" extrusionOk="0">
                  <a:moveTo>
                    <a:pt x="6137" y="1"/>
                  </a:moveTo>
                  <a:lnTo>
                    <a:pt x="536" y="2850"/>
                  </a:lnTo>
                  <a:lnTo>
                    <a:pt x="536" y="2850"/>
                  </a:lnTo>
                  <a:lnTo>
                    <a:pt x="414" y="2899"/>
                  </a:lnTo>
                  <a:lnTo>
                    <a:pt x="317" y="2997"/>
                  </a:lnTo>
                  <a:lnTo>
                    <a:pt x="219" y="3094"/>
                  </a:lnTo>
                  <a:lnTo>
                    <a:pt x="146" y="3216"/>
                  </a:lnTo>
                  <a:lnTo>
                    <a:pt x="73" y="3313"/>
                  </a:lnTo>
                  <a:lnTo>
                    <a:pt x="24" y="3435"/>
                  </a:lnTo>
                  <a:lnTo>
                    <a:pt x="0" y="3557"/>
                  </a:lnTo>
                  <a:lnTo>
                    <a:pt x="0" y="3679"/>
                  </a:lnTo>
                  <a:lnTo>
                    <a:pt x="0" y="15880"/>
                  </a:lnTo>
                  <a:lnTo>
                    <a:pt x="0" y="15880"/>
                  </a:lnTo>
                  <a:lnTo>
                    <a:pt x="0" y="16002"/>
                  </a:lnTo>
                  <a:lnTo>
                    <a:pt x="49" y="16075"/>
                  </a:lnTo>
                  <a:lnTo>
                    <a:pt x="97" y="16148"/>
                  </a:lnTo>
                  <a:lnTo>
                    <a:pt x="170" y="16197"/>
                  </a:lnTo>
                  <a:lnTo>
                    <a:pt x="244" y="16221"/>
                  </a:lnTo>
                  <a:lnTo>
                    <a:pt x="341" y="16246"/>
                  </a:lnTo>
                  <a:lnTo>
                    <a:pt x="463" y="16221"/>
                  </a:lnTo>
                  <a:lnTo>
                    <a:pt x="560" y="16173"/>
                  </a:lnTo>
                  <a:lnTo>
                    <a:pt x="6137" y="13323"/>
                  </a:lnTo>
                  <a:lnTo>
                    <a:pt x="6137" y="1"/>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48"/>
            <p:cNvSpPr/>
            <p:nvPr/>
          </p:nvSpPr>
          <p:spPr>
            <a:xfrm>
              <a:off x="4234975" y="306925"/>
              <a:ext cx="154075" cy="405525"/>
            </a:xfrm>
            <a:custGeom>
              <a:avLst/>
              <a:gdLst/>
              <a:ahLst/>
              <a:cxnLst/>
              <a:rect l="l" t="t" r="r" b="b"/>
              <a:pathLst>
                <a:path w="6163" h="16221" fill="none" extrusionOk="0">
                  <a:moveTo>
                    <a:pt x="5578" y="49"/>
                  </a:moveTo>
                  <a:lnTo>
                    <a:pt x="0" y="2898"/>
                  </a:lnTo>
                  <a:lnTo>
                    <a:pt x="0" y="16221"/>
                  </a:lnTo>
                  <a:lnTo>
                    <a:pt x="5626" y="13371"/>
                  </a:lnTo>
                  <a:lnTo>
                    <a:pt x="5626" y="13371"/>
                  </a:lnTo>
                  <a:lnTo>
                    <a:pt x="5724" y="13322"/>
                  </a:lnTo>
                  <a:lnTo>
                    <a:pt x="5845" y="13225"/>
                  </a:lnTo>
                  <a:lnTo>
                    <a:pt x="5918" y="13127"/>
                  </a:lnTo>
                  <a:lnTo>
                    <a:pt x="6016" y="13030"/>
                  </a:lnTo>
                  <a:lnTo>
                    <a:pt x="6065" y="12908"/>
                  </a:lnTo>
                  <a:lnTo>
                    <a:pt x="6113" y="12786"/>
                  </a:lnTo>
                  <a:lnTo>
                    <a:pt x="6138" y="12665"/>
                  </a:lnTo>
                  <a:lnTo>
                    <a:pt x="6162" y="12543"/>
                  </a:lnTo>
                  <a:lnTo>
                    <a:pt x="6162" y="341"/>
                  </a:lnTo>
                  <a:lnTo>
                    <a:pt x="6162" y="341"/>
                  </a:lnTo>
                  <a:lnTo>
                    <a:pt x="6138" y="219"/>
                  </a:lnTo>
                  <a:lnTo>
                    <a:pt x="6113" y="146"/>
                  </a:lnTo>
                  <a:lnTo>
                    <a:pt x="6065" y="73"/>
                  </a:lnTo>
                  <a:lnTo>
                    <a:pt x="5992" y="24"/>
                  </a:lnTo>
                  <a:lnTo>
                    <a:pt x="5894" y="0"/>
                  </a:lnTo>
                  <a:lnTo>
                    <a:pt x="5797" y="0"/>
                  </a:lnTo>
                  <a:lnTo>
                    <a:pt x="5699" y="0"/>
                  </a:lnTo>
                  <a:lnTo>
                    <a:pt x="5578" y="49"/>
                  </a:lnTo>
                  <a:lnTo>
                    <a:pt x="5578" y="49"/>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48"/>
            <p:cNvSpPr/>
            <p:nvPr/>
          </p:nvSpPr>
          <p:spPr>
            <a:xfrm>
              <a:off x="4295850" y="442075"/>
              <a:ext cx="46300" cy="26225"/>
            </a:xfrm>
            <a:custGeom>
              <a:avLst/>
              <a:gdLst/>
              <a:ahLst/>
              <a:cxnLst/>
              <a:rect l="l" t="t" r="r" b="b"/>
              <a:pathLst>
                <a:path w="1852" h="1049" fill="none" extrusionOk="0">
                  <a:moveTo>
                    <a:pt x="1" y="1"/>
                  </a:moveTo>
                  <a:lnTo>
                    <a:pt x="1852" y="1048"/>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48"/>
            <p:cNvSpPr/>
            <p:nvPr/>
          </p:nvSpPr>
          <p:spPr>
            <a:xfrm>
              <a:off x="4296475" y="415900"/>
              <a:ext cx="45075" cy="78575"/>
            </a:xfrm>
            <a:custGeom>
              <a:avLst/>
              <a:gdLst/>
              <a:ahLst/>
              <a:cxnLst/>
              <a:rect l="l" t="t" r="r" b="b"/>
              <a:pathLst>
                <a:path w="1803" h="3143" fill="none" extrusionOk="0">
                  <a:moveTo>
                    <a:pt x="1802" y="1"/>
                  </a:moveTo>
                  <a:lnTo>
                    <a:pt x="0" y="3142"/>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48"/>
            <p:cNvSpPr/>
            <p:nvPr/>
          </p:nvSpPr>
          <p:spPr>
            <a:xfrm>
              <a:off x="3968275" y="590050"/>
              <a:ext cx="25" cy="6100"/>
            </a:xfrm>
            <a:custGeom>
              <a:avLst/>
              <a:gdLst/>
              <a:ahLst/>
              <a:cxnLst/>
              <a:rect l="l" t="t" r="r" b="b"/>
              <a:pathLst>
                <a:path w="1" h="244" fill="none" extrusionOk="0">
                  <a:moveTo>
                    <a:pt x="1" y="244"/>
                  </a:moveTo>
                  <a:lnTo>
                    <a:pt x="1" y="244"/>
                  </a:lnTo>
                  <a:lnTo>
                    <a:pt x="1"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48"/>
            <p:cNvSpPr/>
            <p:nvPr/>
          </p:nvSpPr>
          <p:spPr>
            <a:xfrm>
              <a:off x="3970725" y="558375"/>
              <a:ext cx="1850" cy="12200"/>
            </a:xfrm>
            <a:custGeom>
              <a:avLst/>
              <a:gdLst/>
              <a:ahLst/>
              <a:cxnLst/>
              <a:rect l="l" t="t" r="r" b="b"/>
              <a:pathLst>
                <a:path w="74" h="488" fill="none" extrusionOk="0">
                  <a:moveTo>
                    <a:pt x="0" y="488"/>
                  </a:moveTo>
                  <a:lnTo>
                    <a:pt x="73"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48"/>
            <p:cNvSpPr/>
            <p:nvPr/>
          </p:nvSpPr>
          <p:spPr>
            <a:xfrm>
              <a:off x="3976200" y="527325"/>
              <a:ext cx="3675" cy="12200"/>
            </a:xfrm>
            <a:custGeom>
              <a:avLst/>
              <a:gdLst/>
              <a:ahLst/>
              <a:cxnLst/>
              <a:rect l="l" t="t" r="r" b="b"/>
              <a:pathLst>
                <a:path w="147" h="488" fill="none" extrusionOk="0">
                  <a:moveTo>
                    <a:pt x="0" y="488"/>
                  </a:moveTo>
                  <a:lnTo>
                    <a:pt x="98" y="147"/>
                  </a:lnTo>
                  <a:lnTo>
                    <a:pt x="147"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48"/>
            <p:cNvSpPr/>
            <p:nvPr/>
          </p:nvSpPr>
          <p:spPr>
            <a:xfrm>
              <a:off x="3985950" y="498100"/>
              <a:ext cx="4875" cy="10975"/>
            </a:xfrm>
            <a:custGeom>
              <a:avLst/>
              <a:gdLst/>
              <a:ahLst/>
              <a:cxnLst/>
              <a:rect l="l" t="t" r="r" b="b"/>
              <a:pathLst>
                <a:path w="195" h="439" fill="none" extrusionOk="0">
                  <a:moveTo>
                    <a:pt x="0" y="439"/>
                  </a:moveTo>
                  <a:lnTo>
                    <a:pt x="195" y="25"/>
                  </a:lnTo>
                  <a:lnTo>
                    <a:pt x="195"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48"/>
            <p:cNvSpPr/>
            <p:nvPr/>
          </p:nvSpPr>
          <p:spPr>
            <a:xfrm>
              <a:off x="4000550" y="471300"/>
              <a:ext cx="7325" cy="9775"/>
            </a:xfrm>
            <a:custGeom>
              <a:avLst/>
              <a:gdLst/>
              <a:ahLst/>
              <a:cxnLst/>
              <a:rect l="l" t="t" r="r" b="b"/>
              <a:pathLst>
                <a:path w="293" h="391" fill="none" extrusionOk="0">
                  <a:moveTo>
                    <a:pt x="1" y="391"/>
                  </a:moveTo>
                  <a:lnTo>
                    <a:pt x="74" y="269"/>
                  </a:lnTo>
                  <a:lnTo>
                    <a:pt x="293"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48"/>
            <p:cNvSpPr/>
            <p:nvPr/>
          </p:nvSpPr>
          <p:spPr>
            <a:xfrm>
              <a:off x="4021250" y="450600"/>
              <a:ext cx="10375" cy="6725"/>
            </a:xfrm>
            <a:custGeom>
              <a:avLst/>
              <a:gdLst/>
              <a:ahLst/>
              <a:cxnLst/>
              <a:rect l="l" t="t" r="r" b="b"/>
              <a:pathLst>
                <a:path w="415" h="269" fill="none" extrusionOk="0">
                  <a:moveTo>
                    <a:pt x="1" y="269"/>
                  </a:moveTo>
                  <a:lnTo>
                    <a:pt x="25" y="244"/>
                  </a:lnTo>
                  <a:lnTo>
                    <a:pt x="220" y="123"/>
                  </a:lnTo>
                  <a:lnTo>
                    <a:pt x="415"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48"/>
            <p:cNvSpPr/>
            <p:nvPr/>
          </p:nvSpPr>
          <p:spPr>
            <a:xfrm>
              <a:off x="4049250" y="440250"/>
              <a:ext cx="11600" cy="2475"/>
            </a:xfrm>
            <a:custGeom>
              <a:avLst/>
              <a:gdLst/>
              <a:ahLst/>
              <a:cxnLst/>
              <a:rect l="l" t="t" r="r" b="b"/>
              <a:pathLst>
                <a:path w="464" h="99" fill="none" extrusionOk="0">
                  <a:moveTo>
                    <a:pt x="1" y="98"/>
                  </a:moveTo>
                  <a:lnTo>
                    <a:pt x="220" y="50"/>
                  </a:lnTo>
                  <a:lnTo>
                    <a:pt x="464" y="1"/>
                  </a:lnTo>
                  <a:lnTo>
                    <a:pt x="464"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48"/>
            <p:cNvSpPr/>
            <p:nvPr/>
          </p:nvSpPr>
          <p:spPr>
            <a:xfrm>
              <a:off x="4080325" y="439650"/>
              <a:ext cx="12200" cy="1850"/>
            </a:xfrm>
            <a:custGeom>
              <a:avLst/>
              <a:gdLst/>
              <a:ahLst/>
              <a:cxnLst/>
              <a:rect l="l" t="t" r="r" b="b"/>
              <a:pathLst>
                <a:path w="488" h="74" fill="none" extrusionOk="0">
                  <a:moveTo>
                    <a:pt x="0" y="0"/>
                  </a:moveTo>
                  <a:lnTo>
                    <a:pt x="146" y="0"/>
                  </a:lnTo>
                  <a:lnTo>
                    <a:pt x="463" y="74"/>
                  </a:lnTo>
                  <a:lnTo>
                    <a:pt x="487" y="74"/>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48"/>
            <p:cNvSpPr/>
            <p:nvPr/>
          </p:nvSpPr>
          <p:spPr>
            <a:xfrm>
              <a:off x="4110150" y="450000"/>
              <a:ext cx="9150" cy="7950"/>
            </a:xfrm>
            <a:custGeom>
              <a:avLst/>
              <a:gdLst/>
              <a:ahLst/>
              <a:cxnLst/>
              <a:rect l="l" t="t" r="r" b="b"/>
              <a:pathLst>
                <a:path w="366" h="318" fill="none" extrusionOk="0">
                  <a:moveTo>
                    <a:pt x="0" y="1"/>
                  </a:moveTo>
                  <a:lnTo>
                    <a:pt x="98" y="74"/>
                  </a:lnTo>
                  <a:lnTo>
                    <a:pt x="317" y="268"/>
                  </a:lnTo>
                  <a:lnTo>
                    <a:pt x="366" y="317"/>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48"/>
            <p:cNvSpPr/>
            <p:nvPr/>
          </p:nvSpPr>
          <p:spPr>
            <a:xfrm>
              <a:off x="4130250" y="473750"/>
              <a:ext cx="4900" cy="10975"/>
            </a:xfrm>
            <a:custGeom>
              <a:avLst/>
              <a:gdLst/>
              <a:ahLst/>
              <a:cxnLst/>
              <a:rect l="l" t="t" r="r" b="b"/>
              <a:pathLst>
                <a:path w="196" h="439" fill="none" extrusionOk="0">
                  <a:moveTo>
                    <a:pt x="0" y="0"/>
                  </a:moveTo>
                  <a:lnTo>
                    <a:pt x="25" y="73"/>
                  </a:lnTo>
                  <a:lnTo>
                    <a:pt x="171" y="366"/>
                  </a:lnTo>
                  <a:lnTo>
                    <a:pt x="195" y="439"/>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48"/>
            <p:cNvSpPr/>
            <p:nvPr/>
          </p:nvSpPr>
          <p:spPr>
            <a:xfrm>
              <a:off x="4141800" y="502975"/>
              <a:ext cx="3700" cy="11600"/>
            </a:xfrm>
            <a:custGeom>
              <a:avLst/>
              <a:gdLst/>
              <a:ahLst/>
              <a:cxnLst/>
              <a:rect l="l" t="t" r="r" b="b"/>
              <a:pathLst>
                <a:path w="148" h="464" fill="none" extrusionOk="0">
                  <a:moveTo>
                    <a:pt x="1" y="0"/>
                  </a:moveTo>
                  <a:lnTo>
                    <a:pt x="147" y="463"/>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48"/>
            <p:cNvSpPr/>
            <p:nvPr/>
          </p:nvSpPr>
          <p:spPr>
            <a:xfrm>
              <a:off x="4150950" y="533425"/>
              <a:ext cx="3675" cy="11575"/>
            </a:xfrm>
            <a:custGeom>
              <a:avLst/>
              <a:gdLst/>
              <a:ahLst/>
              <a:cxnLst/>
              <a:rect l="l" t="t" r="r" b="b"/>
              <a:pathLst>
                <a:path w="147" h="463" fill="none" extrusionOk="0">
                  <a:moveTo>
                    <a:pt x="0" y="0"/>
                  </a:moveTo>
                  <a:lnTo>
                    <a:pt x="146" y="463"/>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48"/>
            <p:cNvSpPr/>
            <p:nvPr/>
          </p:nvSpPr>
          <p:spPr>
            <a:xfrm>
              <a:off x="4160675" y="563850"/>
              <a:ext cx="4900" cy="11000"/>
            </a:xfrm>
            <a:custGeom>
              <a:avLst/>
              <a:gdLst/>
              <a:ahLst/>
              <a:cxnLst/>
              <a:rect l="l" t="t" r="r" b="b"/>
              <a:pathLst>
                <a:path w="196" h="440" fill="none" extrusionOk="0">
                  <a:moveTo>
                    <a:pt x="1" y="1"/>
                  </a:moveTo>
                  <a:lnTo>
                    <a:pt x="50" y="123"/>
                  </a:lnTo>
                  <a:lnTo>
                    <a:pt x="196" y="415"/>
                  </a:lnTo>
                  <a:lnTo>
                    <a:pt x="196" y="439"/>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48"/>
            <p:cNvSpPr/>
            <p:nvPr/>
          </p:nvSpPr>
          <p:spPr>
            <a:xfrm>
              <a:off x="4175300" y="591875"/>
              <a:ext cx="7325" cy="9150"/>
            </a:xfrm>
            <a:custGeom>
              <a:avLst/>
              <a:gdLst/>
              <a:ahLst/>
              <a:cxnLst/>
              <a:rect l="l" t="t" r="r" b="b"/>
              <a:pathLst>
                <a:path w="293" h="366" fill="none" extrusionOk="0">
                  <a:moveTo>
                    <a:pt x="0" y="0"/>
                  </a:moveTo>
                  <a:lnTo>
                    <a:pt x="98" y="146"/>
                  </a:lnTo>
                  <a:lnTo>
                    <a:pt x="293" y="366"/>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48"/>
            <p:cNvSpPr/>
            <p:nvPr/>
          </p:nvSpPr>
          <p:spPr>
            <a:xfrm>
              <a:off x="4198425" y="613175"/>
              <a:ext cx="11000" cy="4900"/>
            </a:xfrm>
            <a:custGeom>
              <a:avLst/>
              <a:gdLst/>
              <a:ahLst/>
              <a:cxnLst/>
              <a:rect l="l" t="t" r="r" b="b"/>
              <a:pathLst>
                <a:path w="440" h="196" fill="none" extrusionOk="0">
                  <a:moveTo>
                    <a:pt x="1" y="1"/>
                  </a:moveTo>
                  <a:lnTo>
                    <a:pt x="171" y="98"/>
                  </a:lnTo>
                  <a:lnTo>
                    <a:pt x="439" y="195"/>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48"/>
            <p:cNvSpPr/>
            <p:nvPr/>
          </p:nvSpPr>
          <p:spPr>
            <a:xfrm>
              <a:off x="4228275" y="621100"/>
              <a:ext cx="12200" cy="625"/>
            </a:xfrm>
            <a:custGeom>
              <a:avLst/>
              <a:gdLst/>
              <a:ahLst/>
              <a:cxnLst/>
              <a:rect l="l" t="t" r="r" b="b"/>
              <a:pathLst>
                <a:path w="488" h="25" fill="none" extrusionOk="0">
                  <a:moveTo>
                    <a:pt x="0" y="0"/>
                  </a:moveTo>
                  <a:lnTo>
                    <a:pt x="49" y="25"/>
                  </a:lnTo>
                  <a:lnTo>
                    <a:pt x="487" y="0"/>
                  </a:lnTo>
                  <a:lnTo>
                    <a:pt x="487"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48"/>
            <p:cNvSpPr/>
            <p:nvPr/>
          </p:nvSpPr>
          <p:spPr>
            <a:xfrm>
              <a:off x="4259925" y="616225"/>
              <a:ext cx="11600" cy="3075"/>
            </a:xfrm>
            <a:custGeom>
              <a:avLst/>
              <a:gdLst/>
              <a:ahLst/>
              <a:cxnLst/>
              <a:rect l="l" t="t" r="r" b="b"/>
              <a:pathLst>
                <a:path w="464" h="123" fill="none" extrusionOk="0">
                  <a:moveTo>
                    <a:pt x="1" y="122"/>
                  </a:moveTo>
                  <a:lnTo>
                    <a:pt x="196" y="73"/>
                  </a:lnTo>
                  <a:lnTo>
                    <a:pt x="464" y="0"/>
                  </a:lnTo>
                  <a:lnTo>
                    <a:pt x="464"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48"/>
            <p:cNvSpPr/>
            <p:nvPr/>
          </p:nvSpPr>
          <p:spPr>
            <a:xfrm>
              <a:off x="4289775" y="602225"/>
              <a:ext cx="10375" cy="6725"/>
            </a:xfrm>
            <a:custGeom>
              <a:avLst/>
              <a:gdLst/>
              <a:ahLst/>
              <a:cxnLst/>
              <a:rect l="l" t="t" r="r" b="b"/>
              <a:pathLst>
                <a:path w="415" h="269" fill="none" extrusionOk="0">
                  <a:moveTo>
                    <a:pt x="0" y="268"/>
                  </a:moveTo>
                  <a:lnTo>
                    <a:pt x="195" y="146"/>
                  </a:lnTo>
                  <a:lnTo>
                    <a:pt x="390" y="0"/>
                  </a:lnTo>
                  <a:lnTo>
                    <a:pt x="414"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48"/>
            <p:cNvSpPr/>
            <p:nvPr/>
          </p:nvSpPr>
          <p:spPr>
            <a:xfrm>
              <a:off x="4313525" y="577875"/>
              <a:ext cx="6100" cy="10375"/>
            </a:xfrm>
            <a:custGeom>
              <a:avLst/>
              <a:gdLst/>
              <a:ahLst/>
              <a:cxnLst/>
              <a:rect l="l" t="t" r="r" b="b"/>
              <a:pathLst>
                <a:path w="244" h="415" fill="none" extrusionOk="0">
                  <a:moveTo>
                    <a:pt x="0" y="414"/>
                  </a:moveTo>
                  <a:lnTo>
                    <a:pt x="24" y="365"/>
                  </a:lnTo>
                  <a:lnTo>
                    <a:pt x="146" y="195"/>
                  </a:lnTo>
                  <a:lnTo>
                    <a:pt x="244"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48"/>
            <p:cNvSpPr/>
            <p:nvPr/>
          </p:nvSpPr>
          <p:spPr>
            <a:xfrm>
              <a:off x="4326300" y="547425"/>
              <a:ext cx="2450" cy="12200"/>
            </a:xfrm>
            <a:custGeom>
              <a:avLst/>
              <a:gdLst/>
              <a:ahLst/>
              <a:cxnLst/>
              <a:rect l="l" t="t" r="r" b="b"/>
              <a:pathLst>
                <a:path w="98" h="488" fill="none" extrusionOk="0">
                  <a:moveTo>
                    <a:pt x="0" y="487"/>
                  </a:moveTo>
                  <a:lnTo>
                    <a:pt x="49" y="293"/>
                  </a:lnTo>
                  <a:lnTo>
                    <a:pt x="98"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48"/>
            <p:cNvSpPr/>
            <p:nvPr/>
          </p:nvSpPr>
          <p:spPr>
            <a:xfrm>
              <a:off x="4329350" y="515750"/>
              <a:ext cx="625" cy="12200"/>
            </a:xfrm>
            <a:custGeom>
              <a:avLst/>
              <a:gdLst/>
              <a:ahLst/>
              <a:cxnLst/>
              <a:rect l="l" t="t" r="r" b="b"/>
              <a:pathLst>
                <a:path w="25" h="488" fill="none" extrusionOk="0">
                  <a:moveTo>
                    <a:pt x="25" y="488"/>
                  </a:moveTo>
                  <a:lnTo>
                    <a:pt x="25" y="464"/>
                  </a:lnTo>
                  <a:lnTo>
                    <a:pt x="25" y="123"/>
                  </a:lnTo>
                  <a:lnTo>
                    <a:pt x="0"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48"/>
            <p:cNvSpPr/>
            <p:nvPr/>
          </p:nvSpPr>
          <p:spPr>
            <a:xfrm>
              <a:off x="4325075" y="488975"/>
              <a:ext cx="1250" cy="6100"/>
            </a:xfrm>
            <a:custGeom>
              <a:avLst/>
              <a:gdLst/>
              <a:ahLst/>
              <a:cxnLst/>
              <a:rect l="l" t="t" r="r" b="b"/>
              <a:pathLst>
                <a:path w="50" h="244" fill="none" extrusionOk="0">
                  <a:moveTo>
                    <a:pt x="49" y="244"/>
                  </a:moveTo>
                  <a:lnTo>
                    <a:pt x="49" y="244"/>
                  </a:lnTo>
                  <a:lnTo>
                    <a:pt x="1"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8" name="Google Shape;958;p48"/>
          <p:cNvGrpSpPr/>
          <p:nvPr/>
        </p:nvGrpSpPr>
        <p:grpSpPr>
          <a:xfrm>
            <a:off x="8396277" y="330378"/>
            <a:ext cx="332670" cy="332670"/>
            <a:chOff x="6649150" y="309350"/>
            <a:chExt cx="395800" cy="395800"/>
          </a:xfrm>
        </p:grpSpPr>
        <p:sp>
          <p:nvSpPr>
            <p:cNvPr id="959" name="Google Shape;959;p48"/>
            <p:cNvSpPr/>
            <p:nvPr/>
          </p:nvSpPr>
          <p:spPr>
            <a:xfrm>
              <a:off x="6649150" y="309350"/>
              <a:ext cx="395800" cy="395800"/>
            </a:xfrm>
            <a:custGeom>
              <a:avLst/>
              <a:gdLst/>
              <a:ahLst/>
              <a:cxnLst/>
              <a:rect l="l" t="t" r="r" b="b"/>
              <a:pathLst>
                <a:path w="15832" h="15832" fill="none" extrusionOk="0">
                  <a:moveTo>
                    <a:pt x="7916" y="1"/>
                  </a:moveTo>
                  <a:lnTo>
                    <a:pt x="7916" y="1"/>
                  </a:lnTo>
                  <a:lnTo>
                    <a:pt x="7502" y="25"/>
                  </a:lnTo>
                  <a:lnTo>
                    <a:pt x="7112" y="49"/>
                  </a:lnTo>
                  <a:lnTo>
                    <a:pt x="6723" y="98"/>
                  </a:lnTo>
                  <a:lnTo>
                    <a:pt x="6333" y="171"/>
                  </a:lnTo>
                  <a:lnTo>
                    <a:pt x="5943" y="244"/>
                  </a:lnTo>
                  <a:lnTo>
                    <a:pt x="5553" y="366"/>
                  </a:lnTo>
                  <a:lnTo>
                    <a:pt x="5188" y="488"/>
                  </a:lnTo>
                  <a:lnTo>
                    <a:pt x="4847" y="634"/>
                  </a:lnTo>
                  <a:lnTo>
                    <a:pt x="4482" y="780"/>
                  </a:lnTo>
                  <a:lnTo>
                    <a:pt x="4141" y="950"/>
                  </a:lnTo>
                  <a:lnTo>
                    <a:pt x="3824" y="1145"/>
                  </a:lnTo>
                  <a:lnTo>
                    <a:pt x="3483" y="1364"/>
                  </a:lnTo>
                  <a:lnTo>
                    <a:pt x="3191" y="1584"/>
                  </a:lnTo>
                  <a:lnTo>
                    <a:pt x="2874" y="1803"/>
                  </a:lnTo>
                  <a:lnTo>
                    <a:pt x="2607" y="2071"/>
                  </a:lnTo>
                  <a:lnTo>
                    <a:pt x="2314" y="2314"/>
                  </a:lnTo>
                  <a:lnTo>
                    <a:pt x="2071" y="2607"/>
                  </a:lnTo>
                  <a:lnTo>
                    <a:pt x="1803" y="2874"/>
                  </a:lnTo>
                  <a:lnTo>
                    <a:pt x="1584" y="3191"/>
                  </a:lnTo>
                  <a:lnTo>
                    <a:pt x="1364" y="3483"/>
                  </a:lnTo>
                  <a:lnTo>
                    <a:pt x="1145" y="3824"/>
                  </a:lnTo>
                  <a:lnTo>
                    <a:pt x="950" y="4141"/>
                  </a:lnTo>
                  <a:lnTo>
                    <a:pt x="780" y="4482"/>
                  </a:lnTo>
                  <a:lnTo>
                    <a:pt x="634" y="4847"/>
                  </a:lnTo>
                  <a:lnTo>
                    <a:pt x="488" y="5188"/>
                  </a:lnTo>
                  <a:lnTo>
                    <a:pt x="366" y="5553"/>
                  </a:lnTo>
                  <a:lnTo>
                    <a:pt x="244" y="5943"/>
                  </a:lnTo>
                  <a:lnTo>
                    <a:pt x="171" y="6333"/>
                  </a:lnTo>
                  <a:lnTo>
                    <a:pt x="98" y="6722"/>
                  </a:lnTo>
                  <a:lnTo>
                    <a:pt x="49" y="7112"/>
                  </a:lnTo>
                  <a:lnTo>
                    <a:pt x="25" y="7502"/>
                  </a:lnTo>
                  <a:lnTo>
                    <a:pt x="1" y="7916"/>
                  </a:lnTo>
                  <a:lnTo>
                    <a:pt x="1" y="7916"/>
                  </a:lnTo>
                  <a:lnTo>
                    <a:pt x="25" y="8330"/>
                  </a:lnTo>
                  <a:lnTo>
                    <a:pt x="49" y="8720"/>
                  </a:lnTo>
                  <a:lnTo>
                    <a:pt x="98" y="9109"/>
                  </a:lnTo>
                  <a:lnTo>
                    <a:pt x="171" y="9499"/>
                  </a:lnTo>
                  <a:lnTo>
                    <a:pt x="244" y="9889"/>
                  </a:lnTo>
                  <a:lnTo>
                    <a:pt x="366" y="10278"/>
                  </a:lnTo>
                  <a:lnTo>
                    <a:pt x="488" y="10644"/>
                  </a:lnTo>
                  <a:lnTo>
                    <a:pt x="634" y="10985"/>
                  </a:lnTo>
                  <a:lnTo>
                    <a:pt x="780" y="11350"/>
                  </a:lnTo>
                  <a:lnTo>
                    <a:pt x="950" y="11691"/>
                  </a:lnTo>
                  <a:lnTo>
                    <a:pt x="1145" y="12008"/>
                  </a:lnTo>
                  <a:lnTo>
                    <a:pt x="1364" y="12348"/>
                  </a:lnTo>
                  <a:lnTo>
                    <a:pt x="1584" y="12641"/>
                  </a:lnTo>
                  <a:lnTo>
                    <a:pt x="1803" y="12957"/>
                  </a:lnTo>
                  <a:lnTo>
                    <a:pt x="2071" y="13225"/>
                  </a:lnTo>
                  <a:lnTo>
                    <a:pt x="2314" y="13518"/>
                  </a:lnTo>
                  <a:lnTo>
                    <a:pt x="2607" y="13761"/>
                  </a:lnTo>
                  <a:lnTo>
                    <a:pt x="2874" y="14029"/>
                  </a:lnTo>
                  <a:lnTo>
                    <a:pt x="3191" y="14248"/>
                  </a:lnTo>
                  <a:lnTo>
                    <a:pt x="3483" y="14467"/>
                  </a:lnTo>
                  <a:lnTo>
                    <a:pt x="3824" y="14687"/>
                  </a:lnTo>
                  <a:lnTo>
                    <a:pt x="4141" y="14881"/>
                  </a:lnTo>
                  <a:lnTo>
                    <a:pt x="4482" y="15052"/>
                  </a:lnTo>
                  <a:lnTo>
                    <a:pt x="4847" y="15198"/>
                  </a:lnTo>
                  <a:lnTo>
                    <a:pt x="5188" y="15344"/>
                  </a:lnTo>
                  <a:lnTo>
                    <a:pt x="5553" y="15466"/>
                  </a:lnTo>
                  <a:lnTo>
                    <a:pt x="5943" y="15588"/>
                  </a:lnTo>
                  <a:lnTo>
                    <a:pt x="6333" y="15661"/>
                  </a:lnTo>
                  <a:lnTo>
                    <a:pt x="6723" y="15734"/>
                  </a:lnTo>
                  <a:lnTo>
                    <a:pt x="7112" y="15783"/>
                  </a:lnTo>
                  <a:lnTo>
                    <a:pt x="7502" y="15807"/>
                  </a:lnTo>
                  <a:lnTo>
                    <a:pt x="7916" y="15831"/>
                  </a:lnTo>
                  <a:lnTo>
                    <a:pt x="7916" y="15831"/>
                  </a:lnTo>
                  <a:lnTo>
                    <a:pt x="8330" y="15807"/>
                  </a:lnTo>
                  <a:lnTo>
                    <a:pt x="8720" y="15783"/>
                  </a:lnTo>
                  <a:lnTo>
                    <a:pt x="9109" y="15734"/>
                  </a:lnTo>
                  <a:lnTo>
                    <a:pt x="9499" y="15661"/>
                  </a:lnTo>
                  <a:lnTo>
                    <a:pt x="9889" y="15588"/>
                  </a:lnTo>
                  <a:lnTo>
                    <a:pt x="10278" y="15466"/>
                  </a:lnTo>
                  <a:lnTo>
                    <a:pt x="10644" y="15344"/>
                  </a:lnTo>
                  <a:lnTo>
                    <a:pt x="10985" y="15198"/>
                  </a:lnTo>
                  <a:lnTo>
                    <a:pt x="11350" y="15052"/>
                  </a:lnTo>
                  <a:lnTo>
                    <a:pt x="11691" y="14881"/>
                  </a:lnTo>
                  <a:lnTo>
                    <a:pt x="12008" y="14687"/>
                  </a:lnTo>
                  <a:lnTo>
                    <a:pt x="12349" y="14467"/>
                  </a:lnTo>
                  <a:lnTo>
                    <a:pt x="12641" y="14248"/>
                  </a:lnTo>
                  <a:lnTo>
                    <a:pt x="12957" y="14029"/>
                  </a:lnTo>
                  <a:lnTo>
                    <a:pt x="13225" y="13761"/>
                  </a:lnTo>
                  <a:lnTo>
                    <a:pt x="13518" y="13518"/>
                  </a:lnTo>
                  <a:lnTo>
                    <a:pt x="13761" y="13225"/>
                  </a:lnTo>
                  <a:lnTo>
                    <a:pt x="14029" y="12957"/>
                  </a:lnTo>
                  <a:lnTo>
                    <a:pt x="14248" y="12641"/>
                  </a:lnTo>
                  <a:lnTo>
                    <a:pt x="14467" y="12348"/>
                  </a:lnTo>
                  <a:lnTo>
                    <a:pt x="14687" y="12008"/>
                  </a:lnTo>
                  <a:lnTo>
                    <a:pt x="14881" y="11691"/>
                  </a:lnTo>
                  <a:lnTo>
                    <a:pt x="15052" y="11350"/>
                  </a:lnTo>
                  <a:lnTo>
                    <a:pt x="15198" y="10985"/>
                  </a:lnTo>
                  <a:lnTo>
                    <a:pt x="15344" y="10644"/>
                  </a:lnTo>
                  <a:lnTo>
                    <a:pt x="15466" y="10278"/>
                  </a:lnTo>
                  <a:lnTo>
                    <a:pt x="15588" y="9889"/>
                  </a:lnTo>
                  <a:lnTo>
                    <a:pt x="15661" y="9499"/>
                  </a:lnTo>
                  <a:lnTo>
                    <a:pt x="15734" y="9109"/>
                  </a:lnTo>
                  <a:lnTo>
                    <a:pt x="15783" y="8720"/>
                  </a:lnTo>
                  <a:lnTo>
                    <a:pt x="15807" y="8330"/>
                  </a:lnTo>
                  <a:lnTo>
                    <a:pt x="15831" y="7916"/>
                  </a:lnTo>
                  <a:lnTo>
                    <a:pt x="15831" y="7916"/>
                  </a:lnTo>
                  <a:lnTo>
                    <a:pt x="15807" y="7502"/>
                  </a:lnTo>
                  <a:lnTo>
                    <a:pt x="15783" y="7112"/>
                  </a:lnTo>
                  <a:lnTo>
                    <a:pt x="15734" y="6722"/>
                  </a:lnTo>
                  <a:lnTo>
                    <a:pt x="15661" y="6333"/>
                  </a:lnTo>
                  <a:lnTo>
                    <a:pt x="15588" y="5943"/>
                  </a:lnTo>
                  <a:lnTo>
                    <a:pt x="15466" y="5553"/>
                  </a:lnTo>
                  <a:lnTo>
                    <a:pt x="15344" y="5188"/>
                  </a:lnTo>
                  <a:lnTo>
                    <a:pt x="15198" y="4847"/>
                  </a:lnTo>
                  <a:lnTo>
                    <a:pt x="15052" y="4482"/>
                  </a:lnTo>
                  <a:lnTo>
                    <a:pt x="14881" y="4141"/>
                  </a:lnTo>
                  <a:lnTo>
                    <a:pt x="14687" y="3824"/>
                  </a:lnTo>
                  <a:lnTo>
                    <a:pt x="14467" y="3483"/>
                  </a:lnTo>
                  <a:lnTo>
                    <a:pt x="14248" y="3191"/>
                  </a:lnTo>
                  <a:lnTo>
                    <a:pt x="14029" y="2874"/>
                  </a:lnTo>
                  <a:lnTo>
                    <a:pt x="13761" y="2607"/>
                  </a:lnTo>
                  <a:lnTo>
                    <a:pt x="13518" y="2314"/>
                  </a:lnTo>
                  <a:lnTo>
                    <a:pt x="13225" y="2071"/>
                  </a:lnTo>
                  <a:lnTo>
                    <a:pt x="12957" y="1803"/>
                  </a:lnTo>
                  <a:lnTo>
                    <a:pt x="12641" y="1584"/>
                  </a:lnTo>
                  <a:lnTo>
                    <a:pt x="12349" y="1364"/>
                  </a:lnTo>
                  <a:lnTo>
                    <a:pt x="12008" y="1145"/>
                  </a:lnTo>
                  <a:lnTo>
                    <a:pt x="11691" y="950"/>
                  </a:lnTo>
                  <a:lnTo>
                    <a:pt x="11350" y="780"/>
                  </a:lnTo>
                  <a:lnTo>
                    <a:pt x="10985" y="634"/>
                  </a:lnTo>
                  <a:lnTo>
                    <a:pt x="10644" y="488"/>
                  </a:lnTo>
                  <a:lnTo>
                    <a:pt x="10278" y="366"/>
                  </a:lnTo>
                  <a:lnTo>
                    <a:pt x="9889" y="244"/>
                  </a:lnTo>
                  <a:lnTo>
                    <a:pt x="9499" y="171"/>
                  </a:lnTo>
                  <a:lnTo>
                    <a:pt x="9109" y="98"/>
                  </a:lnTo>
                  <a:lnTo>
                    <a:pt x="8720" y="49"/>
                  </a:lnTo>
                  <a:lnTo>
                    <a:pt x="8330" y="25"/>
                  </a:lnTo>
                  <a:lnTo>
                    <a:pt x="7916" y="1"/>
                  </a:lnTo>
                  <a:lnTo>
                    <a:pt x="7916" y="1"/>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48"/>
            <p:cNvSpPr/>
            <p:nvPr/>
          </p:nvSpPr>
          <p:spPr>
            <a:xfrm>
              <a:off x="6673500" y="333700"/>
              <a:ext cx="347100" cy="347100"/>
            </a:xfrm>
            <a:custGeom>
              <a:avLst/>
              <a:gdLst/>
              <a:ahLst/>
              <a:cxnLst/>
              <a:rect l="l" t="t" r="r" b="b"/>
              <a:pathLst>
                <a:path w="13884" h="13884" fill="none" extrusionOk="0">
                  <a:moveTo>
                    <a:pt x="6942" y="13883"/>
                  </a:moveTo>
                  <a:lnTo>
                    <a:pt x="6942" y="13883"/>
                  </a:lnTo>
                  <a:lnTo>
                    <a:pt x="6577" y="13883"/>
                  </a:lnTo>
                  <a:lnTo>
                    <a:pt x="6236" y="13834"/>
                  </a:lnTo>
                  <a:lnTo>
                    <a:pt x="5895" y="13810"/>
                  </a:lnTo>
                  <a:lnTo>
                    <a:pt x="5554" y="13737"/>
                  </a:lnTo>
                  <a:lnTo>
                    <a:pt x="5213" y="13664"/>
                  </a:lnTo>
                  <a:lnTo>
                    <a:pt x="4872" y="13566"/>
                  </a:lnTo>
                  <a:lnTo>
                    <a:pt x="4555" y="13469"/>
                  </a:lnTo>
                  <a:lnTo>
                    <a:pt x="4239" y="13323"/>
                  </a:lnTo>
                  <a:lnTo>
                    <a:pt x="3946" y="13201"/>
                  </a:lnTo>
                  <a:lnTo>
                    <a:pt x="3630" y="13031"/>
                  </a:lnTo>
                  <a:lnTo>
                    <a:pt x="3337" y="12884"/>
                  </a:lnTo>
                  <a:lnTo>
                    <a:pt x="3069" y="12690"/>
                  </a:lnTo>
                  <a:lnTo>
                    <a:pt x="2802" y="12495"/>
                  </a:lnTo>
                  <a:lnTo>
                    <a:pt x="2534" y="12300"/>
                  </a:lnTo>
                  <a:lnTo>
                    <a:pt x="2290" y="12081"/>
                  </a:lnTo>
                  <a:lnTo>
                    <a:pt x="2047" y="11837"/>
                  </a:lnTo>
                  <a:lnTo>
                    <a:pt x="1803" y="11594"/>
                  </a:lnTo>
                  <a:lnTo>
                    <a:pt x="1584" y="11350"/>
                  </a:lnTo>
                  <a:lnTo>
                    <a:pt x="1389" y="11082"/>
                  </a:lnTo>
                  <a:lnTo>
                    <a:pt x="1194" y="10814"/>
                  </a:lnTo>
                  <a:lnTo>
                    <a:pt x="999" y="10546"/>
                  </a:lnTo>
                  <a:lnTo>
                    <a:pt x="853" y="10254"/>
                  </a:lnTo>
                  <a:lnTo>
                    <a:pt x="683" y="9938"/>
                  </a:lnTo>
                  <a:lnTo>
                    <a:pt x="561" y="9645"/>
                  </a:lnTo>
                  <a:lnTo>
                    <a:pt x="415" y="9329"/>
                  </a:lnTo>
                  <a:lnTo>
                    <a:pt x="317" y="9012"/>
                  </a:lnTo>
                  <a:lnTo>
                    <a:pt x="220" y="8671"/>
                  </a:lnTo>
                  <a:lnTo>
                    <a:pt x="147" y="8330"/>
                  </a:lnTo>
                  <a:lnTo>
                    <a:pt x="74" y="7989"/>
                  </a:lnTo>
                  <a:lnTo>
                    <a:pt x="49" y="7648"/>
                  </a:lnTo>
                  <a:lnTo>
                    <a:pt x="1" y="7307"/>
                  </a:lnTo>
                  <a:lnTo>
                    <a:pt x="1" y="6942"/>
                  </a:lnTo>
                  <a:lnTo>
                    <a:pt x="1" y="6942"/>
                  </a:lnTo>
                  <a:lnTo>
                    <a:pt x="1" y="6577"/>
                  </a:lnTo>
                  <a:lnTo>
                    <a:pt x="49" y="6236"/>
                  </a:lnTo>
                  <a:lnTo>
                    <a:pt x="74" y="5895"/>
                  </a:lnTo>
                  <a:lnTo>
                    <a:pt x="147" y="5554"/>
                  </a:lnTo>
                  <a:lnTo>
                    <a:pt x="220" y="5213"/>
                  </a:lnTo>
                  <a:lnTo>
                    <a:pt x="317" y="4872"/>
                  </a:lnTo>
                  <a:lnTo>
                    <a:pt x="415" y="4555"/>
                  </a:lnTo>
                  <a:lnTo>
                    <a:pt x="561" y="4238"/>
                  </a:lnTo>
                  <a:lnTo>
                    <a:pt x="683" y="3946"/>
                  </a:lnTo>
                  <a:lnTo>
                    <a:pt x="853" y="3630"/>
                  </a:lnTo>
                  <a:lnTo>
                    <a:pt x="999" y="3337"/>
                  </a:lnTo>
                  <a:lnTo>
                    <a:pt x="1194" y="3069"/>
                  </a:lnTo>
                  <a:lnTo>
                    <a:pt x="1389" y="2802"/>
                  </a:lnTo>
                  <a:lnTo>
                    <a:pt x="1584" y="2534"/>
                  </a:lnTo>
                  <a:lnTo>
                    <a:pt x="1803" y="2290"/>
                  </a:lnTo>
                  <a:lnTo>
                    <a:pt x="2047" y="2047"/>
                  </a:lnTo>
                  <a:lnTo>
                    <a:pt x="2290" y="1803"/>
                  </a:lnTo>
                  <a:lnTo>
                    <a:pt x="2534" y="1584"/>
                  </a:lnTo>
                  <a:lnTo>
                    <a:pt x="2802" y="1389"/>
                  </a:lnTo>
                  <a:lnTo>
                    <a:pt x="3069" y="1194"/>
                  </a:lnTo>
                  <a:lnTo>
                    <a:pt x="3337" y="999"/>
                  </a:lnTo>
                  <a:lnTo>
                    <a:pt x="3630" y="853"/>
                  </a:lnTo>
                  <a:lnTo>
                    <a:pt x="3946" y="683"/>
                  </a:lnTo>
                  <a:lnTo>
                    <a:pt x="4239" y="561"/>
                  </a:lnTo>
                  <a:lnTo>
                    <a:pt x="4555" y="415"/>
                  </a:lnTo>
                  <a:lnTo>
                    <a:pt x="4872" y="317"/>
                  </a:lnTo>
                  <a:lnTo>
                    <a:pt x="5213" y="220"/>
                  </a:lnTo>
                  <a:lnTo>
                    <a:pt x="5554" y="147"/>
                  </a:lnTo>
                  <a:lnTo>
                    <a:pt x="5895" y="74"/>
                  </a:lnTo>
                  <a:lnTo>
                    <a:pt x="6236" y="49"/>
                  </a:lnTo>
                  <a:lnTo>
                    <a:pt x="6577" y="1"/>
                  </a:lnTo>
                  <a:lnTo>
                    <a:pt x="6942" y="1"/>
                  </a:lnTo>
                  <a:lnTo>
                    <a:pt x="6942" y="1"/>
                  </a:lnTo>
                  <a:lnTo>
                    <a:pt x="7307" y="1"/>
                  </a:lnTo>
                  <a:lnTo>
                    <a:pt x="7648" y="49"/>
                  </a:lnTo>
                  <a:lnTo>
                    <a:pt x="7989" y="74"/>
                  </a:lnTo>
                  <a:lnTo>
                    <a:pt x="8330" y="147"/>
                  </a:lnTo>
                  <a:lnTo>
                    <a:pt x="8671" y="220"/>
                  </a:lnTo>
                  <a:lnTo>
                    <a:pt x="9012" y="317"/>
                  </a:lnTo>
                  <a:lnTo>
                    <a:pt x="9329" y="415"/>
                  </a:lnTo>
                  <a:lnTo>
                    <a:pt x="9645" y="561"/>
                  </a:lnTo>
                  <a:lnTo>
                    <a:pt x="9938" y="683"/>
                  </a:lnTo>
                  <a:lnTo>
                    <a:pt x="10254" y="853"/>
                  </a:lnTo>
                  <a:lnTo>
                    <a:pt x="10546" y="999"/>
                  </a:lnTo>
                  <a:lnTo>
                    <a:pt x="10814" y="1194"/>
                  </a:lnTo>
                  <a:lnTo>
                    <a:pt x="11082" y="1389"/>
                  </a:lnTo>
                  <a:lnTo>
                    <a:pt x="11350" y="1584"/>
                  </a:lnTo>
                  <a:lnTo>
                    <a:pt x="11594" y="1803"/>
                  </a:lnTo>
                  <a:lnTo>
                    <a:pt x="11837" y="2047"/>
                  </a:lnTo>
                  <a:lnTo>
                    <a:pt x="12081" y="2290"/>
                  </a:lnTo>
                  <a:lnTo>
                    <a:pt x="12300" y="2534"/>
                  </a:lnTo>
                  <a:lnTo>
                    <a:pt x="12495" y="2802"/>
                  </a:lnTo>
                  <a:lnTo>
                    <a:pt x="12690" y="3069"/>
                  </a:lnTo>
                  <a:lnTo>
                    <a:pt x="12885" y="3337"/>
                  </a:lnTo>
                  <a:lnTo>
                    <a:pt x="13031" y="3630"/>
                  </a:lnTo>
                  <a:lnTo>
                    <a:pt x="13201" y="3946"/>
                  </a:lnTo>
                  <a:lnTo>
                    <a:pt x="13323" y="4238"/>
                  </a:lnTo>
                  <a:lnTo>
                    <a:pt x="13469" y="4555"/>
                  </a:lnTo>
                  <a:lnTo>
                    <a:pt x="13566" y="4872"/>
                  </a:lnTo>
                  <a:lnTo>
                    <a:pt x="13664" y="5213"/>
                  </a:lnTo>
                  <a:lnTo>
                    <a:pt x="13737" y="5554"/>
                  </a:lnTo>
                  <a:lnTo>
                    <a:pt x="13810" y="5895"/>
                  </a:lnTo>
                  <a:lnTo>
                    <a:pt x="13834" y="6236"/>
                  </a:lnTo>
                  <a:lnTo>
                    <a:pt x="13883" y="6577"/>
                  </a:lnTo>
                  <a:lnTo>
                    <a:pt x="13883" y="6942"/>
                  </a:lnTo>
                  <a:lnTo>
                    <a:pt x="13883" y="6942"/>
                  </a:lnTo>
                  <a:lnTo>
                    <a:pt x="13883" y="7307"/>
                  </a:lnTo>
                  <a:lnTo>
                    <a:pt x="13834" y="7648"/>
                  </a:lnTo>
                  <a:lnTo>
                    <a:pt x="13810" y="7989"/>
                  </a:lnTo>
                  <a:lnTo>
                    <a:pt x="13737" y="8330"/>
                  </a:lnTo>
                  <a:lnTo>
                    <a:pt x="13664" y="8671"/>
                  </a:lnTo>
                  <a:lnTo>
                    <a:pt x="13566" y="9012"/>
                  </a:lnTo>
                  <a:lnTo>
                    <a:pt x="13469" y="9329"/>
                  </a:lnTo>
                  <a:lnTo>
                    <a:pt x="13323" y="9645"/>
                  </a:lnTo>
                  <a:lnTo>
                    <a:pt x="13201" y="9938"/>
                  </a:lnTo>
                  <a:lnTo>
                    <a:pt x="13031" y="10254"/>
                  </a:lnTo>
                  <a:lnTo>
                    <a:pt x="12885" y="10546"/>
                  </a:lnTo>
                  <a:lnTo>
                    <a:pt x="12690" y="10814"/>
                  </a:lnTo>
                  <a:lnTo>
                    <a:pt x="12495" y="11082"/>
                  </a:lnTo>
                  <a:lnTo>
                    <a:pt x="12300" y="11350"/>
                  </a:lnTo>
                  <a:lnTo>
                    <a:pt x="12081" y="11594"/>
                  </a:lnTo>
                  <a:lnTo>
                    <a:pt x="11837" y="11837"/>
                  </a:lnTo>
                  <a:lnTo>
                    <a:pt x="11594" y="12081"/>
                  </a:lnTo>
                  <a:lnTo>
                    <a:pt x="11350" y="12300"/>
                  </a:lnTo>
                  <a:lnTo>
                    <a:pt x="11082" y="12495"/>
                  </a:lnTo>
                  <a:lnTo>
                    <a:pt x="10814" y="12690"/>
                  </a:lnTo>
                  <a:lnTo>
                    <a:pt x="10546" y="12884"/>
                  </a:lnTo>
                  <a:lnTo>
                    <a:pt x="10254" y="13031"/>
                  </a:lnTo>
                  <a:lnTo>
                    <a:pt x="9938" y="13201"/>
                  </a:lnTo>
                  <a:lnTo>
                    <a:pt x="9645" y="13323"/>
                  </a:lnTo>
                  <a:lnTo>
                    <a:pt x="9329" y="13469"/>
                  </a:lnTo>
                  <a:lnTo>
                    <a:pt x="9012" y="13566"/>
                  </a:lnTo>
                  <a:lnTo>
                    <a:pt x="8671" y="13664"/>
                  </a:lnTo>
                  <a:lnTo>
                    <a:pt x="8330" y="13737"/>
                  </a:lnTo>
                  <a:lnTo>
                    <a:pt x="7989" y="13810"/>
                  </a:lnTo>
                  <a:lnTo>
                    <a:pt x="7648" y="13834"/>
                  </a:lnTo>
                  <a:lnTo>
                    <a:pt x="7307" y="13883"/>
                  </a:lnTo>
                  <a:lnTo>
                    <a:pt x="6942" y="13883"/>
                  </a:lnTo>
                  <a:lnTo>
                    <a:pt x="6942" y="13883"/>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48"/>
            <p:cNvSpPr/>
            <p:nvPr/>
          </p:nvSpPr>
          <p:spPr>
            <a:xfrm>
              <a:off x="6848850" y="397625"/>
              <a:ext cx="54825" cy="169300"/>
            </a:xfrm>
            <a:custGeom>
              <a:avLst/>
              <a:gdLst/>
              <a:ahLst/>
              <a:cxnLst/>
              <a:rect l="l" t="t" r="r" b="b"/>
              <a:pathLst>
                <a:path w="2193" h="6772" fill="none" extrusionOk="0">
                  <a:moveTo>
                    <a:pt x="1" y="1"/>
                  </a:moveTo>
                  <a:lnTo>
                    <a:pt x="1" y="4580"/>
                  </a:lnTo>
                  <a:lnTo>
                    <a:pt x="2193" y="6772"/>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48"/>
            <p:cNvSpPr/>
            <p:nvPr/>
          </p:nvSpPr>
          <p:spPr>
            <a:xfrm>
              <a:off x="6847025" y="333700"/>
              <a:ext cx="25" cy="29250"/>
            </a:xfrm>
            <a:custGeom>
              <a:avLst/>
              <a:gdLst/>
              <a:ahLst/>
              <a:cxnLst/>
              <a:rect l="l" t="t" r="r" b="b"/>
              <a:pathLst>
                <a:path w="1" h="1170" fill="none" extrusionOk="0">
                  <a:moveTo>
                    <a:pt x="1" y="1170"/>
                  </a:moveTo>
                  <a:lnTo>
                    <a:pt x="1"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48"/>
            <p:cNvSpPr/>
            <p:nvPr/>
          </p:nvSpPr>
          <p:spPr>
            <a:xfrm>
              <a:off x="6760575" y="356850"/>
              <a:ext cx="25" cy="25"/>
            </a:xfrm>
            <a:custGeom>
              <a:avLst/>
              <a:gdLst/>
              <a:ahLst/>
              <a:cxnLst/>
              <a:rect l="l" t="t" r="r" b="b"/>
              <a:pathLst>
                <a:path w="1" h="1" fill="none" extrusionOk="0">
                  <a:moveTo>
                    <a:pt x="1" y="0"/>
                  </a:moveTo>
                  <a:lnTo>
                    <a:pt x="1"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48"/>
            <p:cNvSpPr/>
            <p:nvPr/>
          </p:nvSpPr>
          <p:spPr>
            <a:xfrm>
              <a:off x="6760575" y="356850"/>
              <a:ext cx="14025" cy="24975"/>
            </a:xfrm>
            <a:custGeom>
              <a:avLst/>
              <a:gdLst/>
              <a:ahLst/>
              <a:cxnLst/>
              <a:rect l="l" t="t" r="r" b="b"/>
              <a:pathLst>
                <a:path w="561" h="999" fill="none" extrusionOk="0">
                  <a:moveTo>
                    <a:pt x="1" y="0"/>
                  </a:moveTo>
                  <a:lnTo>
                    <a:pt x="561" y="999"/>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48"/>
            <p:cNvSpPr/>
            <p:nvPr/>
          </p:nvSpPr>
          <p:spPr>
            <a:xfrm>
              <a:off x="6696650" y="420775"/>
              <a:ext cx="25" cy="25"/>
            </a:xfrm>
            <a:custGeom>
              <a:avLst/>
              <a:gdLst/>
              <a:ahLst/>
              <a:cxnLst/>
              <a:rect l="l" t="t" r="r" b="b"/>
              <a:pathLst>
                <a:path w="1" h="1" fill="none" extrusionOk="0">
                  <a:moveTo>
                    <a:pt x="0" y="0"/>
                  </a:moveTo>
                  <a:lnTo>
                    <a:pt x="0"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48"/>
            <p:cNvSpPr/>
            <p:nvPr/>
          </p:nvSpPr>
          <p:spPr>
            <a:xfrm>
              <a:off x="6696650" y="420775"/>
              <a:ext cx="24975" cy="14025"/>
            </a:xfrm>
            <a:custGeom>
              <a:avLst/>
              <a:gdLst/>
              <a:ahLst/>
              <a:cxnLst/>
              <a:rect l="l" t="t" r="r" b="b"/>
              <a:pathLst>
                <a:path w="999" h="561" fill="none" extrusionOk="0">
                  <a:moveTo>
                    <a:pt x="0" y="0"/>
                  </a:moveTo>
                  <a:lnTo>
                    <a:pt x="999" y="56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48"/>
            <p:cNvSpPr/>
            <p:nvPr/>
          </p:nvSpPr>
          <p:spPr>
            <a:xfrm>
              <a:off x="6673500" y="507225"/>
              <a:ext cx="29250" cy="25"/>
            </a:xfrm>
            <a:custGeom>
              <a:avLst/>
              <a:gdLst/>
              <a:ahLst/>
              <a:cxnLst/>
              <a:rect l="l" t="t" r="r" b="b"/>
              <a:pathLst>
                <a:path w="1170" h="1" fill="none" extrusionOk="0">
                  <a:moveTo>
                    <a:pt x="1" y="1"/>
                  </a:moveTo>
                  <a:lnTo>
                    <a:pt x="1170"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48"/>
            <p:cNvSpPr/>
            <p:nvPr/>
          </p:nvSpPr>
          <p:spPr>
            <a:xfrm>
              <a:off x="6696650" y="593700"/>
              <a:ext cx="25" cy="25"/>
            </a:xfrm>
            <a:custGeom>
              <a:avLst/>
              <a:gdLst/>
              <a:ahLst/>
              <a:cxnLst/>
              <a:rect l="l" t="t" r="r" b="b"/>
              <a:pathLst>
                <a:path w="1" h="1" fill="none" extrusionOk="0">
                  <a:moveTo>
                    <a:pt x="0" y="0"/>
                  </a:moveTo>
                  <a:lnTo>
                    <a:pt x="0"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48"/>
            <p:cNvSpPr/>
            <p:nvPr/>
          </p:nvSpPr>
          <p:spPr>
            <a:xfrm>
              <a:off x="6696650" y="579700"/>
              <a:ext cx="24975" cy="14025"/>
            </a:xfrm>
            <a:custGeom>
              <a:avLst/>
              <a:gdLst/>
              <a:ahLst/>
              <a:cxnLst/>
              <a:rect l="l" t="t" r="r" b="b"/>
              <a:pathLst>
                <a:path w="999" h="561" fill="none" extrusionOk="0">
                  <a:moveTo>
                    <a:pt x="0" y="560"/>
                  </a:moveTo>
                  <a:lnTo>
                    <a:pt x="999"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48"/>
            <p:cNvSpPr/>
            <p:nvPr/>
          </p:nvSpPr>
          <p:spPr>
            <a:xfrm>
              <a:off x="6760575" y="632675"/>
              <a:ext cx="14025" cy="24975"/>
            </a:xfrm>
            <a:custGeom>
              <a:avLst/>
              <a:gdLst/>
              <a:ahLst/>
              <a:cxnLst/>
              <a:rect l="l" t="t" r="r" b="b"/>
              <a:pathLst>
                <a:path w="561" h="999" fill="none" extrusionOk="0">
                  <a:moveTo>
                    <a:pt x="1" y="999"/>
                  </a:moveTo>
                  <a:lnTo>
                    <a:pt x="561"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48"/>
            <p:cNvSpPr/>
            <p:nvPr/>
          </p:nvSpPr>
          <p:spPr>
            <a:xfrm>
              <a:off x="6760575" y="657625"/>
              <a:ext cx="25" cy="25"/>
            </a:xfrm>
            <a:custGeom>
              <a:avLst/>
              <a:gdLst/>
              <a:ahLst/>
              <a:cxnLst/>
              <a:rect l="l" t="t" r="r" b="b"/>
              <a:pathLst>
                <a:path w="1" h="1" fill="none" extrusionOk="0">
                  <a:moveTo>
                    <a:pt x="1" y="1"/>
                  </a:moveTo>
                  <a:lnTo>
                    <a:pt x="1"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48"/>
            <p:cNvSpPr/>
            <p:nvPr/>
          </p:nvSpPr>
          <p:spPr>
            <a:xfrm>
              <a:off x="6847025" y="651550"/>
              <a:ext cx="25" cy="29250"/>
            </a:xfrm>
            <a:custGeom>
              <a:avLst/>
              <a:gdLst/>
              <a:ahLst/>
              <a:cxnLst/>
              <a:rect l="l" t="t" r="r" b="b"/>
              <a:pathLst>
                <a:path w="1" h="1170" fill="none" extrusionOk="0">
                  <a:moveTo>
                    <a:pt x="1" y="0"/>
                  </a:moveTo>
                  <a:lnTo>
                    <a:pt x="1" y="1169"/>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48"/>
            <p:cNvSpPr/>
            <p:nvPr/>
          </p:nvSpPr>
          <p:spPr>
            <a:xfrm>
              <a:off x="6919500" y="632675"/>
              <a:ext cx="14025" cy="24975"/>
            </a:xfrm>
            <a:custGeom>
              <a:avLst/>
              <a:gdLst/>
              <a:ahLst/>
              <a:cxnLst/>
              <a:rect l="l" t="t" r="r" b="b"/>
              <a:pathLst>
                <a:path w="561" h="999" fill="none" extrusionOk="0">
                  <a:moveTo>
                    <a:pt x="560" y="999"/>
                  </a:moveTo>
                  <a:lnTo>
                    <a:pt x="0"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48"/>
            <p:cNvSpPr/>
            <p:nvPr/>
          </p:nvSpPr>
          <p:spPr>
            <a:xfrm>
              <a:off x="6933500" y="657625"/>
              <a:ext cx="25" cy="25"/>
            </a:xfrm>
            <a:custGeom>
              <a:avLst/>
              <a:gdLst/>
              <a:ahLst/>
              <a:cxnLst/>
              <a:rect l="l" t="t" r="r" b="b"/>
              <a:pathLst>
                <a:path w="1" h="1" fill="none" extrusionOk="0">
                  <a:moveTo>
                    <a:pt x="0" y="1"/>
                  </a:moveTo>
                  <a:lnTo>
                    <a:pt x="0"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48"/>
            <p:cNvSpPr/>
            <p:nvPr/>
          </p:nvSpPr>
          <p:spPr>
            <a:xfrm>
              <a:off x="6972475" y="579700"/>
              <a:ext cx="24975" cy="14025"/>
            </a:xfrm>
            <a:custGeom>
              <a:avLst/>
              <a:gdLst/>
              <a:ahLst/>
              <a:cxnLst/>
              <a:rect l="l" t="t" r="r" b="b"/>
              <a:pathLst>
                <a:path w="999" h="561" fill="none" extrusionOk="0">
                  <a:moveTo>
                    <a:pt x="999" y="560"/>
                  </a:moveTo>
                  <a:lnTo>
                    <a:pt x="0"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48"/>
            <p:cNvSpPr/>
            <p:nvPr/>
          </p:nvSpPr>
          <p:spPr>
            <a:xfrm>
              <a:off x="6997425" y="593700"/>
              <a:ext cx="25" cy="25"/>
            </a:xfrm>
            <a:custGeom>
              <a:avLst/>
              <a:gdLst/>
              <a:ahLst/>
              <a:cxnLst/>
              <a:rect l="l" t="t" r="r" b="b"/>
              <a:pathLst>
                <a:path w="1" h="1" fill="none" extrusionOk="0">
                  <a:moveTo>
                    <a:pt x="1" y="0"/>
                  </a:moveTo>
                  <a:lnTo>
                    <a:pt x="1"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48"/>
            <p:cNvSpPr/>
            <p:nvPr/>
          </p:nvSpPr>
          <p:spPr>
            <a:xfrm>
              <a:off x="6991350" y="507225"/>
              <a:ext cx="29250" cy="25"/>
            </a:xfrm>
            <a:custGeom>
              <a:avLst/>
              <a:gdLst/>
              <a:ahLst/>
              <a:cxnLst/>
              <a:rect l="l" t="t" r="r" b="b"/>
              <a:pathLst>
                <a:path w="1170" h="1" fill="none" extrusionOk="0">
                  <a:moveTo>
                    <a:pt x="1169" y="1"/>
                  </a:moveTo>
                  <a:lnTo>
                    <a:pt x="0"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48"/>
            <p:cNvSpPr/>
            <p:nvPr/>
          </p:nvSpPr>
          <p:spPr>
            <a:xfrm>
              <a:off x="6972475" y="420775"/>
              <a:ext cx="24975" cy="14025"/>
            </a:xfrm>
            <a:custGeom>
              <a:avLst/>
              <a:gdLst/>
              <a:ahLst/>
              <a:cxnLst/>
              <a:rect l="l" t="t" r="r" b="b"/>
              <a:pathLst>
                <a:path w="999" h="561" fill="none" extrusionOk="0">
                  <a:moveTo>
                    <a:pt x="0" y="561"/>
                  </a:moveTo>
                  <a:lnTo>
                    <a:pt x="999"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48"/>
            <p:cNvSpPr/>
            <p:nvPr/>
          </p:nvSpPr>
          <p:spPr>
            <a:xfrm>
              <a:off x="6997425" y="420775"/>
              <a:ext cx="25" cy="25"/>
            </a:xfrm>
            <a:custGeom>
              <a:avLst/>
              <a:gdLst/>
              <a:ahLst/>
              <a:cxnLst/>
              <a:rect l="l" t="t" r="r" b="b"/>
              <a:pathLst>
                <a:path w="1" h="1" fill="none" extrusionOk="0">
                  <a:moveTo>
                    <a:pt x="1" y="0"/>
                  </a:moveTo>
                  <a:lnTo>
                    <a:pt x="1"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48"/>
            <p:cNvSpPr/>
            <p:nvPr/>
          </p:nvSpPr>
          <p:spPr>
            <a:xfrm>
              <a:off x="6919500" y="356850"/>
              <a:ext cx="14025" cy="24975"/>
            </a:xfrm>
            <a:custGeom>
              <a:avLst/>
              <a:gdLst/>
              <a:ahLst/>
              <a:cxnLst/>
              <a:rect l="l" t="t" r="r" b="b"/>
              <a:pathLst>
                <a:path w="561" h="999" fill="none" extrusionOk="0">
                  <a:moveTo>
                    <a:pt x="560" y="0"/>
                  </a:moveTo>
                  <a:lnTo>
                    <a:pt x="0" y="999"/>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48"/>
            <p:cNvSpPr/>
            <p:nvPr/>
          </p:nvSpPr>
          <p:spPr>
            <a:xfrm>
              <a:off x="6933500" y="356850"/>
              <a:ext cx="25" cy="25"/>
            </a:xfrm>
            <a:custGeom>
              <a:avLst/>
              <a:gdLst/>
              <a:ahLst/>
              <a:cxnLst/>
              <a:rect l="l" t="t" r="r" b="b"/>
              <a:pathLst>
                <a:path w="1" h="1" fill="none" extrusionOk="0">
                  <a:moveTo>
                    <a:pt x="0" y="0"/>
                  </a:moveTo>
                  <a:lnTo>
                    <a:pt x="0"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2" name="Google Shape;982;p48"/>
          <p:cNvGrpSpPr/>
          <p:nvPr/>
        </p:nvGrpSpPr>
        <p:grpSpPr>
          <a:xfrm>
            <a:off x="7828730" y="338048"/>
            <a:ext cx="337797" cy="319873"/>
            <a:chOff x="5973900" y="318475"/>
            <a:chExt cx="401900" cy="380575"/>
          </a:xfrm>
        </p:grpSpPr>
        <p:sp>
          <p:nvSpPr>
            <p:cNvPr id="983" name="Google Shape;983;p48"/>
            <p:cNvSpPr/>
            <p:nvPr/>
          </p:nvSpPr>
          <p:spPr>
            <a:xfrm>
              <a:off x="5973900" y="337975"/>
              <a:ext cx="401900" cy="67000"/>
            </a:xfrm>
            <a:custGeom>
              <a:avLst/>
              <a:gdLst/>
              <a:ahLst/>
              <a:cxnLst/>
              <a:rect l="l" t="t" r="r" b="b"/>
              <a:pathLst>
                <a:path w="16076" h="2680" fill="none" extrusionOk="0">
                  <a:moveTo>
                    <a:pt x="16075" y="2679"/>
                  </a:moveTo>
                  <a:lnTo>
                    <a:pt x="16075" y="0"/>
                  </a:lnTo>
                  <a:lnTo>
                    <a:pt x="1" y="0"/>
                  </a:lnTo>
                  <a:lnTo>
                    <a:pt x="1" y="2679"/>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48"/>
            <p:cNvSpPr/>
            <p:nvPr/>
          </p:nvSpPr>
          <p:spPr>
            <a:xfrm>
              <a:off x="6024450" y="348325"/>
              <a:ext cx="45075" cy="45075"/>
            </a:xfrm>
            <a:custGeom>
              <a:avLst/>
              <a:gdLst/>
              <a:ahLst/>
              <a:cxnLst/>
              <a:rect l="l" t="t" r="r" b="b"/>
              <a:pathLst>
                <a:path w="1803" h="1803" fill="none" extrusionOk="0">
                  <a:moveTo>
                    <a:pt x="902" y="1803"/>
                  </a:moveTo>
                  <a:lnTo>
                    <a:pt x="902" y="1803"/>
                  </a:lnTo>
                  <a:lnTo>
                    <a:pt x="731" y="1778"/>
                  </a:lnTo>
                  <a:lnTo>
                    <a:pt x="561" y="1729"/>
                  </a:lnTo>
                  <a:lnTo>
                    <a:pt x="390" y="1632"/>
                  </a:lnTo>
                  <a:lnTo>
                    <a:pt x="268" y="1535"/>
                  </a:lnTo>
                  <a:lnTo>
                    <a:pt x="147" y="1388"/>
                  </a:lnTo>
                  <a:lnTo>
                    <a:pt x="73" y="1242"/>
                  </a:lnTo>
                  <a:lnTo>
                    <a:pt x="25" y="1072"/>
                  </a:lnTo>
                  <a:lnTo>
                    <a:pt x="0" y="901"/>
                  </a:lnTo>
                  <a:lnTo>
                    <a:pt x="0" y="901"/>
                  </a:lnTo>
                  <a:lnTo>
                    <a:pt x="25" y="707"/>
                  </a:lnTo>
                  <a:lnTo>
                    <a:pt x="73" y="536"/>
                  </a:lnTo>
                  <a:lnTo>
                    <a:pt x="147" y="390"/>
                  </a:lnTo>
                  <a:lnTo>
                    <a:pt x="268" y="244"/>
                  </a:lnTo>
                  <a:lnTo>
                    <a:pt x="390" y="146"/>
                  </a:lnTo>
                  <a:lnTo>
                    <a:pt x="561" y="49"/>
                  </a:lnTo>
                  <a:lnTo>
                    <a:pt x="731" y="0"/>
                  </a:lnTo>
                  <a:lnTo>
                    <a:pt x="902" y="0"/>
                  </a:lnTo>
                  <a:lnTo>
                    <a:pt x="902" y="0"/>
                  </a:lnTo>
                  <a:lnTo>
                    <a:pt x="1072" y="0"/>
                  </a:lnTo>
                  <a:lnTo>
                    <a:pt x="1242" y="49"/>
                  </a:lnTo>
                  <a:lnTo>
                    <a:pt x="1413" y="146"/>
                  </a:lnTo>
                  <a:lnTo>
                    <a:pt x="1535" y="244"/>
                  </a:lnTo>
                  <a:lnTo>
                    <a:pt x="1657" y="390"/>
                  </a:lnTo>
                  <a:lnTo>
                    <a:pt x="1730" y="536"/>
                  </a:lnTo>
                  <a:lnTo>
                    <a:pt x="1778" y="707"/>
                  </a:lnTo>
                  <a:lnTo>
                    <a:pt x="1803" y="901"/>
                  </a:lnTo>
                  <a:lnTo>
                    <a:pt x="1803" y="901"/>
                  </a:lnTo>
                  <a:lnTo>
                    <a:pt x="1778" y="1072"/>
                  </a:lnTo>
                  <a:lnTo>
                    <a:pt x="1730" y="1242"/>
                  </a:lnTo>
                  <a:lnTo>
                    <a:pt x="1657" y="1388"/>
                  </a:lnTo>
                  <a:lnTo>
                    <a:pt x="1535" y="1535"/>
                  </a:lnTo>
                  <a:lnTo>
                    <a:pt x="1413" y="1632"/>
                  </a:lnTo>
                  <a:lnTo>
                    <a:pt x="1242" y="1729"/>
                  </a:lnTo>
                  <a:lnTo>
                    <a:pt x="1072" y="1778"/>
                  </a:lnTo>
                  <a:lnTo>
                    <a:pt x="902" y="1803"/>
                  </a:lnTo>
                  <a:lnTo>
                    <a:pt x="902" y="1803"/>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48"/>
            <p:cNvSpPr/>
            <p:nvPr/>
          </p:nvSpPr>
          <p:spPr>
            <a:xfrm>
              <a:off x="6280175" y="348325"/>
              <a:ext cx="45075" cy="45075"/>
            </a:xfrm>
            <a:custGeom>
              <a:avLst/>
              <a:gdLst/>
              <a:ahLst/>
              <a:cxnLst/>
              <a:rect l="l" t="t" r="r" b="b"/>
              <a:pathLst>
                <a:path w="1803" h="1803" fill="none" extrusionOk="0">
                  <a:moveTo>
                    <a:pt x="902" y="1803"/>
                  </a:moveTo>
                  <a:lnTo>
                    <a:pt x="902" y="1803"/>
                  </a:lnTo>
                  <a:lnTo>
                    <a:pt x="731" y="1778"/>
                  </a:lnTo>
                  <a:lnTo>
                    <a:pt x="561" y="1729"/>
                  </a:lnTo>
                  <a:lnTo>
                    <a:pt x="390" y="1632"/>
                  </a:lnTo>
                  <a:lnTo>
                    <a:pt x="268" y="1535"/>
                  </a:lnTo>
                  <a:lnTo>
                    <a:pt x="147" y="1388"/>
                  </a:lnTo>
                  <a:lnTo>
                    <a:pt x="74" y="1242"/>
                  </a:lnTo>
                  <a:lnTo>
                    <a:pt x="25" y="1072"/>
                  </a:lnTo>
                  <a:lnTo>
                    <a:pt x="0" y="901"/>
                  </a:lnTo>
                  <a:lnTo>
                    <a:pt x="0" y="901"/>
                  </a:lnTo>
                  <a:lnTo>
                    <a:pt x="25" y="707"/>
                  </a:lnTo>
                  <a:lnTo>
                    <a:pt x="74" y="536"/>
                  </a:lnTo>
                  <a:lnTo>
                    <a:pt x="147" y="390"/>
                  </a:lnTo>
                  <a:lnTo>
                    <a:pt x="268" y="244"/>
                  </a:lnTo>
                  <a:lnTo>
                    <a:pt x="390" y="146"/>
                  </a:lnTo>
                  <a:lnTo>
                    <a:pt x="561" y="49"/>
                  </a:lnTo>
                  <a:lnTo>
                    <a:pt x="731" y="0"/>
                  </a:lnTo>
                  <a:lnTo>
                    <a:pt x="902" y="0"/>
                  </a:lnTo>
                  <a:lnTo>
                    <a:pt x="902" y="0"/>
                  </a:lnTo>
                  <a:lnTo>
                    <a:pt x="1072" y="0"/>
                  </a:lnTo>
                  <a:lnTo>
                    <a:pt x="1243" y="49"/>
                  </a:lnTo>
                  <a:lnTo>
                    <a:pt x="1413" y="146"/>
                  </a:lnTo>
                  <a:lnTo>
                    <a:pt x="1535" y="244"/>
                  </a:lnTo>
                  <a:lnTo>
                    <a:pt x="1657" y="390"/>
                  </a:lnTo>
                  <a:lnTo>
                    <a:pt x="1730" y="536"/>
                  </a:lnTo>
                  <a:lnTo>
                    <a:pt x="1778" y="707"/>
                  </a:lnTo>
                  <a:lnTo>
                    <a:pt x="1803" y="901"/>
                  </a:lnTo>
                  <a:lnTo>
                    <a:pt x="1803" y="901"/>
                  </a:lnTo>
                  <a:lnTo>
                    <a:pt x="1778" y="1072"/>
                  </a:lnTo>
                  <a:lnTo>
                    <a:pt x="1730" y="1242"/>
                  </a:lnTo>
                  <a:lnTo>
                    <a:pt x="1657" y="1388"/>
                  </a:lnTo>
                  <a:lnTo>
                    <a:pt x="1535" y="1535"/>
                  </a:lnTo>
                  <a:lnTo>
                    <a:pt x="1413" y="1632"/>
                  </a:lnTo>
                  <a:lnTo>
                    <a:pt x="1243" y="1729"/>
                  </a:lnTo>
                  <a:lnTo>
                    <a:pt x="1072" y="1778"/>
                  </a:lnTo>
                  <a:lnTo>
                    <a:pt x="902" y="1803"/>
                  </a:lnTo>
                  <a:lnTo>
                    <a:pt x="902" y="1803"/>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48"/>
            <p:cNvSpPr/>
            <p:nvPr/>
          </p:nvSpPr>
          <p:spPr>
            <a:xfrm>
              <a:off x="5973900" y="667375"/>
              <a:ext cx="401900" cy="31675"/>
            </a:xfrm>
            <a:custGeom>
              <a:avLst/>
              <a:gdLst/>
              <a:ahLst/>
              <a:cxnLst/>
              <a:rect l="l" t="t" r="r" b="b"/>
              <a:pathLst>
                <a:path w="16076" h="1267" fill="none" extrusionOk="0">
                  <a:moveTo>
                    <a:pt x="1" y="0"/>
                  </a:moveTo>
                  <a:lnTo>
                    <a:pt x="1" y="487"/>
                  </a:lnTo>
                  <a:lnTo>
                    <a:pt x="1" y="487"/>
                  </a:lnTo>
                  <a:lnTo>
                    <a:pt x="25" y="658"/>
                  </a:lnTo>
                  <a:lnTo>
                    <a:pt x="74" y="804"/>
                  </a:lnTo>
                  <a:lnTo>
                    <a:pt x="147" y="926"/>
                  </a:lnTo>
                  <a:lnTo>
                    <a:pt x="220" y="1048"/>
                  </a:lnTo>
                  <a:lnTo>
                    <a:pt x="342" y="1145"/>
                  </a:lnTo>
                  <a:lnTo>
                    <a:pt x="488" y="1218"/>
                  </a:lnTo>
                  <a:lnTo>
                    <a:pt x="634" y="1267"/>
                  </a:lnTo>
                  <a:lnTo>
                    <a:pt x="780" y="1267"/>
                  </a:lnTo>
                  <a:lnTo>
                    <a:pt x="15296" y="1267"/>
                  </a:lnTo>
                  <a:lnTo>
                    <a:pt x="15296" y="1267"/>
                  </a:lnTo>
                  <a:lnTo>
                    <a:pt x="15442" y="1267"/>
                  </a:lnTo>
                  <a:lnTo>
                    <a:pt x="15588" y="1218"/>
                  </a:lnTo>
                  <a:lnTo>
                    <a:pt x="15734" y="1145"/>
                  </a:lnTo>
                  <a:lnTo>
                    <a:pt x="15856" y="1048"/>
                  </a:lnTo>
                  <a:lnTo>
                    <a:pt x="15929" y="926"/>
                  </a:lnTo>
                  <a:lnTo>
                    <a:pt x="16002" y="804"/>
                  </a:lnTo>
                  <a:lnTo>
                    <a:pt x="16051" y="658"/>
                  </a:lnTo>
                  <a:lnTo>
                    <a:pt x="16075" y="487"/>
                  </a:lnTo>
                  <a:lnTo>
                    <a:pt x="16075"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48"/>
            <p:cNvSpPr/>
            <p:nvPr/>
          </p:nvSpPr>
          <p:spPr>
            <a:xfrm>
              <a:off x="6302700" y="318475"/>
              <a:ext cx="28650" cy="63350"/>
            </a:xfrm>
            <a:custGeom>
              <a:avLst/>
              <a:gdLst/>
              <a:ahLst/>
              <a:cxnLst/>
              <a:rect l="l" t="t" r="r" b="b"/>
              <a:pathLst>
                <a:path w="1146" h="2534" fill="none" extrusionOk="0">
                  <a:moveTo>
                    <a:pt x="634" y="2534"/>
                  </a:moveTo>
                  <a:lnTo>
                    <a:pt x="488" y="2534"/>
                  </a:lnTo>
                  <a:lnTo>
                    <a:pt x="488" y="2534"/>
                  </a:lnTo>
                  <a:lnTo>
                    <a:pt x="390" y="2534"/>
                  </a:lnTo>
                  <a:lnTo>
                    <a:pt x="293" y="2485"/>
                  </a:lnTo>
                  <a:lnTo>
                    <a:pt x="220" y="2461"/>
                  </a:lnTo>
                  <a:lnTo>
                    <a:pt x="147" y="2388"/>
                  </a:lnTo>
                  <a:lnTo>
                    <a:pt x="74" y="2315"/>
                  </a:lnTo>
                  <a:lnTo>
                    <a:pt x="49" y="2242"/>
                  </a:lnTo>
                  <a:lnTo>
                    <a:pt x="1" y="2144"/>
                  </a:lnTo>
                  <a:lnTo>
                    <a:pt x="1" y="2047"/>
                  </a:lnTo>
                  <a:lnTo>
                    <a:pt x="1" y="488"/>
                  </a:lnTo>
                  <a:lnTo>
                    <a:pt x="1" y="488"/>
                  </a:lnTo>
                  <a:lnTo>
                    <a:pt x="1" y="391"/>
                  </a:lnTo>
                  <a:lnTo>
                    <a:pt x="49" y="293"/>
                  </a:lnTo>
                  <a:lnTo>
                    <a:pt x="74" y="220"/>
                  </a:lnTo>
                  <a:lnTo>
                    <a:pt x="147" y="147"/>
                  </a:lnTo>
                  <a:lnTo>
                    <a:pt x="220" y="74"/>
                  </a:lnTo>
                  <a:lnTo>
                    <a:pt x="293" y="50"/>
                  </a:lnTo>
                  <a:lnTo>
                    <a:pt x="390" y="1"/>
                  </a:lnTo>
                  <a:lnTo>
                    <a:pt x="488" y="1"/>
                  </a:lnTo>
                  <a:lnTo>
                    <a:pt x="683" y="1"/>
                  </a:lnTo>
                  <a:lnTo>
                    <a:pt x="683" y="1"/>
                  </a:lnTo>
                  <a:lnTo>
                    <a:pt x="780" y="1"/>
                  </a:lnTo>
                  <a:lnTo>
                    <a:pt x="877" y="50"/>
                  </a:lnTo>
                  <a:lnTo>
                    <a:pt x="950" y="74"/>
                  </a:lnTo>
                  <a:lnTo>
                    <a:pt x="1024" y="147"/>
                  </a:lnTo>
                  <a:lnTo>
                    <a:pt x="1072" y="220"/>
                  </a:lnTo>
                  <a:lnTo>
                    <a:pt x="1121" y="293"/>
                  </a:lnTo>
                  <a:lnTo>
                    <a:pt x="1145" y="391"/>
                  </a:lnTo>
                  <a:lnTo>
                    <a:pt x="1145" y="488"/>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48"/>
            <p:cNvSpPr/>
            <p:nvPr/>
          </p:nvSpPr>
          <p:spPr>
            <a:xfrm>
              <a:off x="6046975" y="318475"/>
              <a:ext cx="28650" cy="63350"/>
            </a:xfrm>
            <a:custGeom>
              <a:avLst/>
              <a:gdLst/>
              <a:ahLst/>
              <a:cxnLst/>
              <a:rect l="l" t="t" r="r" b="b"/>
              <a:pathLst>
                <a:path w="1146" h="2534" fill="none" extrusionOk="0">
                  <a:moveTo>
                    <a:pt x="634" y="2534"/>
                  </a:moveTo>
                  <a:lnTo>
                    <a:pt x="488" y="2534"/>
                  </a:lnTo>
                  <a:lnTo>
                    <a:pt x="488" y="2534"/>
                  </a:lnTo>
                  <a:lnTo>
                    <a:pt x="390" y="2534"/>
                  </a:lnTo>
                  <a:lnTo>
                    <a:pt x="293" y="2485"/>
                  </a:lnTo>
                  <a:lnTo>
                    <a:pt x="220" y="2461"/>
                  </a:lnTo>
                  <a:lnTo>
                    <a:pt x="147" y="2388"/>
                  </a:lnTo>
                  <a:lnTo>
                    <a:pt x="74" y="2315"/>
                  </a:lnTo>
                  <a:lnTo>
                    <a:pt x="49" y="2242"/>
                  </a:lnTo>
                  <a:lnTo>
                    <a:pt x="1" y="2144"/>
                  </a:lnTo>
                  <a:lnTo>
                    <a:pt x="1" y="2047"/>
                  </a:lnTo>
                  <a:lnTo>
                    <a:pt x="1" y="488"/>
                  </a:lnTo>
                  <a:lnTo>
                    <a:pt x="1" y="488"/>
                  </a:lnTo>
                  <a:lnTo>
                    <a:pt x="1" y="391"/>
                  </a:lnTo>
                  <a:lnTo>
                    <a:pt x="49" y="293"/>
                  </a:lnTo>
                  <a:lnTo>
                    <a:pt x="74" y="220"/>
                  </a:lnTo>
                  <a:lnTo>
                    <a:pt x="147" y="147"/>
                  </a:lnTo>
                  <a:lnTo>
                    <a:pt x="220" y="74"/>
                  </a:lnTo>
                  <a:lnTo>
                    <a:pt x="293" y="50"/>
                  </a:lnTo>
                  <a:lnTo>
                    <a:pt x="390" y="1"/>
                  </a:lnTo>
                  <a:lnTo>
                    <a:pt x="488" y="1"/>
                  </a:lnTo>
                  <a:lnTo>
                    <a:pt x="682" y="1"/>
                  </a:lnTo>
                  <a:lnTo>
                    <a:pt x="682" y="1"/>
                  </a:lnTo>
                  <a:lnTo>
                    <a:pt x="780" y="1"/>
                  </a:lnTo>
                  <a:lnTo>
                    <a:pt x="877" y="50"/>
                  </a:lnTo>
                  <a:lnTo>
                    <a:pt x="950" y="74"/>
                  </a:lnTo>
                  <a:lnTo>
                    <a:pt x="1023" y="147"/>
                  </a:lnTo>
                  <a:lnTo>
                    <a:pt x="1072" y="220"/>
                  </a:lnTo>
                  <a:lnTo>
                    <a:pt x="1121" y="293"/>
                  </a:lnTo>
                  <a:lnTo>
                    <a:pt x="1145" y="391"/>
                  </a:lnTo>
                  <a:lnTo>
                    <a:pt x="1145" y="488"/>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48"/>
            <p:cNvSpPr/>
            <p:nvPr/>
          </p:nvSpPr>
          <p:spPr>
            <a:xfrm>
              <a:off x="5973900" y="407375"/>
              <a:ext cx="401900" cy="272200"/>
            </a:xfrm>
            <a:custGeom>
              <a:avLst/>
              <a:gdLst/>
              <a:ahLst/>
              <a:cxnLst/>
              <a:rect l="l" t="t" r="r" b="b"/>
              <a:pathLst>
                <a:path w="16076" h="10888" fill="none" extrusionOk="0">
                  <a:moveTo>
                    <a:pt x="1" y="1"/>
                  </a:moveTo>
                  <a:lnTo>
                    <a:pt x="1" y="10303"/>
                  </a:lnTo>
                  <a:lnTo>
                    <a:pt x="1" y="10303"/>
                  </a:lnTo>
                  <a:lnTo>
                    <a:pt x="25" y="10400"/>
                  </a:lnTo>
                  <a:lnTo>
                    <a:pt x="74" y="10498"/>
                  </a:lnTo>
                  <a:lnTo>
                    <a:pt x="147" y="10595"/>
                  </a:lnTo>
                  <a:lnTo>
                    <a:pt x="220" y="10693"/>
                  </a:lnTo>
                  <a:lnTo>
                    <a:pt x="342" y="10766"/>
                  </a:lnTo>
                  <a:lnTo>
                    <a:pt x="488" y="10839"/>
                  </a:lnTo>
                  <a:lnTo>
                    <a:pt x="634" y="10887"/>
                  </a:lnTo>
                  <a:lnTo>
                    <a:pt x="780" y="10887"/>
                  </a:lnTo>
                  <a:lnTo>
                    <a:pt x="15296" y="10887"/>
                  </a:lnTo>
                  <a:lnTo>
                    <a:pt x="15296" y="10887"/>
                  </a:lnTo>
                  <a:lnTo>
                    <a:pt x="15442" y="10887"/>
                  </a:lnTo>
                  <a:lnTo>
                    <a:pt x="15588" y="10839"/>
                  </a:lnTo>
                  <a:lnTo>
                    <a:pt x="15734" y="10766"/>
                  </a:lnTo>
                  <a:lnTo>
                    <a:pt x="15856" y="10668"/>
                  </a:lnTo>
                  <a:lnTo>
                    <a:pt x="15929" y="10546"/>
                  </a:lnTo>
                  <a:lnTo>
                    <a:pt x="16002" y="10425"/>
                  </a:lnTo>
                  <a:lnTo>
                    <a:pt x="16051" y="10278"/>
                  </a:lnTo>
                  <a:lnTo>
                    <a:pt x="16075" y="10108"/>
                  </a:lnTo>
                  <a:lnTo>
                    <a:pt x="16075" y="1"/>
                  </a:lnTo>
                  <a:lnTo>
                    <a:pt x="1" y="1"/>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48"/>
            <p:cNvSpPr/>
            <p:nvPr/>
          </p:nvSpPr>
          <p:spPr>
            <a:xfrm>
              <a:off x="6024450" y="456100"/>
              <a:ext cx="300800" cy="175375"/>
            </a:xfrm>
            <a:custGeom>
              <a:avLst/>
              <a:gdLst/>
              <a:ahLst/>
              <a:cxnLst/>
              <a:rect l="l" t="t" r="r" b="b"/>
              <a:pathLst>
                <a:path w="12032" h="7015" fill="none" extrusionOk="0">
                  <a:moveTo>
                    <a:pt x="0" y="0"/>
                  </a:moveTo>
                  <a:lnTo>
                    <a:pt x="12032" y="0"/>
                  </a:lnTo>
                  <a:lnTo>
                    <a:pt x="12032" y="7014"/>
                  </a:lnTo>
                  <a:lnTo>
                    <a:pt x="0" y="7014"/>
                  </a:lnTo>
                  <a:lnTo>
                    <a:pt x="0" y="0"/>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48"/>
            <p:cNvSpPr/>
            <p:nvPr/>
          </p:nvSpPr>
          <p:spPr>
            <a:xfrm>
              <a:off x="6024450" y="573000"/>
              <a:ext cx="300800" cy="25"/>
            </a:xfrm>
            <a:custGeom>
              <a:avLst/>
              <a:gdLst/>
              <a:ahLst/>
              <a:cxnLst/>
              <a:rect l="l" t="t" r="r" b="b"/>
              <a:pathLst>
                <a:path w="12032" h="1" fill="none" extrusionOk="0">
                  <a:moveTo>
                    <a:pt x="0" y="0"/>
                  </a:moveTo>
                  <a:lnTo>
                    <a:pt x="12032"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48"/>
            <p:cNvSpPr/>
            <p:nvPr/>
          </p:nvSpPr>
          <p:spPr>
            <a:xfrm>
              <a:off x="6024450" y="514550"/>
              <a:ext cx="300800" cy="25"/>
            </a:xfrm>
            <a:custGeom>
              <a:avLst/>
              <a:gdLst/>
              <a:ahLst/>
              <a:cxnLst/>
              <a:rect l="l" t="t" r="r" b="b"/>
              <a:pathLst>
                <a:path w="12032" h="1" fill="none" extrusionOk="0">
                  <a:moveTo>
                    <a:pt x="0" y="0"/>
                  </a:moveTo>
                  <a:lnTo>
                    <a:pt x="12032"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48"/>
            <p:cNvSpPr/>
            <p:nvPr/>
          </p:nvSpPr>
          <p:spPr>
            <a:xfrm>
              <a:off x="6264950" y="456100"/>
              <a:ext cx="25" cy="175375"/>
            </a:xfrm>
            <a:custGeom>
              <a:avLst/>
              <a:gdLst/>
              <a:ahLst/>
              <a:cxnLst/>
              <a:rect l="l" t="t" r="r" b="b"/>
              <a:pathLst>
                <a:path w="1" h="7015" fill="none" extrusionOk="0">
                  <a:moveTo>
                    <a:pt x="1" y="0"/>
                  </a:moveTo>
                  <a:lnTo>
                    <a:pt x="1" y="7014"/>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48"/>
            <p:cNvSpPr/>
            <p:nvPr/>
          </p:nvSpPr>
          <p:spPr>
            <a:xfrm>
              <a:off x="6204675" y="456100"/>
              <a:ext cx="25" cy="175375"/>
            </a:xfrm>
            <a:custGeom>
              <a:avLst/>
              <a:gdLst/>
              <a:ahLst/>
              <a:cxnLst/>
              <a:rect l="l" t="t" r="r" b="b"/>
              <a:pathLst>
                <a:path w="1" h="7015" fill="none" extrusionOk="0">
                  <a:moveTo>
                    <a:pt x="0" y="0"/>
                  </a:moveTo>
                  <a:lnTo>
                    <a:pt x="0" y="7014"/>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48"/>
            <p:cNvSpPr/>
            <p:nvPr/>
          </p:nvSpPr>
          <p:spPr>
            <a:xfrm>
              <a:off x="6145000" y="456100"/>
              <a:ext cx="25" cy="175375"/>
            </a:xfrm>
            <a:custGeom>
              <a:avLst/>
              <a:gdLst/>
              <a:ahLst/>
              <a:cxnLst/>
              <a:rect l="l" t="t" r="r" b="b"/>
              <a:pathLst>
                <a:path w="1" h="7015" fill="none" extrusionOk="0">
                  <a:moveTo>
                    <a:pt x="1" y="0"/>
                  </a:moveTo>
                  <a:lnTo>
                    <a:pt x="1" y="7014"/>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48"/>
            <p:cNvSpPr/>
            <p:nvPr/>
          </p:nvSpPr>
          <p:spPr>
            <a:xfrm>
              <a:off x="6084725" y="456100"/>
              <a:ext cx="25" cy="175375"/>
            </a:xfrm>
            <a:custGeom>
              <a:avLst/>
              <a:gdLst/>
              <a:ahLst/>
              <a:cxnLst/>
              <a:rect l="l" t="t" r="r" b="b"/>
              <a:pathLst>
                <a:path w="1" h="7015" fill="none" extrusionOk="0">
                  <a:moveTo>
                    <a:pt x="1" y="0"/>
                  </a:moveTo>
                  <a:lnTo>
                    <a:pt x="1" y="7014"/>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7" name="Google Shape;997;p48"/>
          <p:cNvGrpSpPr/>
          <p:nvPr/>
        </p:nvGrpSpPr>
        <p:grpSpPr>
          <a:xfrm>
            <a:off x="3873883" y="851341"/>
            <a:ext cx="342882" cy="418128"/>
            <a:chOff x="1268550" y="929175"/>
            <a:chExt cx="407950" cy="497475"/>
          </a:xfrm>
        </p:grpSpPr>
        <p:sp>
          <p:nvSpPr>
            <p:cNvPr id="998" name="Google Shape;998;p48"/>
            <p:cNvSpPr/>
            <p:nvPr/>
          </p:nvSpPr>
          <p:spPr>
            <a:xfrm>
              <a:off x="1268550" y="953550"/>
              <a:ext cx="387250" cy="473100"/>
            </a:xfrm>
            <a:custGeom>
              <a:avLst/>
              <a:gdLst/>
              <a:ahLst/>
              <a:cxnLst/>
              <a:rect l="l" t="t" r="r" b="b"/>
              <a:pathLst>
                <a:path w="15490" h="18924" fill="none" extrusionOk="0">
                  <a:moveTo>
                    <a:pt x="15490" y="17828"/>
                  </a:moveTo>
                  <a:lnTo>
                    <a:pt x="15490" y="17828"/>
                  </a:lnTo>
                  <a:lnTo>
                    <a:pt x="15465" y="17998"/>
                  </a:lnTo>
                  <a:lnTo>
                    <a:pt x="15417" y="18169"/>
                  </a:lnTo>
                  <a:lnTo>
                    <a:pt x="15319" y="18364"/>
                  </a:lnTo>
                  <a:lnTo>
                    <a:pt x="15197" y="18534"/>
                  </a:lnTo>
                  <a:lnTo>
                    <a:pt x="15051" y="18680"/>
                  </a:lnTo>
                  <a:lnTo>
                    <a:pt x="14881" y="18802"/>
                  </a:lnTo>
                  <a:lnTo>
                    <a:pt x="14735" y="18900"/>
                  </a:lnTo>
                  <a:lnTo>
                    <a:pt x="14564" y="18924"/>
                  </a:lnTo>
                  <a:lnTo>
                    <a:pt x="1023" y="18924"/>
                  </a:lnTo>
                  <a:lnTo>
                    <a:pt x="1023" y="18924"/>
                  </a:lnTo>
                  <a:lnTo>
                    <a:pt x="852" y="18900"/>
                  </a:lnTo>
                  <a:lnTo>
                    <a:pt x="682" y="18802"/>
                  </a:lnTo>
                  <a:lnTo>
                    <a:pt x="511" y="18680"/>
                  </a:lnTo>
                  <a:lnTo>
                    <a:pt x="341" y="18534"/>
                  </a:lnTo>
                  <a:lnTo>
                    <a:pt x="219" y="18364"/>
                  </a:lnTo>
                  <a:lnTo>
                    <a:pt x="97" y="18169"/>
                  </a:lnTo>
                  <a:lnTo>
                    <a:pt x="24" y="17998"/>
                  </a:lnTo>
                  <a:lnTo>
                    <a:pt x="0" y="17828"/>
                  </a:lnTo>
                  <a:lnTo>
                    <a:pt x="0" y="877"/>
                  </a:lnTo>
                  <a:lnTo>
                    <a:pt x="0" y="877"/>
                  </a:lnTo>
                  <a:lnTo>
                    <a:pt x="24" y="706"/>
                  </a:lnTo>
                  <a:lnTo>
                    <a:pt x="97" y="560"/>
                  </a:lnTo>
                  <a:lnTo>
                    <a:pt x="195" y="414"/>
                  </a:lnTo>
                  <a:lnTo>
                    <a:pt x="341" y="268"/>
                  </a:lnTo>
                  <a:lnTo>
                    <a:pt x="487" y="171"/>
                  </a:lnTo>
                  <a:lnTo>
                    <a:pt x="658" y="73"/>
                  </a:lnTo>
                  <a:lnTo>
                    <a:pt x="828" y="24"/>
                  </a:lnTo>
                  <a:lnTo>
                    <a:pt x="974"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48"/>
            <p:cNvSpPr/>
            <p:nvPr/>
          </p:nvSpPr>
          <p:spPr>
            <a:xfrm>
              <a:off x="1298975" y="929175"/>
              <a:ext cx="377525" cy="462775"/>
            </a:xfrm>
            <a:custGeom>
              <a:avLst/>
              <a:gdLst/>
              <a:ahLst/>
              <a:cxnLst/>
              <a:rect l="l" t="t" r="r" b="b"/>
              <a:pathLst>
                <a:path w="15101" h="18511" fill="none" extrusionOk="0">
                  <a:moveTo>
                    <a:pt x="15101" y="3362"/>
                  </a:moveTo>
                  <a:lnTo>
                    <a:pt x="15101" y="17731"/>
                  </a:lnTo>
                  <a:lnTo>
                    <a:pt x="15101" y="17731"/>
                  </a:lnTo>
                  <a:lnTo>
                    <a:pt x="15076" y="17877"/>
                  </a:lnTo>
                  <a:lnTo>
                    <a:pt x="15028" y="18024"/>
                  </a:lnTo>
                  <a:lnTo>
                    <a:pt x="14979" y="18145"/>
                  </a:lnTo>
                  <a:lnTo>
                    <a:pt x="14882" y="18267"/>
                  </a:lnTo>
                  <a:lnTo>
                    <a:pt x="14760" y="18365"/>
                  </a:lnTo>
                  <a:lnTo>
                    <a:pt x="14614" y="18438"/>
                  </a:lnTo>
                  <a:lnTo>
                    <a:pt x="14468" y="18486"/>
                  </a:lnTo>
                  <a:lnTo>
                    <a:pt x="14321" y="18511"/>
                  </a:lnTo>
                  <a:lnTo>
                    <a:pt x="780" y="18511"/>
                  </a:lnTo>
                  <a:lnTo>
                    <a:pt x="780" y="18511"/>
                  </a:lnTo>
                  <a:lnTo>
                    <a:pt x="634" y="18486"/>
                  </a:lnTo>
                  <a:lnTo>
                    <a:pt x="488" y="18438"/>
                  </a:lnTo>
                  <a:lnTo>
                    <a:pt x="342" y="18365"/>
                  </a:lnTo>
                  <a:lnTo>
                    <a:pt x="220" y="18267"/>
                  </a:lnTo>
                  <a:lnTo>
                    <a:pt x="123" y="18145"/>
                  </a:lnTo>
                  <a:lnTo>
                    <a:pt x="74" y="18024"/>
                  </a:lnTo>
                  <a:lnTo>
                    <a:pt x="25" y="17877"/>
                  </a:lnTo>
                  <a:lnTo>
                    <a:pt x="1" y="17731"/>
                  </a:lnTo>
                  <a:lnTo>
                    <a:pt x="1" y="780"/>
                  </a:lnTo>
                  <a:lnTo>
                    <a:pt x="1" y="780"/>
                  </a:lnTo>
                  <a:lnTo>
                    <a:pt x="25" y="610"/>
                  </a:lnTo>
                  <a:lnTo>
                    <a:pt x="74" y="464"/>
                  </a:lnTo>
                  <a:lnTo>
                    <a:pt x="123" y="342"/>
                  </a:lnTo>
                  <a:lnTo>
                    <a:pt x="220" y="220"/>
                  </a:lnTo>
                  <a:lnTo>
                    <a:pt x="342" y="123"/>
                  </a:lnTo>
                  <a:lnTo>
                    <a:pt x="488" y="50"/>
                  </a:lnTo>
                  <a:lnTo>
                    <a:pt x="634" y="1"/>
                  </a:lnTo>
                  <a:lnTo>
                    <a:pt x="780" y="1"/>
                  </a:lnTo>
                  <a:lnTo>
                    <a:pt x="11740"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48"/>
            <p:cNvSpPr/>
            <p:nvPr/>
          </p:nvSpPr>
          <p:spPr>
            <a:xfrm>
              <a:off x="1592450" y="929175"/>
              <a:ext cx="84050" cy="84050"/>
            </a:xfrm>
            <a:custGeom>
              <a:avLst/>
              <a:gdLst/>
              <a:ahLst/>
              <a:cxnLst/>
              <a:rect l="l" t="t" r="r" b="b"/>
              <a:pathLst>
                <a:path w="3362" h="3362" fill="none" extrusionOk="0">
                  <a:moveTo>
                    <a:pt x="1" y="2582"/>
                  </a:moveTo>
                  <a:lnTo>
                    <a:pt x="1" y="1"/>
                  </a:lnTo>
                  <a:lnTo>
                    <a:pt x="3362" y="3362"/>
                  </a:lnTo>
                  <a:lnTo>
                    <a:pt x="780" y="3362"/>
                  </a:lnTo>
                  <a:lnTo>
                    <a:pt x="780" y="3362"/>
                  </a:lnTo>
                  <a:lnTo>
                    <a:pt x="610" y="3337"/>
                  </a:lnTo>
                  <a:lnTo>
                    <a:pt x="464" y="3289"/>
                  </a:lnTo>
                  <a:lnTo>
                    <a:pt x="342" y="3216"/>
                  </a:lnTo>
                  <a:lnTo>
                    <a:pt x="220" y="3118"/>
                  </a:lnTo>
                  <a:lnTo>
                    <a:pt x="123" y="3021"/>
                  </a:lnTo>
                  <a:lnTo>
                    <a:pt x="50" y="2875"/>
                  </a:lnTo>
                  <a:lnTo>
                    <a:pt x="1" y="2729"/>
                  </a:lnTo>
                  <a:lnTo>
                    <a:pt x="1" y="2582"/>
                  </a:lnTo>
                  <a:lnTo>
                    <a:pt x="1" y="2582"/>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1" name="Google Shape;1001;p48"/>
          <p:cNvGrpSpPr/>
          <p:nvPr/>
        </p:nvGrpSpPr>
        <p:grpSpPr>
          <a:xfrm>
            <a:off x="8359947" y="867205"/>
            <a:ext cx="405331" cy="388962"/>
            <a:chOff x="6605925" y="948050"/>
            <a:chExt cx="482250" cy="462775"/>
          </a:xfrm>
        </p:grpSpPr>
        <p:sp>
          <p:nvSpPr>
            <p:cNvPr id="1002" name="Google Shape;1002;p48"/>
            <p:cNvSpPr/>
            <p:nvPr/>
          </p:nvSpPr>
          <p:spPr>
            <a:xfrm>
              <a:off x="6847025" y="1209875"/>
              <a:ext cx="60325" cy="200950"/>
            </a:xfrm>
            <a:custGeom>
              <a:avLst/>
              <a:gdLst/>
              <a:ahLst/>
              <a:cxnLst/>
              <a:rect l="l" t="t" r="r" b="b"/>
              <a:pathLst>
                <a:path w="2413" h="8038" fill="none" extrusionOk="0">
                  <a:moveTo>
                    <a:pt x="2412" y="6820"/>
                  </a:moveTo>
                  <a:lnTo>
                    <a:pt x="2412" y="6820"/>
                  </a:lnTo>
                  <a:lnTo>
                    <a:pt x="2388" y="7063"/>
                  </a:lnTo>
                  <a:lnTo>
                    <a:pt x="2315" y="7283"/>
                  </a:lnTo>
                  <a:lnTo>
                    <a:pt x="2217" y="7502"/>
                  </a:lnTo>
                  <a:lnTo>
                    <a:pt x="2071" y="7672"/>
                  </a:lnTo>
                  <a:lnTo>
                    <a:pt x="1876" y="7818"/>
                  </a:lnTo>
                  <a:lnTo>
                    <a:pt x="1681" y="7940"/>
                  </a:lnTo>
                  <a:lnTo>
                    <a:pt x="1462" y="8013"/>
                  </a:lnTo>
                  <a:lnTo>
                    <a:pt x="1219" y="8038"/>
                  </a:lnTo>
                  <a:lnTo>
                    <a:pt x="1219" y="8038"/>
                  </a:lnTo>
                  <a:lnTo>
                    <a:pt x="975" y="8013"/>
                  </a:lnTo>
                  <a:lnTo>
                    <a:pt x="732" y="7940"/>
                  </a:lnTo>
                  <a:lnTo>
                    <a:pt x="537" y="7818"/>
                  </a:lnTo>
                  <a:lnTo>
                    <a:pt x="366" y="7672"/>
                  </a:lnTo>
                  <a:lnTo>
                    <a:pt x="196" y="7502"/>
                  </a:lnTo>
                  <a:lnTo>
                    <a:pt x="98" y="7283"/>
                  </a:lnTo>
                  <a:lnTo>
                    <a:pt x="25" y="7063"/>
                  </a:lnTo>
                  <a:lnTo>
                    <a:pt x="1" y="6820"/>
                  </a:lnTo>
                  <a:lnTo>
                    <a:pt x="1"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48"/>
            <p:cNvSpPr/>
            <p:nvPr/>
          </p:nvSpPr>
          <p:spPr>
            <a:xfrm>
              <a:off x="6605925" y="971800"/>
              <a:ext cx="482250" cy="228350"/>
            </a:xfrm>
            <a:custGeom>
              <a:avLst/>
              <a:gdLst/>
              <a:ahLst/>
              <a:cxnLst/>
              <a:rect l="l" t="t" r="r" b="b"/>
              <a:pathLst>
                <a:path w="19290" h="9134" fill="none" extrusionOk="0">
                  <a:moveTo>
                    <a:pt x="4993" y="8817"/>
                  </a:moveTo>
                  <a:lnTo>
                    <a:pt x="4993" y="8817"/>
                  </a:lnTo>
                  <a:lnTo>
                    <a:pt x="5212" y="8671"/>
                  </a:lnTo>
                  <a:lnTo>
                    <a:pt x="5456" y="8501"/>
                  </a:lnTo>
                  <a:lnTo>
                    <a:pt x="5748" y="8330"/>
                  </a:lnTo>
                  <a:lnTo>
                    <a:pt x="6040" y="8184"/>
                  </a:lnTo>
                  <a:lnTo>
                    <a:pt x="6357" y="8038"/>
                  </a:lnTo>
                  <a:lnTo>
                    <a:pt x="6674" y="7940"/>
                  </a:lnTo>
                  <a:lnTo>
                    <a:pt x="6990" y="7867"/>
                  </a:lnTo>
                  <a:lnTo>
                    <a:pt x="7307" y="7843"/>
                  </a:lnTo>
                  <a:lnTo>
                    <a:pt x="7307" y="7843"/>
                  </a:lnTo>
                  <a:lnTo>
                    <a:pt x="7623" y="7867"/>
                  </a:lnTo>
                  <a:lnTo>
                    <a:pt x="7916" y="7892"/>
                  </a:lnTo>
                  <a:lnTo>
                    <a:pt x="8184" y="7940"/>
                  </a:lnTo>
                  <a:lnTo>
                    <a:pt x="8452" y="8038"/>
                  </a:lnTo>
                  <a:lnTo>
                    <a:pt x="8719" y="8135"/>
                  </a:lnTo>
                  <a:lnTo>
                    <a:pt x="8963" y="8257"/>
                  </a:lnTo>
                  <a:lnTo>
                    <a:pt x="9182" y="8379"/>
                  </a:lnTo>
                  <a:lnTo>
                    <a:pt x="9401" y="8525"/>
                  </a:lnTo>
                  <a:lnTo>
                    <a:pt x="9888" y="8525"/>
                  </a:lnTo>
                  <a:lnTo>
                    <a:pt x="9888" y="8525"/>
                  </a:lnTo>
                  <a:lnTo>
                    <a:pt x="10108" y="8379"/>
                  </a:lnTo>
                  <a:lnTo>
                    <a:pt x="10327" y="8257"/>
                  </a:lnTo>
                  <a:lnTo>
                    <a:pt x="10570" y="8135"/>
                  </a:lnTo>
                  <a:lnTo>
                    <a:pt x="10838" y="8038"/>
                  </a:lnTo>
                  <a:lnTo>
                    <a:pt x="11106" y="7940"/>
                  </a:lnTo>
                  <a:lnTo>
                    <a:pt x="11374" y="7892"/>
                  </a:lnTo>
                  <a:lnTo>
                    <a:pt x="11666" y="7867"/>
                  </a:lnTo>
                  <a:lnTo>
                    <a:pt x="11983" y="7843"/>
                  </a:lnTo>
                  <a:lnTo>
                    <a:pt x="11983" y="7843"/>
                  </a:lnTo>
                  <a:lnTo>
                    <a:pt x="12300" y="7867"/>
                  </a:lnTo>
                  <a:lnTo>
                    <a:pt x="12616" y="7940"/>
                  </a:lnTo>
                  <a:lnTo>
                    <a:pt x="12933" y="8038"/>
                  </a:lnTo>
                  <a:lnTo>
                    <a:pt x="13249" y="8184"/>
                  </a:lnTo>
                  <a:lnTo>
                    <a:pt x="13542" y="8330"/>
                  </a:lnTo>
                  <a:lnTo>
                    <a:pt x="13834" y="8501"/>
                  </a:lnTo>
                  <a:lnTo>
                    <a:pt x="14078" y="8671"/>
                  </a:lnTo>
                  <a:lnTo>
                    <a:pt x="14297" y="8817"/>
                  </a:lnTo>
                  <a:lnTo>
                    <a:pt x="14297" y="8817"/>
                  </a:lnTo>
                  <a:lnTo>
                    <a:pt x="14516" y="8647"/>
                  </a:lnTo>
                  <a:lnTo>
                    <a:pt x="14784" y="8476"/>
                  </a:lnTo>
                  <a:lnTo>
                    <a:pt x="15052" y="8330"/>
                  </a:lnTo>
                  <a:lnTo>
                    <a:pt x="15368" y="8184"/>
                  </a:lnTo>
                  <a:lnTo>
                    <a:pt x="15685" y="8038"/>
                  </a:lnTo>
                  <a:lnTo>
                    <a:pt x="16002" y="7940"/>
                  </a:lnTo>
                  <a:lnTo>
                    <a:pt x="16343" y="7867"/>
                  </a:lnTo>
                  <a:lnTo>
                    <a:pt x="16659" y="7843"/>
                  </a:lnTo>
                  <a:lnTo>
                    <a:pt x="16659" y="7843"/>
                  </a:lnTo>
                  <a:lnTo>
                    <a:pt x="17073" y="7867"/>
                  </a:lnTo>
                  <a:lnTo>
                    <a:pt x="17487" y="7940"/>
                  </a:lnTo>
                  <a:lnTo>
                    <a:pt x="17853" y="8062"/>
                  </a:lnTo>
                  <a:lnTo>
                    <a:pt x="18218" y="8208"/>
                  </a:lnTo>
                  <a:lnTo>
                    <a:pt x="18534" y="8379"/>
                  </a:lnTo>
                  <a:lnTo>
                    <a:pt x="18827" y="8598"/>
                  </a:lnTo>
                  <a:lnTo>
                    <a:pt x="19095" y="8866"/>
                  </a:lnTo>
                  <a:lnTo>
                    <a:pt x="19289" y="9134"/>
                  </a:lnTo>
                  <a:lnTo>
                    <a:pt x="19289" y="9134"/>
                  </a:lnTo>
                  <a:lnTo>
                    <a:pt x="19265" y="8695"/>
                  </a:lnTo>
                  <a:lnTo>
                    <a:pt x="19192" y="8233"/>
                  </a:lnTo>
                  <a:lnTo>
                    <a:pt x="19119" y="7819"/>
                  </a:lnTo>
                  <a:lnTo>
                    <a:pt x="19046" y="7380"/>
                  </a:lnTo>
                  <a:lnTo>
                    <a:pt x="18924" y="6942"/>
                  </a:lnTo>
                  <a:lnTo>
                    <a:pt x="18802" y="6528"/>
                  </a:lnTo>
                  <a:lnTo>
                    <a:pt x="18632" y="6114"/>
                  </a:lnTo>
                  <a:lnTo>
                    <a:pt x="18486" y="5724"/>
                  </a:lnTo>
                  <a:lnTo>
                    <a:pt x="18291" y="5334"/>
                  </a:lnTo>
                  <a:lnTo>
                    <a:pt x="18072" y="4945"/>
                  </a:lnTo>
                  <a:lnTo>
                    <a:pt x="17853" y="4555"/>
                  </a:lnTo>
                  <a:lnTo>
                    <a:pt x="17609" y="4190"/>
                  </a:lnTo>
                  <a:lnTo>
                    <a:pt x="17365" y="3824"/>
                  </a:lnTo>
                  <a:lnTo>
                    <a:pt x="17073" y="3483"/>
                  </a:lnTo>
                  <a:lnTo>
                    <a:pt x="16781" y="3143"/>
                  </a:lnTo>
                  <a:lnTo>
                    <a:pt x="16464" y="2826"/>
                  </a:lnTo>
                  <a:lnTo>
                    <a:pt x="16464" y="2826"/>
                  </a:lnTo>
                  <a:lnTo>
                    <a:pt x="16148" y="2509"/>
                  </a:lnTo>
                  <a:lnTo>
                    <a:pt x="15831" y="2217"/>
                  </a:lnTo>
                  <a:lnTo>
                    <a:pt x="15490" y="1949"/>
                  </a:lnTo>
                  <a:lnTo>
                    <a:pt x="15125" y="1706"/>
                  </a:lnTo>
                  <a:lnTo>
                    <a:pt x="14759" y="1462"/>
                  </a:lnTo>
                  <a:lnTo>
                    <a:pt x="14394" y="1243"/>
                  </a:lnTo>
                  <a:lnTo>
                    <a:pt x="14004" y="1024"/>
                  </a:lnTo>
                  <a:lnTo>
                    <a:pt x="13615" y="853"/>
                  </a:lnTo>
                  <a:lnTo>
                    <a:pt x="13225" y="683"/>
                  </a:lnTo>
                  <a:lnTo>
                    <a:pt x="12811" y="512"/>
                  </a:lnTo>
                  <a:lnTo>
                    <a:pt x="12397" y="390"/>
                  </a:lnTo>
                  <a:lnTo>
                    <a:pt x="11983" y="269"/>
                  </a:lnTo>
                  <a:lnTo>
                    <a:pt x="11545" y="171"/>
                  </a:lnTo>
                  <a:lnTo>
                    <a:pt x="11131" y="98"/>
                  </a:lnTo>
                  <a:lnTo>
                    <a:pt x="10692" y="49"/>
                  </a:lnTo>
                  <a:lnTo>
                    <a:pt x="10254" y="1"/>
                  </a:lnTo>
                  <a:lnTo>
                    <a:pt x="9036" y="1"/>
                  </a:lnTo>
                  <a:lnTo>
                    <a:pt x="9036" y="1"/>
                  </a:lnTo>
                  <a:lnTo>
                    <a:pt x="8598" y="49"/>
                  </a:lnTo>
                  <a:lnTo>
                    <a:pt x="8159" y="98"/>
                  </a:lnTo>
                  <a:lnTo>
                    <a:pt x="7745" y="171"/>
                  </a:lnTo>
                  <a:lnTo>
                    <a:pt x="7307" y="269"/>
                  </a:lnTo>
                  <a:lnTo>
                    <a:pt x="6893" y="390"/>
                  </a:lnTo>
                  <a:lnTo>
                    <a:pt x="6479" y="512"/>
                  </a:lnTo>
                  <a:lnTo>
                    <a:pt x="6065" y="683"/>
                  </a:lnTo>
                  <a:lnTo>
                    <a:pt x="5675" y="853"/>
                  </a:lnTo>
                  <a:lnTo>
                    <a:pt x="5285" y="1024"/>
                  </a:lnTo>
                  <a:lnTo>
                    <a:pt x="4896" y="1243"/>
                  </a:lnTo>
                  <a:lnTo>
                    <a:pt x="4530" y="1462"/>
                  </a:lnTo>
                  <a:lnTo>
                    <a:pt x="4165" y="1706"/>
                  </a:lnTo>
                  <a:lnTo>
                    <a:pt x="3800" y="1949"/>
                  </a:lnTo>
                  <a:lnTo>
                    <a:pt x="3459" y="2217"/>
                  </a:lnTo>
                  <a:lnTo>
                    <a:pt x="3142" y="2509"/>
                  </a:lnTo>
                  <a:lnTo>
                    <a:pt x="2826" y="2826"/>
                  </a:lnTo>
                  <a:lnTo>
                    <a:pt x="2826" y="2826"/>
                  </a:lnTo>
                  <a:lnTo>
                    <a:pt x="2509" y="3143"/>
                  </a:lnTo>
                  <a:lnTo>
                    <a:pt x="2217" y="3483"/>
                  </a:lnTo>
                  <a:lnTo>
                    <a:pt x="1924" y="3824"/>
                  </a:lnTo>
                  <a:lnTo>
                    <a:pt x="1681" y="4190"/>
                  </a:lnTo>
                  <a:lnTo>
                    <a:pt x="1437" y="4555"/>
                  </a:lnTo>
                  <a:lnTo>
                    <a:pt x="1218" y="4945"/>
                  </a:lnTo>
                  <a:lnTo>
                    <a:pt x="999" y="5334"/>
                  </a:lnTo>
                  <a:lnTo>
                    <a:pt x="804" y="5724"/>
                  </a:lnTo>
                  <a:lnTo>
                    <a:pt x="658" y="6114"/>
                  </a:lnTo>
                  <a:lnTo>
                    <a:pt x="487" y="6528"/>
                  </a:lnTo>
                  <a:lnTo>
                    <a:pt x="366" y="6942"/>
                  </a:lnTo>
                  <a:lnTo>
                    <a:pt x="244" y="7380"/>
                  </a:lnTo>
                  <a:lnTo>
                    <a:pt x="171" y="7819"/>
                  </a:lnTo>
                  <a:lnTo>
                    <a:pt x="98" y="8233"/>
                  </a:lnTo>
                  <a:lnTo>
                    <a:pt x="25" y="8695"/>
                  </a:lnTo>
                  <a:lnTo>
                    <a:pt x="0" y="9134"/>
                  </a:lnTo>
                  <a:lnTo>
                    <a:pt x="0" y="9134"/>
                  </a:lnTo>
                  <a:lnTo>
                    <a:pt x="195" y="8866"/>
                  </a:lnTo>
                  <a:lnTo>
                    <a:pt x="463" y="8598"/>
                  </a:lnTo>
                  <a:lnTo>
                    <a:pt x="755" y="8379"/>
                  </a:lnTo>
                  <a:lnTo>
                    <a:pt x="1072" y="8208"/>
                  </a:lnTo>
                  <a:lnTo>
                    <a:pt x="1437" y="8062"/>
                  </a:lnTo>
                  <a:lnTo>
                    <a:pt x="1803" y="7940"/>
                  </a:lnTo>
                  <a:lnTo>
                    <a:pt x="2217" y="7867"/>
                  </a:lnTo>
                  <a:lnTo>
                    <a:pt x="2631" y="7843"/>
                  </a:lnTo>
                  <a:lnTo>
                    <a:pt x="2631" y="7843"/>
                  </a:lnTo>
                  <a:lnTo>
                    <a:pt x="2947" y="7867"/>
                  </a:lnTo>
                  <a:lnTo>
                    <a:pt x="3288" y="7940"/>
                  </a:lnTo>
                  <a:lnTo>
                    <a:pt x="3605" y="8038"/>
                  </a:lnTo>
                  <a:lnTo>
                    <a:pt x="3922" y="8184"/>
                  </a:lnTo>
                  <a:lnTo>
                    <a:pt x="4238" y="8330"/>
                  </a:lnTo>
                  <a:lnTo>
                    <a:pt x="4506" y="8476"/>
                  </a:lnTo>
                  <a:lnTo>
                    <a:pt x="4774" y="8647"/>
                  </a:lnTo>
                  <a:lnTo>
                    <a:pt x="4993" y="8817"/>
                  </a:lnTo>
                  <a:lnTo>
                    <a:pt x="4993" y="8817"/>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48"/>
            <p:cNvSpPr/>
            <p:nvPr/>
          </p:nvSpPr>
          <p:spPr>
            <a:xfrm>
              <a:off x="6847025" y="948050"/>
              <a:ext cx="25" cy="23775"/>
            </a:xfrm>
            <a:custGeom>
              <a:avLst/>
              <a:gdLst/>
              <a:ahLst/>
              <a:cxnLst/>
              <a:rect l="l" t="t" r="r" b="b"/>
              <a:pathLst>
                <a:path w="1" h="951" fill="none" extrusionOk="0">
                  <a:moveTo>
                    <a:pt x="1" y="951"/>
                  </a:moveTo>
                  <a:lnTo>
                    <a:pt x="1"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48"/>
            <p:cNvSpPr/>
            <p:nvPr/>
          </p:nvSpPr>
          <p:spPr>
            <a:xfrm>
              <a:off x="6847025" y="1001025"/>
              <a:ext cx="25" cy="183900"/>
            </a:xfrm>
            <a:custGeom>
              <a:avLst/>
              <a:gdLst/>
              <a:ahLst/>
              <a:cxnLst/>
              <a:rect l="l" t="t" r="r" b="b"/>
              <a:pathLst>
                <a:path w="1" h="7356" fill="none" extrusionOk="0">
                  <a:moveTo>
                    <a:pt x="1" y="1"/>
                  </a:moveTo>
                  <a:lnTo>
                    <a:pt x="1" y="7356"/>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48"/>
            <p:cNvSpPr/>
            <p:nvPr/>
          </p:nvSpPr>
          <p:spPr>
            <a:xfrm>
              <a:off x="6872000" y="994325"/>
              <a:ext cx="85275" cy="190600"/>
            </a:xfrm>
            <a:custGeom>
              <a:avLst/>
              <a:gdLst/>
              <a:ahLst/>
              <a:cxnLst/>
              <a:rect l="l" t="t" r="r" b="b"/>
              <a:pathLst>
                <a:path w="3411" h="7624" fill="none" extrusionOk="0">
                  <a:moveTo>
                    <a:pt x="3410" y="7624"/>
                  </a:moveTo>
                  <a:lnTo>
                    <a:pt x="3410" y="7624"/>
                  </a:lnTo>
                  <a:lnTo>
                    <a:pt x="3337" y="7112"/>
                  </a:lnTo>
                  <a:lnTo>
                    <a:pt x="3215" y="6406"/>
                  </a:lnTo>
                  <a:lnTo>
                    <a:pt x="3142" y="5968"/>
                  </a:lnTo>
                  <a:lnTo>
                    <a:pt x="3020" y="5505"/>
                  </a:lnTo>
                  <a:lnTo>
                    <a:pt x="2874" y="4994"/>
                  </a:lnTo>
                  <a:lnTo>
                    <a:pt x="2704" y="4482"/>
                  </a:lnTo>
                  <a:lnTo>
                    <a:pt x="2509" y="3922"/>
                  </a:lnTo>
                  <a:lnTo>
                    <a:pt x="2265" y="3362"/>
                  </a:lnTo>
                  <a:lnTo>
                    <a:pt x="1998" y="2802"/>
                  </a:lnTo>
                  <a:lnTo>
                    <a:pt x="1681" y="2217"/>
                  </a:lnTo>
                  <a:lnTo>
                    <a:pt x="1340" y="1633"/>
                  </a:lnTo>
                  <a:lnTo>
                    <a:pt x="950" y="1072"/>
                  </a:lnTo>
                  <a:lnTo>
                    <a:pt x="488" y="512"/>
                  </a:lnTo>
                  <a:lnTo>
                    <a:pt x="0"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48"/>
            <p:cNvSpPr/>
            <p:nvPr/>
          </p:nvSpPr>
          <p:spPr>
            <a:xfrm>
              <a:off x="6736825" y="994325"/>
              <a:ext cx="85275" cy="190600"/>
            </a:xfrm>
            <a:custGeom>
              <a:avLst/>
              <a:gdLst/>
              <a:ahLst/>
              <a:cxnLst/>
              <a:rect l="l" t="t" r="r" b="b"/>
              <a:pathLst>
                <a:path w="3411" h="7624" fill="none" extrusionOk="0">
                  <a:moveTo>
                    <a:pt x="3410" y="1"/>
                  </a:moveTo>
                  <a:lnTo>
                    <a:pt x="3410" y="1"/>
                  </a:lnTo>
                  <a:lnTo>
                    <a:pt x="2923" y="512"/>
                  </a:lnTo>
                  <a:lnTo>
                    <a:pt x="2461" y="1072"/>
                  </a:lnTo>
                  <a:lnTo>
                    <a:pt x="2071" y="1633"/>
                  </a:lnTo>
                  <a:lnTo>
                    <a:pt x="1706" y="2217"/>
                  </a:lnTo>
                  <a:lnTo>
                    <a:pt x="1413" y="2802"/>
                  </a:lnTo>
                  <a:lnTo>
                    <a:pt x="1121" y="3362"/>
                  </a:lnTo>
                  <a:lnTo>
                    <a:pt x="902" y="3922"/>
                  </a:lnTo>
                  <a:lnTo>
                    <a:pt x="707" y="4482"/>
                  </a:lnTo>
                  <a:lnTo>
                    <a:pt x="536" y="4994"/>
                  </a:lnTo>
                  <a:lnTo>
                    <a:pt x="390" y="5505"/>
                  </a:lnTo>
                  <a:lnTo>
                    <a:pt x="269" y="5968"/>
                  </a:lnTo>
                  <a:lnTo>
                    <a:pt x="171" y="6406"/>
                  </a:lnTo>
                  <a:lnTo>
                    <a:pt x="49" y="7112"/>
                  </a:lnTo>
                  <a:lnTo>
                    <a:pt x="1" y="7624"/>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8" name="Google Shape;1008;p48"/>
          <p:cNvGrpSpPr/>
          <p:nvPr/>
        </p:nvGrpSpPr>
        <p:grpSpPr>
          <a:xfrm>
            <a:off x="8454629" y="2019174"/>
            <a:ext cx="215966" cy="342399"/>
            <a:chOff x="6718575" y="2318625"/>
            <a:chExt cx="256950" cy="407375"/>
          </a:xfrm>
        </p:grpSpPr>
        <p:sp>
          <p:nvSpPr>
            <p:cNvPr id="1009" name="Google Shape;1009;p48"/>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48"/>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48"/>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48"/>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48"/>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48"/>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48"/>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48"/>
            <p:cNvSpPr/>
            <p:nvPr/>
          </p:nvSpPr>
          <p:spPr>
            <a:xfrm>
              <a:off x="6795900" y="2628550"/>
              <a:ext cx="102300" cy="25"/>
            </a:xfrm>
            <a:custGeom>
              <a:avLst/>
              <a:gdLst/>
              <a:ahLst/>
              <a:cxnLst/>
              <a:rect l="l" t="t" r="r" b="b"/>
              <a:pathLst>
                <a:path w="4092" h="1" fill="none" extrusionOk="0">
                  <a:moveTo>
                    <a:pt x="0" y="1"/>
                  </a:moveTo>
                  <a:lnTo>
                    <a:pt x="4092"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7" name="Google Shape;1017;p48"/>
          <p:cNvGrpSpPr/>
          <p:nvPr/>
        </p:nvGrpSpPr>
        <p:grpSpPr>
          <a:xfrm>
            <a:off x="5556018" y="2646082"/>
            <a:ext cx="363369" cy="221115"/>
            <a:chOff x="3269900" y="3064500"/>
            <a:chExt cx="432325" cy="263075"/>
          </a:xfrm>
        </p:grpSpPr>
        <p:sp>
          <p:nvSpPr>
            <p:cNvPr id="1018" name="Google Shape;1018;p48"/>
            <p:cNvSpPr/>
            <p:nvPr/>
          </p:nvSpPr>
          <p:spPr>
            <a:xfrm>
              <a:off x="3269900" y="3064500"/>
              <a:ext cx="432325" cy="263075"/>
            </a:xfrm>
            <a:custGeom>
              <a:avLst/>
              <a:gdLst/>
              <a:ahLst/>
              <a:cxnLst/>
              <a:rect l="l" t="t" r="r" b="b"/>
              <a:pathLst>
                <a:path w="17293" h="10523" fill="none" extrusionOk="0">
                  <a:moveTo>
                    <a:pt x="14711" y="7916"/>
                  </a:moveTo>
                  <a:lnTo>
                    <a:pt x="14711" y="7916"/>
                  </a:lnTo>
                  <a:lnTo>
                    <a:pt x="14151" y="8379"/>
                  </a:lnTo>
                  <a:lnTo>
                    <a:pt x="13493" y="8842"/>
                  </a:lnTo>
                  <a:lnTo>
                    <a:pt x="12811" y="9280"/>
                  </a:lnTo>
                  <a:lnTo>
                    <a:pt x="12446" y="9475"/>
                  </a:lnTo>
                  <a:lnTo>
                    <a:pt x="12056" y="9670"/>
                  </a:lnTo>
                  <a:lnTo>
                    <a:pt x="11667" y="9840"/>
                  </a:lnTo>
                  <a:lnTo>
                    <a:pt x="11253" y="10011"/>
                  </a:lnTo>
                  <a:lnTo>
                    <a:pt x="10839" y="10157"/>
                  </a:lnTo>
                  <a:lnTo>
                    <a:pt x="10425" y="10278"/>
                  </a:lnTo>
                  <a:lnTo>
                    <a:pt x="9986" y="10376"/>
                  </a:lnTo>
                  <a:lnTo>
                    <a:pt x="9548" y="10449"/>
                  </a:lnTo>
                  <a:lnTo>
                    <a:pt x="9109" y="10498"/>
                  </a:lnTo>
                  <a:lnTo>
                    <a:pt x="8647" y="10522"/>
                  </a:lnTo>
                  <a:lnTo>
                    <a:pt x="8647" y="10522"/>
                  </a:lnTo>
                  <a:lnTo>
                    <a:pt x="8233" y="10522"/>
                  </a:lnTo>
                  <a:lnTo>
                    <a:pt x="7843" y="10473"/>
                  </a:lnTo>
                  <a:lnTo>
                    <a:pt x="7453" y="10425"/>
                  </a:lnTo>
                  <a:lnTo>
                    <a:pt x="7064" y="10327"/>
                  </a:lnTo>
                  <a:lnTo>
                    <a:pt x="6674" y="10230"/>
                  </a:lnTo>
                  <a:lnTo>
                    <a:pt x="6284" y="10108"/>
                  </a:lnTo>
                  <a:lnTo>
                    <a:pt x="5919" y="9986"/>
                  </a:lnTo>
                  <a:lnTo>
                    <a:pt x="5554" y="9840"/>
                  </a:lnTo>
                  <a:lnTo>
                    <a:pt x="5213" y="9670"/>
                  </a:lnTo>
                  <a:lnTo>
                    <a:pt x="4847" y="9499"/>
                  </a:lnTo>
                  <a:lnTo>
                    <a:pt x="4190" y="9109"/>
                  </a:lnTo>
                  <a:lnTo>
                    <a:pt x="3557" y="8695"/>
                  </a:lnTo>
                  <a:lnTo>
                    <a:pt x="2972" y="8233"/>
                  </a:lnTo>
                  <a:lnTo>
                    <a:pt x="2412" y="7794"/>
                  </a:lnTo>
                  <a:lnTo>
                    <a:pt x="1900" y="7332"/>
                  </a:lnTo>
                  <a:lnTo>
                    <a:pt x="1438" y="6893"/>
                  </a:lnTo>
                  <a:lnTo>
                    <a:pt x="1048" y="6479"/>
                  </a:lnTo>
                  <a:lnTo>
                    <a:pt x="390" y="5748"/>
                  </a:lnTo>
                  <a:lnTo>
                    <a:pt x="1" y="5261"/>
                  </a:lnTo>
                  <a:lnTo>
                    <a:pt x="1" y="5261"/>
                  </a:lnTo>
                  <a:lnTo>
                    <a:pt x="390" y="4774"/>
                  </a:lnTo>
                  <a:lnTo>
                    <a:pt x="1048" y="4044"/>
                  </a:lnTo>
                  <a:lnTo>
                    <a:pt x="1438" y="3630"/>
                  </a:lnTo>
                  <a:lnTo>
                    <a:pt x="1900" y="3191"/>
                  </a:lnTo>
                  <a:lnTo>
                    <a:pt x="2412" y="2728"/>
                  </a:lnTo>
                  <a:lnTo>
                    <a:pt x="2972" y="2290"/>
                  </a:lnTo>
                  <a:lnTo>
                    <a:pt x="3557" y="1852"/>
                  </a:lnTo>
                  <a:lnTo>
                    <a:pt x="4190" y="1413"/>
                  </a:lnTo>
                  <a:lnTo>
                    <a:pt x="4847" y="1024"/>
                  </a:lnTo>
                  <a:lnTo>
                    <a:pt x="5213" y="853"/>
                  </a:lnTo>
                  <a:lnTo>
                    <a:pt x="5554" y="683"/>
                  </a:lnTo>
                  <a:lnTo>
                    <a:pt x="5919" y="536"/>
                  </a:lnTo>
                  <a:lnTo>
                    <a:pt x="6284" y="415"/>
                  </a:lnTo>
                  <a:lnTo>
                    <a:pt x="6674" y="293"/>
                  </a:lnTo>
                  <a:lnTo>
                    <a:pt x="7064" y="196"/>
                  </a:lnTo>
                  <a:lnTo>
                    <a:pt x="7453" y="98"/>
                  </a:lnTo>
                  <a:lnTo>
                    <a:pt x="7843" y="49"/>
                  </a:lnTo>
                  <a:lnTo>
                    <a:pt x="8233" y="1"/>
                  </a:lnTo>
                  <a:lnTo>
                    <a:pt x="8647" y="1"/>
                  </a:lnTo>
                  <a:lnTo>
                    <a:pt x="8647" y="1"/>
                  </a:lnTo>
                  <a:lnTo>
                    <a:pt x="9109" y="25"/>
                  </a:lnTo>
                  <a:lnTo>
                    <a:pt x="9548" y="74"/>
                  </a:lnTo>
                  <a:lnTo>
                    <a:pt x="9986" y="147"/>
                  </a:lnTo>
                  <a:lnTo>
                    <a:pt x="10425" y="244"/>
                  </a:lnTo>
                  <a:lnTo>
                    <a:pt x="10839" y="366"/>
                  </a:lnTo>
                  <a:lnTo>
                    <a:pt x="11253" y="512"/>
                  </a:lnTo>
                  <a:lnTo>
                    <a:pt x="11667" y="683"/>
                  </a:lnTo>
                  <a:lnTo>
                    <a:pt x="12056" y="853"/>
                  </a:lnTo>
                  <a:lnTo>
                    <a:pt x="12446" y="1048"/>
                  </a:lnTo>
                  <a:lnTo>
                    <a:pt x="12811" y="1243"/>
                  </a:lnTo>
                  <a:lnTo>
                    <a:pt x="13493" y="1681"/>
                  </a:lnTo>
                  <a:lnTo>
                    <a:pt x="14151" y="2144"/>
                  </a:lnTo>
                  <a:lnTo>
                    <a:pt x="14711" y="2607"/>
                  </a:lnTo>
                  <a:lnTo>
                    <a:pt x="14711" y="2607"/>
                  </a:lnTo>
                  <a:lnTo>
                    <a:pt x="15198" y="3021"/>
                  </a:lnTo>
                  <a:lnTo>
                    <a:pt x="15637" y="3435"/>
                  </a:lnTo>
                  <a:lnTo>
                    <a:pt x="16026" y="3824"/>
                  </a:lnTo>
                  <a:lnTo>
                    <a:pt x="16367" y="4190"/>
                  </a:lnTo>
                  <a:lnTo>
                    <a:pt x="16927" y="4823"/>
                  </a:lnTo>
                  <a:lnTo>
                    <a:pt x="17293" y="5261"/>
                  </a:lnTo>
                  <a:lnTo>
                    <a:pt x="17293" y="5261"/>
                  </a:lnTo>
                  <a:lnTo>
                    <a:pt x="16927" y="5700"/>
                  </a:lnTo>
                  <a:lnTo>
                    <a:pt x="16367" y="6333"/>
                  </a:lnTo>
                  <a:lnTo>
                    <a:pt x="16026" y="6698"/>
                  </a:lnTo>
                  <a:lnTo>
                    <a:pt x="15637" y="7088"/>
                  </a:lnTo>
                  <a:lnTo>
                    <a:pt x="15198" y="7502"/>
                  </a:lnTo>
                  <a:lnTo>
                    <a:pt x="14711" y="7916"/>
                  </a:lnTo>
                  <a:lnTo>
                    <a:pt x="14711" y="7916"/>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48"/>
            <p:cNvSpPr/>
            <p:nvPr/>
          </p:nvSpPr>
          <p:spPr>
            <a:xfrm>
              <a:off x="3445875" y="3155825"/>
              <a:ext cx="80400" cy="80400"/>
            </a:xfrm>
            <a:custGeom>
              <a:avLst/>
              <a:gdLst/>
              <a:ahLst/>
              <a:cxnLst/>
              <a:rect l="l" t="t" r="r" b="b"/>
              <a:pathLst>
                <a:path w="3216" h="3216" fill="none" extrusionOk="0">
                  <a:moveTo>
                    <a:pt x="0" y="1608"/>
                  </a:moveTo>
                  <a:lnTo>
                    <a:pt x="0" y="1608"/>
                  </a:lnTo>
                  <a:lnTo>
                    <a:pt x="25" y="1438"/>
                  </a:lnTo>
                  <a:lnTo>
                    <a:pt x="49" y="1292"/>
                  </a:lnTo>
                  <a:lnTo>
                    <a:pt x="73" y="1121"/>
                  </a:lnTo>
                  <a:lnTo>
                    <a:pt x="146" y="975"/>
                  </a:lnTo>
                  <a:lnTo>
                    <a:pt x="195" y="853"/>
                  </a:lnTo>
                  <a:lnTo>
                    <a:pt x="293" y="707"/>
                  </a:lnTo>
                  <a:lnTo>
                    <a:pt x="366" y="585"/>
                  </a:lnTo>
                  <a:lnTo>
                    <a:pt x="487" y="488"/>
                  </a:lnTo>
                  <a:lnTo>
                    <a:pt x="585" y="366"/>
                  </a:lnTo>
                  <a:lnTo>
                    <a:pt x="707" y="293"/>
                  </a:lnTo>
                  <a:lnTo>
                    <a:pt x="853" y="196"/>
                  </a:lnTo>
                  <a:lnTo>
                    <a:pt x="974" y="147"/>
                  </a:lnTo>
                  <a:lnTo>
                    <a:pt x="1121" y="74"/>
                  </a:lnTo>
                  <a:lnTo>
                    <a:pt x="1291" y="50"/>
                  </a:lnTo>
                  <a:lnTo>
                    <a:pt x="1437" y="25"/>
                  </a:lnTo>
                  <a:lnTo>
                    <a:pt x="1608" y="1"/>
                  </a:lnTo>
                  <a:lnTo>
                    <a:pt x="1608" y="1"/>
                  </a:lnTo>
                  <a:lnTo>
                    <a:pt x="1778" y="25"/>
                  </a:lnTo>
                  <a:lnTo>
                    <a:pt x="1924" y="50"/>
                  </a:lnTo>
                  <a:lnTo>
                    <a:pt x="2095" y="74"/>
                  </a:lnTo>
                  <a:lnTo>
                    <a:pt x="2241" y="147"/>
                  </a:lnTo>
                  <a:lnTo>
                    <a:pt x="2363" y="196"/>
                  </a:lnTo>
                  <a:lnTo>
                    <a:pt x="2509" y="293"/>
                  </a:lnTo>
                  <a:lnTo>
                    <a:pt x="2631" y="366"/>
                  </a:lnTo>
                  <a:lnTo>
                    <a:pt x="2728" y="488"/>
                  </a:lnTo>
                  <a:lnTo>
                    <a:pt x="2850" y="585"/>
                  </a:lnTo>
                  <a:lnTo>
                    <a:pt x="2923" y="707"/>
                  </a:lnTo>
                  <a:lnTo>
                    <a:pt x="3020" y="853"/>
                  </a:lnTo>
                  <a:lnTo>
                    <a:pt x="3069" y="975"/>
                  </a:lnTo>
                  <a:lnTo>
                    <a:pt x="3142" y="1121"/>
                  </a:lnTo>
                  <a:lnTo>
                    <a:pt x="3166" y="1292"/>
                  </a:lnTo>
                  <a:lnTo>
                    <a:pt x="3191" y="1438"/>
                  </a:lnTo>
                  <a:lnTo>
                    <a:pt x="3215" y="1608"/>
                  </a:lnTo>
                  <a:lnTo>
                    <a:pt x="3215" y="1608"/>
                  </a:lnTo>
                  <a:lnTo>
                    <a:pt x="3191" y="1779"/>
                  </a:lnTo>
                  <a:lnTo>
                    <a:pt x="3166" y="1925"/>
                  </a:lnTo>
                  <a:lnTo>
                    <a:pt x="3142" y="2095"/>
                  </a:lnTo>
                  <a:lnTo>
                    <a:pt x="3069" y="2242"/>
                  </a:lnTo>
                  <a:lnTo>
                    <a:pt x="3020" y="2363"/>
                  </a:lnTo>
                  <a:lnTo>
                    <a:pt x="2923" y="2509"/>
                  </a:lnTo>
                  <a:lnTo>
                    <a:pt x="2850" y="2631"/>
                  </a:lnTo>
                  <a:lnTo>
                    <a:pt x="2728" y="2729"/>
                  </a:lnTo>
                  <a:lnTo>
                    <a:pt x="2631" y="2850"/>
                  </a:lnTo>
                  <a:lnTo>
                    <a:pt x="2509" y="2924"/>
                  </a:lnTo>
                  <a:lnTo>
                    <a:pt x="2363" y="3021"/>
                  </a:lnTo>
                  <a:lnTo>
                    <a:pt x="2241" y="3070"/>
                  </a:lnTo>
                  <a:lnTo>
                    <a:pt x="2095" y="3143"/>
                  </a:lnTo>
                  <a:lnTo>
                    <a:pt x="1924" y="3167"/>
                  </a:lnTo>
                  <a:lnTo>
                    <a:pt x="1778" y="3191"/>
                  </a:lnTo>
                  <a:lnTo>
                    <a:pt x="1608" y="3216"/>
                  </a:lnTo>
                  <a:lnTo>
                    <a:pt x="1608" y="3216"/>
                  </a:lnTo>
                  <a:lnTo>
                    <a:pt x="1437" y="3191"/>
                  </a:lnTo>
                  <a:lnTo>
                    <a:pt x="1291" y="3167"/>
                  </a:lnTo>
                  <a:lnTo>
                    <a:pt x="1121" y="3143"/>
                  </a:lnTo>
                  <a:lnTo>
                    <a:pt x="974" y="3070"/>
                  </a:lnTo>
                  <a:lnTo>
                    <a:pt x="853" y="3021"/>
                  </a:lnTo>
                  <a:lnTo>
                    <a:pt x="707" y="2924"/>
                  </a:lnTo>
                  <a:lnTo>
                    <a:pt x="585" y="2850"/>
                  </a:lnTo>
                  <a:lnTo>
                    <a:pt x="487" y="2729"/>
                  </a:lnTo>
                  <a:lnTo>
                    <a:pt x="366" y="2631"/>
                  </a:lnTo>
                  <a:lnTo>
                    <a:pt x="293" y="2509"/>
                  </a:lnTo>
                  <a:lnTo>
                    <a:pt x="195" y="2363"/>
                  </a:lnTo>
                  <a:lnTo>
                    <a:pt x="146" y="2242"/>
                  </a:lnTo>
                  <a:lnTo>
                    <a:pt x="73" y="2095"/>
                  </a:lnTo>
                  <a:lnTo>
                    <a:pt x="49" y="1925"/>
                  </a:lnTo>
                  <a:lnTo>
                    <a:pt x="25" y="1779"/>
                  </a:lnTo>
                  <a:lnTo>
                    <a:pt x="0" y="1608"/>
                  </a:lnTo>
                  <a:lnTo>
                    <a:pt x="0" y="1608"/>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48"/>
            <p:cNvSpPr/>
            <p:nvPr/>
          </p:nvSpPr>
          <p:spPr>
            <a:xfrm>
              <a:off x="3381925" y="3091900"/>
              <a:ext cx="208275" cy="208275"/>
            </a:xfrm>
            <a:custGeom>
              <a:avLst/>
              <a:gdLst/>
              <a:ahLst/>
              <a:cxnLst/>
              <a:rect l="l" t="t" r="r" b="b"/>
              <a:pathLst>
                <a:path w="8331" h="8331" fill="none" extrusionOk="0">
                  <a:moveTo>
                    <a:pt x="1" y="4165"/>
                  </a:moveTo>
                  <a:lnTo>
                    <a:pt x="1" y="4165"/>
                  </a:lnTo>
                  <a:lnTo>
                    <a:pt x="25" y="3751"/>
                  </a:lnTo>
                  <a:lnTo>
                    <a:pt x="74" y="3337"/>
                  </a:lnTo>
                  <a:lnTo>
                    <a:pt x="196" y="2923"/>
                  </a:lnTo>
                  <a:lnTo>
                    <a:pt x="318" y="2534"/>
                  </a:lnTo>
                  <a:lnTo>
                    <a:pt x="512" y="2168"/>
                  </a:lnTo>
                  <a:lnTo>
                    <a:pt x="707" y="1827"/>
                  </a:lnTo>
                  <a:lnTo>
                    <a:pt x="951" y="1511"/>
                  </a:lnTo>
                  <a:lnTo>
                    <a:pt x="1219" y="1218"/>
                  </a:lnTo>
                  <a:lnTo>
                    <a:pt x="1511" y="951"/>
                  </a:lnTo>
                  <a:lnTo>
                    <a:pt x="1828" y="707"/>
                  </a:lnTo>
                  <a:lnTo>
                    <a:pt x="2169" y="512"/>
                  </a:lnTo>
                  <a:lnTo>
                    <a:pt x="2534" y="317"/>
                  </a:lnTo>
                  <a:lnTo>
                    <a:pt x="2924" y="195"/>
                  </a:lnTo>
                  <a:lnTo>
                    <a:pt x="3313" y="74"/>
                  </a:lnTo>
                  <a:lnTo>
                    <a:pt x="3727" y="25"/>
                  </a:lnTo>
                  <a:lnTo>
                    <a:pt x="4166" y="1"/>
                  </a:lnTo>
                  <a:lnTo>
                    <a:pt x="4166" y="1"/>
                  </a:lnTo>
                  <a:lnTo>
                    <a:pt x="4580" y="25"/>
                  </a:lnTo>
                  <a:lnTo>
                    <a:pt x="4994" y="74"/>
                  </a:lnTo>
                  <a:lnTo>
                    <a:pt x="5408" y="195"/>
                  </a:lnTo>
                  <a:lnTo>
                    <a:pt x="5797" y="317"/>
                  </a:lnTo>
                  <a:lnTo>
                    <a:pt x="6163" y="512"/>
                  </a:lnTo>
                  <a:lnTo>
                    <a:pt x="6504" y="707"/>
                  </a:lnTo>
                  <a:lnTo>
                    <a:pt x="6820" y="951"/>
                  </a:lnTo>
                  <a:lnTo>
                    <a:pt x="7113" y="1218"/>
                  </a:lnTo>
                  <a:lnTo>
                    <a:pt x="7381" y="1511"/>
                  </a:lnTo>
                  <a:lnTo>
                    <a:pt x="7624" y="1827"/>
                  </a:lnTo>
                  <a:lnTo>
                    <a:pt x="7819" y="2168"/>
                  </a:lnTo>
                  <a:lnTo>
                    <a:pt x="8014" y="2534"/>
                  </a:lnTo>
                  <a:lnTo>
                    <a:pt x="8136" y="2923"/>
                  </a:lnTo>
                  <a:lnTo>
                    <a:pt x="8257" y="3337"/>
                  </a:lnTo>
                  <a:lnTo>
                    <a:pt x="8306" y="3751"/>
                  </a:lnTo>
                  <a:lnTo>
                    <a:pt x="8330" y="4165"/>
                  </a:lnTo>
                  <a:lnTo>
                    <a:pt x="8330" y="4165"/>
                  </a:lnTo>
                  <a:lnTo>
                    <a:pt x="8306" y="4579"/>
                  </a:lnTo>
                  <a:lnTo>
                    <a:pt x="8257" y="4993"/>
                  </a:lnTo>
                  <a:lnTo>
                    <a:pt x="8136" y="5407"/>
                  </a:lnTo>
                  <a:lnTo>
                    <a:pt x="8014" y="5797"/>
                  </a:lnTo>
                  <a:lnTo>
                    <a:pt x="7819" y="6162"/>
                  </a:lnTo>
                  <a:lnTo>
                    <a:pt x="7624" y="6503"/>
                  </a:lnTo>
                  <a:lnTo>
                    <a:pt x="7381" y="6820"/>
                  </a:lnTo>
                  <a:lnTo>
                    <a:pt x="7113" y="7112"/>
                  </a:lnTo>
                  <a:lnTo>
                    <a:pt x="6820" y="7380"/>
                  </a:lnTo>
                  <a:lnTo>
                    <a:pt x="6504" y="7624"/>
                  </a:lnTo>
                  <a:lnTo>
                    <a:pt x="6163" y="7819"/>
                  </a:lnTo>
                  <a:lnTo>
                    <a:pt x="5797" y="8013"/>
                  </a:lnTo>
                  <a:lnTo>
                    <a:pt x="5408" y="8135"/>
                  </a:lnTo>
                  <a:lnTo>
                    <a:pt x="4994" y="8257"/>
                  </a:lnTo>
                  <a:lnTo>
                    <a:pt x="4580" y="8306"/>
                  </a:lnTo>
                  <a:lnTo>
                    <a:pt x="4166" y="8330"/>
                  </a:lnTo>
                  <a:lnTo>
                    <a:pt x="4166" y="8330"/>
                  </a:lnTo>
                  <a:lnTo>
                    <a:pt x="3727" y="8306"/>
                  </a:lnTo>
                  <a:lnTo>
                    <a:pt x="3313" y="8257"/>
                  </a:lnTo>
                  <a:lnTo>
                    <a:pt x="2924" y="8135"/>
                  </a:lnTo>
                  <a:lnTo>
                    <a:pt x="2534" y="8013"/>
                  </a:lnTo>
                  <a:lnTo>
                    <a:pt x="2169" y="7819"/>
                  </a:lnTo>
                  <a:lnTo>
                    <a:pt x="1828" y="7624"/>
                  </a:lnTo>
                  <a:lnTo>
                    <a:pt x="1511" y="7380"/>
                  </a:lnTo>
                  <a:lnTo>
                    <a:pt x="1219" y="7112"/>
                  </a:lnTo>
                  <a:lnTo>
                    <a:pt x="951" y="6820"/>
                  </a:lnTo>
                  <a:lnTo>
                    <a:pt x="707" y="6503"/>
                  </a:lnTo>
                  <a:lnTo>
                    <a:pt x="512" y="6162"/>
                  </a:lnTo>
                  <a:lnTo>
                    <a:pt x="318" y="5797"/>
                  </a:lnTo>
                  <a:lnTo>
                    <a:pt x="196" y="5407"/>
                  </a:lnTo>
                  <a:lnTo>
                    <a:pt x="74" y="4993"/>
                  </a:lnTo>
                  <a:lnTo>
                    <a:pt x="25" y="4579"/>
                  </a:lnTo>
                  <a:lnTo>
                    <a:pt x="1" y="4165"/>
                  </a:lnTo>
                  <a:lnTo>
                    <a:pt x="1" y="4165"/>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1" name="Google Shape;1021;p48"/>
          <p:cNvGrpSpPr/>
          <p:nvPr/>
        </p:nvGrpSpPr>
        <p:grpSpPr>
          <a:xfrm>
            <a:off x="8430044" y="2578526"/>
            <a:ext cx="265115" cy="372594"/>
            <a:chOff x="6689325" y="2984125"/>
            <a:chExt cx="315425" cy="443300"/>
          </a:xfrm>
        </p:grpSpPr>
        <p:sp>
          <p:nvSpPr>
            <p:cNvPr id="1022" name="Google Shape;1022;p48"/>
            <p:cNvSpPr/>
            <p:nvPr/>
          </p:nvSpPr>
          <p:spPr>
            <a:xfrm>
              <a:off x="6689325" y="2984125"/>
              <a:ext cx="315425" cy="77975"/>
            </a:xfrm>
            <a:custGeom>
              <a:avLst/>
              <a:gdLst/>
              <a:ahLst/>
              <a:cxnLst/>
              <a:rect l="l" t="t" r="r" b="b"/>
              <a:pathLst>
                <a:path w="12617" h="3119" fill="none" extrusionOk="0">
                  <a:moveTo>
                    <a:pt x="12130" y="1413"/>
                  </a:moveTo>
                  <a:lnTo>
                    <a:pt x="8647" y="1413"/>
                  </a:lnTo>
                  <a:lnTo>
                    <a:pt x="8647" y="878"/>
                  </a:lnTo>
                  <a:lnTo>
                    <a:pt x="8647" y="878"/>
                  </a:lnTo>
                  <a:lnTo>
                    <a:pt x="8623" y="707"/>
                  </a:lnTo>
                  <a:lnTo>
                    <a:pt x="8574" y="537"/>
                  </a:lnTo>
                  <a:lnTo>
                    <a:pt x="8501" y="391"/>
                  </a:lnTo>
                  <a:lnTo>
                    <a:pt x="8379" y="269"/>
                  </a:lnTo>
                  <a:lnTo>
                    <a:pt x="8257" y="147"/>
                  </a:lnTo>
                  <a:lnTo>
                    <a:pt x="8111" y="74"/>
                  </a:lnTo>
                  <a:lnTo>
                    <a:pt x="7941" y="25"/>
                  </a:lnTo>
                  <a:lnTo>
                    <a:pt x="7770" y="1"/>
                  </a:lnTo>
                  <a:lnTo>
                    <a:pt x="4848" y="1"/>
                  </a:lnTo>
                  <a:lnTo>
                    <a:pt x="4848" y="1"/>
                  </a:lnTo>
                  <a:lnTo>
                    <a:pt x="4677" y="25"/>
                  </a:lnTo>
                  <a:lnTo>
                    <a:pt x="4507" y="74"/>
                  </a:lnTo>
                  <a:lnTo>
                    <a:pt x="4361" y="147"/>
                  </a:lnTo>
                  <a:lnTo>
                    <a:pt x="4239" y="269"/>
                  </a:lnTo>
                  <a:lnTo>
                    <a:pt x="4117" y="391"/>
                  </a:lnTo>
                  <a:lnTo>
                    <a:pt x="4044" y="537"/>
                  </a:lnTo>
                  <a:lnTo>
                    <a:pt x="3995" y="707"/>
                  </a:lnTo>
                  <a:lnTo>
                    <a:pt x="3971" y="878"/>
                  </a:lnTo>
                  <a:lnTo>
                    <a:pt x="3971" y="1413"/>
                  </a:lnTo>
                  <a:lnTo>
                    <a:pt x="488" y="1413"/>
                  </a:lnTo>
                  <a:lnTo>
                    <a:pt x="488" y="1413"/>
                  </a:lnTo>
                  <a:lnTo>
                    <a:pt x="391" y="1413"/>
                  </a:lnTo>
                  <a:lnTo>
                    <a:pt x="293" y="1462"/>
                  </a:lnTo>
                  <a:lnTo>
                    <a:pt x="220" y="1486"/>
                  </a:lnTo>
                  <a:lnTo>
                    <a:pt x="147" y="1560"/>
                  </a:lnTo>
                  <a:lnTo>
                    <a:pt x="74" y="1633"/>
                  </a:lnTo>
                  <a:lnTo>
                    <a:pt x="50" y="1706"/>
                  </a:lnTo>
                  <a:lnTo>
                    <a:pt x="1" y="1803"/>
                  </a:lnTo>
                  <a:lnTo>
                    <a:pt x="1" y="1901"/>
                  </a:lnTo>
                  <a:lnTo>
                    <a:pt x="1" y="3118"/>
                  </a:lnTo>
                  <a:lnTo>
                    <a:pt x="12617" y="3118"/>
                  </a:lnTo>
                  <a:lnTo>
                    <a:pt x="12617" y="1901"/>
                  </a:lnTo>
                  <a:lnTo>
                    <a:pt x="12617" y="1901"/>
                  </a:lnTo>
                  <a:lnTo>
                    <a:pt x="12617" y="1803"/>
                  </a:lnTo>
                  <a:lnTo>
                    <a:pt x="12568" y="1706"/>
                  </a:lnTo>
                  <a:lnTo>
                    <a:pt x="12544" y="1633"/>
                  </a:lnTo>
                  <a:lnTo>
                    <a:pt x="12471" y="1560"/>
                  </a:lnTo>
                  <a:lnTo>
                    <a:pt x="12398" y="1486"/>
                  </a:lnTo>
                  <a:lnTo>
                    <a:pt x="12325" y="1462"/>
                  </a:lnTo>
                  <a:lnTo>
                    <a:pt x="12227" y="1413"/>
                  </a:lnTo>
                  <a:lnTo>
                    <a:pt x="12130" y="1413"/>
                  </a:lnTo>
                  <a:lnTo>
                    <a:pt x="12130" y="1413"/>
                  </a:lnTo>
                  <a:close/>
                  <a:moveTo>
                    <a:pt x="4750" y="878"/>
                  </a:moveTo>
                  <a:lnTo>
                    <a:pt x="4750" y="878"/>
                  </a:lnTo>
                  <a:lnTo>
                    <a:pt x="4750" y="829"/>
                  </a:lnTo>
                  <a:lnTo>
                    <a:pt x="4775" y="805"/>
                  </a:lnTo>
                  <a:lnTo>
                    <a:pt x="4799" y="780"/>
                  </a:lnTo>
                  <a:lnTo>
                    <a:pt x="4848" y="780"/>
                  </a:lnTo>
                  <a:lnTo>
                    <a:pt x="7770" y="780"/>
                  </a:lnTo>
                  <a:lnTo>
                    <a:pt x="7770" y="780"/>
                  </a:lnTo>
                  <a:lnTo>
                    <a:pt x="7819" y="780"/>
                  </a:lnTo>
                  <a:lnTo>
                    <a:pt x="7843" y="805"/>
                  </a:lnTo>
                  <a:lnTo>
                    <a:pt x="7868" y="829"/>
                  </a:lnTo>
                  <a:lnTo>
                    <a:pt x="7868" y="878"/>
                  </a:lnTo>
                  <a:lnTo>
                    <a:pt x="7868" y="1413"/>
                  </a:lnTo>
                  <a:lnTo>
                    <a:pt x="4750" y="1413"/>
                  </a:lnTo>
                  <a:lnTo>
                    <a:pt x="4750" y="878"/>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48"/>
            <p:cNvSpPr/>
            <p:nvPr/>
          </p:nvSpPr>
          <p:spPr>
            <a:xfrm>
              <a:off x="6702125" y="3069375"/>
              <a:ext cx="289850" cy="358050"/>
            </a:xfrm>
            <a:custGeom>
              <a:avLst/>
              <a:gdLst/>
              <a:ahLst/>
              <a:cxnLst/>
              <a:rect l="l" t="t" r="r" b="b"/>
              <a:pathLst>
                <a:path w="11594" h="14322" fill="none" extrusionOk="0">
                  <a:moveTo>
                    <a:pt x="0" y="1"/>
                  </a:moveTo>
                  <a:lnTo>
                    <a:pt x="0" y="13834"/>
                  </a:lnTo>
                  <a:lnTo>
                    <a:pt x="0" y="13834"/>
                  </a:lnTo>
                  <a:lnTo>
                    <a:pt x="0" y="13932"/>
                  </a:lnTo>
                  <a:lnTo>
                    <a:pt x="49" y="14029"/>
                  </a:lnTo>
                  <a:lnTo>
                    <a:pt x="74" y="14102"/>
                  </a:lnTo>
                  <a:lnTo>
                    <a:pt x="147" y="14175"/>
                  </a:lnTo>
                  <a:lnTo>
                    <a:pt x="220" y="14224"/>
                  </a:lnTo>
                  <a:lnTo>
                    <a:pt x="293" y="14273"/>
                  </a:lnTo>
                  <a:lnTo>
                    <a:pt x="390" y="14297"/>
                  </a:lnTo>
                  <a:lnTo>
                    <a:pt x="488" y="14321"/>
                  </a:lnTo>
                  <a:lnTo>
                    <a:pt x="11106" y="14321"/>
                  </a:lnTo>
                  <a:lnTo>
                    <a:pt x="11106" y="14321"/>
                  </a:lnTo>
                  <a:lnTo>
                    <a:pt x="11204" y="14297"/>
                  </a:lnTo>
                  <a:lnTo>
                    <a:pt x="11301" y="14273"/>
                  </a:lnTo>
                  <a:lnTo>
                    <a:pt x="11374" y="14224"/>
                  </a:lnTo>
                  <a:lnTo>
                    <a:pt x="11447" y="14175"/>
                  </a:lnTo>
                  <a:lnTo>
                    <a:pt x="11520" y="14102"/>
                  </a:lnTo>
                  <a:lnTo>
                    <a:pt x="11545" y="14029"/>
                  </a:lnTo>
                  <a:lnTo>
                    <a:pt x="11593" y="13932"/>
                  </a:lnTo>
                  <a:lnTo>
                    <a:pt x="11593" y="13834"/>
                  </a:lnTo>
                  <a:lnTo>
                    <a:pt x="11593"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48"/>
            <p:cNvSpPr/>
            <p:nvPr/>
          </p:nvSpPr>
          <p:spPr>
            <a:xfrm>
              <a:off x="6761175" y="3117475"/>
              <a:ext cx="25" cy="261850"/>
            </a:xfrm>
            <a:custGeom>
              <a:avLst/>
              <a:gdLst/>
              <a:ahLst/>
              <a:cxnLst/>
              <a:rect l="l" t="t" r="r" b="b"/>
              <a:pathLst>
                <a:path w="1" h="10474" fill="none" extrusionOk="0">
                  <a:moveTo>
                    <a:pt x="1" y="10473"/>
                  </a:moveTo>
                  <a:lnTo>
                    <a:pt x="1"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48"/>
            <p:cNvSpPr/>
            <p:nvPr/>
          </p:nvSpPr>
          <p:spPr>
            <a:xfrm>
              <a:off x="6847025" y="3117475"/>
              <a:ext cx="25" cy="261850"/>
            </a:xfrm>
            <a:custGeom>
              <a:avLst/>
              <a:gdLst/>
              <a:ahLst/>
              <a:cxnLst/>
              <a:rect l="l" t="t" r="r" b="b"/>
              <a:pathLst>
                <a:path w="1" h="10474" fill="none" extrusionOk="0">
                  <a:moveTo>
                    <a:pt x="1" y="1"/>
                  </a:moveTo>
                  <a:lnTo>
                    <a:pt x="1" y="10473"/>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48"/>
            <p:cNvSpPr/>
            <p:nvPr/>
          </p:nvSpPr>
          <p:spPr>
            <a:xfrm>
              <a:off x="6932875" y="3117475"/>
              <a:ext cx="25" cy="261850"/>
            </a:xfrm>
            <a:custGeom>
              <a:avLst/>
              <a:gdLst/>
              <a:ahLst/>
              <a:cxnLst/>
              <a:rect l="l" t="t" r="r" b="b"/>
              <a:pathLst>
                <a:path w="1" h="10474" fill="none" extrusionOk="0">
                  <a:moveTo>
                    <a:pt x="1" y="1"/>
                  </a:moveTo>
                  <a:lnTo>
                    <a:pt x="1" y="10473"/>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7" name="Google Shape;1027;p48"/>
          <p:cNvGrpSpPr/>
          <p:nvPr/>
        </p:nvGrpSpPr>
        <p:grpSpPr>
          <a:xfrm>
            <a:off x="4478770" y="3673194"/>
            <a:ext cx="256416" cy="414535"/>
            <a:chOff x="1988225" y="4286525"/>
            <a:chExt cx="305075" cy="493200"/>
          </a:xfrm>
        </p:grpSpPr>
        <p:sp>
          <p:nvSpPr>
            <p:cNvPr id="1028" name="Google Shape;1028;p48"/>
            <p:cNvSpPr/>
            <p:nvPr/>
          </p:nvSpPr>
          <p:spPr>
            <a:xfrm>
              <a:off x="2178800" y="4519725"/>
              <a:ext cx="114500" cy="114475"/>
            </a:xfrm>
            <a:custGeom>
              <a:avLst/>
              <a:gdLst/>
              <a:ahLst/>
              <a:cxnLst/>
              <a:rect l="l" t="t" r="r" b="b"/>
              <a:pathLst>
                <a:path w="4580" h="4579" fill="none" extrusionOk="0">
                  <a:moveTo>
                    <a:pt x="731" y="4189"/>
                  </a:moveTo>
                  <a:lnTo>
                    <a:pt x="731" y="4189"/>
                  </a:lnTo>
                  <a:lnTo>
                    <a:pt x="853" y="4286"/>
                  </a:lnTo>
                  <a:lnTo>
                    <a:pt x="999" y="4384"/>
                  </a:lnTo>
                  <a:lnTo>
                    <a:pt x="1170" y="4457"/>
                  </a:lnTo>
                  <a:lnTo>
                    <a:pt x="1316" y="4506"/>
                  </a:lnTo>
                  <a:lnTo>
                    <a:pt x="1486" y="4554"/>
                  </a:lnTo>
                  <a:lnTo>
                    <a:pt x="1657" y="4579"/>
                  </a:lnTo>
                  <a:lnTo>
                    <a:pt x="1827" y="4579"/>
                  </a:lnTo>
                  <a:lnTo>
                    <a:pt x="1973" y="4579"/>
                  </a:lnTo>
                  <a:lnTo>
                    <a:pt x="2144" y="4579"/>
                  </a:lnTo>
                  <a:lnTo>
                    <a:pt x="2314" y="4530"/>
                  </a:lnTo>
                  <a:lnTo>
                    <a:pt x="2485" y="4481"/>
                  </a:lnTo>
                  <a:lnTo>
                    <a:pt x="2631" y="4433"/>
                  </a:lnTo>
                  <a:lnTo>
                    <a:pt x="2777" y="4360"/>
                  </a:lnTo>
                  <a:lnTo>
                    <a:pt x="2923" y="4262"/>
                  </a:lnTo>
                  <a:lnTo>
                    <a:pt x="3069" y="4165"/>
                  </a:lnTo>
                  <a:lnTo>
                    <a:pt x="3191" y="4043"/>
                  </a:lnTo>
                  <a:lnTo>
                    <a:pt x="3191" y="4043"/>
                  </a:lnTo>
                  <a:lnTo>
                    <a:pt x="3337" y="3872"/>
                  </a:lnTo>
                  <a:lnTo>
                    <a:pt x="3483" y="3653"/>
                  </a:lnTo>
                  <a:lnTo>
                    <a:pt x="3605" y="3410"/>
                  </a:lnTo>
                  <a:lnTo>
                    <a:pt x="3751" y="3117"/>
                  </a:lnTo>
                  <a:lnTo>
                    <a:pt x="3995" y="2484"/>
                  </a:lnTo>
                  <a:lnTo>
                    <a:pt x="4214" y="1827"/>
                  </a:lnTo>
                  <a:lnTo>
                    <a:pt x="4409" y="1169"/>
                  </a:lnTo>
                  <a:lnTo>
                    <a:pt x="4531" y="609"/>
                  </a:lnTo>
                  <a:lnTo>
                    <a:pt x="4579" y="219"/>
                  </a:lnTo>
                  <a:lnTo>
                    <a:pt x="4579" y="97"/>
                  </a:lnTo>
                  <a:lnTo>
                    <a:pt x="4579" y="24"/>
                  </a:lnTo>
                  <a:lnTo>
                    <a:pt x="4579" y="24"/>
                  </a:lnTo>
                  <a:lnTo>
                    <a:pt x="4506" y="0"/>
                  </a:lnTo>
                  <a:lnTo>
                    <a:pt x="4385" y="0"/>
                  </a:lnTo>
                  <a:lnTo>
                    <a:pt x="3970" y="73"/>
                  </a:lnTo>
                  <a:lnTo>
                    <a:pt x="3410" y="195"/>
                  </a:lnTo>
                  <a:lnTo>
                    <a:pt x="2777" y="365"/>
                  </a:lnTo>
                  <a:lnTo>
                    <a:pt x="2095" y="609"/>
                  </a:lnTo>
                  <a:lnTo>
                    <a:pt x="1462" y="852"/>
                  </a:lnTo>
                  <a:lnTo>
                    <a:pt x="1194" y="974"/>
                  </a:lnTo>
                  <a:lnTo>
                    <a:pt x="926" y="1120"/>
                  </a:lnTo>
                  <a:lnTo>
                    <a:pt x="707" y="1266"/>
                  </a:lnTo>
                  <a:lnTo>
                    <a:pt x="561" y="1388"/>
                  </a:lnTo>
                  <a:lnTo>
                    <a:pt x="561" y="1388"/>
                  </a:lnTo>
                  <a:lnTo>
                    <a:pt x="439" y="1534"/>
                  </a:lnTo>
                  <a:lnTo>
                    <a:pt x="342" y="1656"/>
                  </a:lnTo>
                  <a:lnTo>
                    <a:pt x="244" y="1802"/>
                  </a:lnTo>
                  <a:lnTo>
                    <a:pt x="171" y="1973"/>
                  </a:lnTo>
                  <a:lnTo>
                    <a:pt x="98" y="2119"/>
                  </a:lnTo>
                  <a:lnTo>
                    <a:pt x="49" y="2289"/>
                  </a:lnTo>
                  <a:lnTo>
                    <a:pt x="25" y="2436"/>
                  </a:lnTo>
                  <a:lnTo>
                    <a:pt x="1" y="2606"/>
                  </a:lnTo>
                  <a:lnTo>
                    <a:pt x="1" y="2776"/>
                  </a:lnTo>
                  <a:lnTo>
                    <a:pt x="25" y="2947"/>
                  </a:lnTo>
                  <a:lnTo>
                    <a:pt x="49" y="3117"/>
                  </a:lnTo>
                  <a:lnTo>
                    <a:pt x="98" y="3264"/>
                  </a:lnTo>
                  <a:lnTo>
                    <a:pt x="147" y="3434"/>
                  </a:lnTo>
                  <a:lnTo>
                    <a:pt x="220" y="3580"/>
                  </a:lnTo>
                  <a:lnTo>
                    <a:pt x="317" y="3726"/>
                  </a:lnTo>
                  <a:lnTo>
                    <a:pt x="415" y="3872"/>
                  </a:lnTo>
                  <a:lnTo>
                    <a:pt x="731" y="4189"/>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48"/>
            <p:cNvSpPr/>
            <p:nvPr/>
          </p:nvSpPr>
          <p:spPr>
            <a:xfrm>
              <a:off x="1988225" y="4539200"/>
              <a:ext cx="156500" cy="156500"/>
            </a:xfrm>
            <a:custGeom>
              <a:avLst/>
              <a:gdLst/>
              <a:ahLst/>
              <a:cxnLst/>
              <a:rect l="l" t="t" r="r" b="b"/>
              <a:pathLst>
                <a:path w="6260" h="6260" fill="none" extrusionOk="0">
                  <a:moveTo>
                    <a:pt x="5675" y="5334"/>
                  </a:moveTo>
                  <a:lnTo>
                    <a:pt x="5675" y="5334"/>
                  </a:lnTo>
                  <a:lnTo>
                    <a:pt x="5821" y="5139"/>
                  </a:lnTo>
                  <a:lnTo>
                    <a:pt x="5943" y="4944"/>
                  </a:lnTo>
                  <a:lnTo>
                    <a:pt x="6041" y="4725"/>
                  </a:lnTo>
                  <a:lnTo>
                    <a:pt x="6138" y="4506"/>
                  </a:lnTo>
                  <a:lnTo>
                    <a:pt x="6187" y="4287"/>
                  </a:lnTo>
                  <a:lnTo>
                    <a:pt x="6235" y="4043"/>
                  </a:lnTo>
                  <a:lnTo>
                    <a:pt x="6260" y="3824"/>
                  </a:lnTo>
                  <a:lnTo>
                    <a:pt x="6260" y="3581"/>
                  </a:lnTo>
                  <a:lnTo>
                    <a:pt x="6235" y="3361"/>
                  </a:lnTo>
                  <a:lnTo>
                    <a:pt x="6187" y="3118"/>
                  </a:lnTo>
                  <a:lnTo>
                    <a:pt x="6138" y="2899"/>
                  </a:lnTo>
                  <a:lnTo>
                    <a:pt x="6041" y="2679"/>
                  </a:lnTo>
                  <a:lnTo>
                    <a:pt x="5943" y="2460"/>
                  </a:lnTo>
                  <a:lnTo>
                    <a:pt x="5821" y="2265"/>
                  </a:lnTo>
                  <a:lnTo>
                    <a:pt x="5675" y="2071"/>
                  </a:lnTo>
                  <a:lnTo>
                    <a:pt x="5505" y="1900"/>
                  </a:lnTo>
                  <a:lnTo>
                    <a:pt x="5505" y="1900"/>
                  </a:lnTo>
                  <a:lnTo>
                    <a:pt x="5286" y="1705"/>
                  </a:lnTo>
                  <a:lnTo>
                    <a:pt x="4993" y="1510"/>
                  </a:lnTo>
                  <a:lnTo>
                    <a:pt x="4652" y="1316"/>
                  </a:lnTo>
                  <a:lnTo>
                    <a:pt x="4263" y="1145"/>
                  </a:lnTo>
                  <a:lnTo>
                    <a:pt x="3849" y="975"/>
                  </a:lnTo>
                  <a:lnTo>
                    <a:pt x="3410" y="804"/>
                  </a:lnTo>
                  <a:lnTo>
                    <a:pt x="2485" y="487"/>
                  </a:lnTo>
                  <a:lnTo>
                    <a:pt x="1608" y="244"/>
                  </a:lnTo>
                  <a:lnTo>
                    <a:pt x="853" y="73"/>
                  </a:lnTo>
                  <a:lnTo>
                    <a:pt x="536" y="25"/>
                  </a:lnTo>
                  <a:lnTo>
                    <a:pt x="293" y="0"/>
                  </a:lnTo>
                  <a:lnTo>
                    <a:pt x="122" y="0"/>
                  </a:lnTo>
                  <a:lnTo>
                    <a:pt x="25" y="25"/>
                  </a:lnTo>
                  <a:lnTo>
                    <a:pt x="25" y="25"/>
                  </a:lnTo>
                  <a:lnTo>
                    <a:pt x="1" y="122"/>
                  </a:lnTo>
                  <a:lnTo>
                    <a:pt x="1" y="293"/>
                  </a:lnTo>
                  <a:lnTo>
                    <a:pt x="25" y="536"/>
                  </a:lnTo>
                  <a:lnTo>
                    <a:pt x="74" y="853"/>
                  </a:lnTo>
                  <a:lnTo>
                    <a:pt x="244" y="1608"/>
                  </a:lnTo>
                  <a:lnTo>
                    <a:pt x="488" y="2485"/>
                  </a:lnTo>
                  <a:lnTo>
                    <a:pt x="804" y="3410"/>
                  </a:lnTo>
                  <a:lnTo>
                    <a:pt x="975" y="3848"/>
                  </a:lnTo>
                  <a:lnTo>
                    <a:pt x="1145" y="4262"/>
                  </a:lnTo>
                  <a:lnTo>
                    <a:pt x="1316" y="4652"/>
                  </a:lnTo>
                  <a:lnTo>
                    <a:pt x="1511" y="4993"/>
                  </a:lnTo>
                  <a:lnTo>
                    <a:pt x="1705" y="5285"/>
                  </a:lnTo>
                  <a:lnTo>
                    <a:pt x="1900" y="5505"/>
                  </a:lnTo>
                  <a:lnTo>
                    <a:pt x="1900" y="5505"/>
                  </a:lnTo>
                  <a:lnTo>
                    <a:pt x="2071" y="5675"/>
                  </a:lnTo>
                  <a:lnTo>
                    <a:pt x="2266" y="5821"/>
                  </a:lnTo>
                  <a:lnTo>
                    <a:pt x="2460" y="5943"/>
                  </a:lnTo>
                  <a:lnTo>
                    <a:pt x="2680" y="6040"/>
                  </a:lnTo>
                  <a:lnTo>
                    <a:pt x="2899" y="6138"/>
                  </a:lnTo>
                  <a:lnTo>
                    <a:pt x="3118" y="6187"/>
                  </a:lnTo>
                  <a:lnTo>
                    <a:pt x="3362" y="6235"/>
                  </a:lnTo>
                  <a:lnTo>
                    <a:pt x="3581" y="6260"/>
                  </a:lnTo>
                  <a:lnTo>
                    <a:pt x="3824" y="6260"/>
                  </a:lnTo>
                  <a:lnTo>
                    <a:pt x="4043" y="6235"/>
                  </a:lnTo>
                  <a:lnTo>
                    <a:pt x="4287" y="6187"/>
                  </a:lnTo>
                  <a:lnTo>
                    <a:pt x="4506" y="6138"/>
                  </a:lnTo>
                  <a:lnTo>
                    <a:pt x="4725" y="6040"/>
                  </a:lnTo>
                  <a:lnTo>
                    <a:pt x="4945" y="5943"/>
                  </a:lnTo>
                  <a:lnTo>
                    <a:pt x="5139" y="5821"/>
                  </a:lnTo>
                  <a:lnTo>
                    <a:pt x="5334" y="5675"/>
                  </a:lnTo>
                  <a:lnTo>
                    <a:pt x="5675" y="5334"/>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48"/>
            <p:cNvSpPr/>
            <p:nvPr/>
          </p:nvSpPr>
          <p:spPr>
            <a:xfrm>
              <a:off x="2042425" y="4286525"/>
              <a:ext cx="239300" cy="236250"/>
            </a:xfrm>
            <a:custGeom>
              <a:avLst/>
              <a:gdLst/>
              <a:ahLst/>
              <a:cxnLst/>
              <a:rect l="l" t="t" r="r" b="b"/>
              <a:pathLst>
                <a:path w="9572" h="9450" fill="none" extrusionOk="0">
                  <a:moveTo>
                    <a:pt x="5358" y="9450"/>
                  </a:moveTo>
                  <a:lnTo>
                    <a:pt x="5358" y="9450"/>
                  </a:lnTo>
                  <a:lnTo>
                    <a:pt x="5650" y="9328"/>
                  </a:lnTo>
                  <a:lnTo>
                    <a:pt x="5918" y="9133"/>
                  </a:lnTo>
                  <a:lnTo>
                    <a:pt x="6162" y="8914"/>
                  </a:lnTo>
                  <a:lnTo>
                    <a:pt x="6381" y="8646"/>
                  </a:lnTo>
                  <a:lnTo>
                    <a:pt x="6381" y="8646"/>
                  </a:lnTo>
                  <a:lnTo>
                    <a:pt x="6649" y="8670"/>
                  </a:lnTo>
                  <a:lnTo>
                    <a:pt x="6917" y="8670"/>
                  </a:lnTo>
                  <a:lnTo>
                    <a:pt x="7160" y="8646"/>
                  </a:lnTo>
                  <a:lnTo>
                    <a:pt x="7404" y="8597"/>
                  </a:lnTo>
                  <a:lnTo>
                    <a:pt x="7623" y="8524"/>
                  </a:lnTo>
                  <a:lnTo>
                    <a:pt x="7818" y="8427"/>
                  </a:lnTo>
                  <a:lnTo>
                    <a:pt x="7989" y="8305"/>
                  </a:lnTo>
                  <a:lnTo>
                    <a:pt x="8159" y="8159"/>
                  </a:lnTo>
                  <a:lnTo>
                    <a:pt x="8305" y="7989"/>
                  </a:lnTo>
                  <a:lnTo>
                    <a:pt x="8427" y="7794"/>
                  </a:lnTo>
                  <a:lnTo>
                    <a:pt x="8524" y="7599"/>
                  </a:lnTo>
                  <a:lnTo>
                    <a:pt x="8597" y="7380"/>
                  </a:lnTo>
                  <a:lnTo>
                    <a:pt x="8670" y="7160"/>
                  </a:lnTo>
                  <a:lnTo>
                    <a:pt x="8695" y="6917"/>
                  </a:lnTo>
                  <a:lnTo>
                    <a:pt x="8695" y="6649"/>
                  </a:lnTo>
                  <a:lnTo>
                    <a:pt x="8670" y="6381"/>
                  </a:lnTo>
                  <a:lnTo>
                    <a:pt x="8670" y="6381"/>
                  </a:lnTo>
                  <a:lnTo>
                    <a:pt x="8865" y="6211"/>
                  </a:lnTo>
                  <a:lnTo>
                    <a:pt x="9060" y="6016"/>
                  </a:lnTo>
                  <a:lnTo>
                    <a:pt x="9206" y="5821"/>
                  </a:lnTo>
                  <a:lnTo>
                    <a:pt x="9328" y="5626"/>
                  </a:lnTo>
                  <a:lnTo>
                    <a:pt x="9425" y="5407"/>
                  </a:lnTo>
                  <a:lnTo>
                    <a:pt x="9499" y="5212"/>
                  </a:lnTo>
                  <a:lnTo>
                    <a:pt x="9547" y="4993"/>
                  </a:lnTo>
                  <a:lnTo>
                    <a:pt x="9572" y="4774"/>
                  </a:lnTo>
                  <a:lnTo>
                    <a:pt x="9547" y="4554"/>
                  </a:lnTo>
                  <a:lnTo>
                    <a:pt x="9499" y="4335"/>
                  </a:lnTo>
                  <a:lnTo>
                    <a:pt x="9425" y="4116"/>
                  </a:lnTo>
                  <a:lnTo>
                    <a:pt x="9328" y="3921"/>
                  </a:lnTo>
                  <a:lnTo>
                    <a:pt x="9206" y="3702"/>
                  </a:lnTo>
                  <a:lnTo>
                    <a:pt x="9060" y="3507"/>
                  </a:lnTo>
                  <a:lnTo>
                    <a:pt x="8865" y="3337"/>
                  </a:lnTo>
                  <a:lnTo>
                    <a:pt x="8670" y="3166"/>
                  </a:lnTo>
                  <a:lnTo>
                    <a:pt x="8670" y="3166"/>
                  </a:lnTo>
                  <a:lnTo>
                    <a:pt x="8695" y="2898"/>
                  </a:lnTo>
                  <a:lnTo>
                    <a:pt x="8695" y="2630"/>
                  </a:lnTo>
                  <a:lnTo>
                    <a:pt x="8670" y="2387"/>
                  </a:lnTo>
                  <a:lnTo>
                    <a:pt x="8597" y="2143"/>
                  </a:lnTo>
                  <a:lnTo>
                    <a:pt x="8524" y="1924"/>
                  </a:lnTo>
                  <a:lnTo>
                    <a:pt x="8427" y="1729"/>
                  </a:lnTo>
                  <a:lnTo>
                    <a:pt x="8305" y="1559"/>
                  </a:lnTo>
                  <a:lnTo>
                    <a:pt x="8159" y="1388"/>
                  </a:lnTo>
                  <a:lnTo>
                    <a:pt x="7989" y="1242"/>
                  </a:lnTo>
                  <a:lnTo>
                    <a:pt x="7818" y="1120"/>
                  </a:lnTo>
                  <a:lnTo>
                    <a:pt x="7623" y="1023"/>
                  </a:lnTo>
                  <a:lnTo>
                    <a:pt x="7404" y="950"/>
                  </a:lnTo>
                  <a:lnTo>
                    <a:pt x="7160" y="901"/>
                  </a:lnTo>
                  <a:lnTo>
                    <a:pt x="6917" y="853"/>
                  </a:lnTo>
                  <a:lnTo>
                    <a:pt x="6649" y="853"/>
                  </a:lnTo>
                  <a:lnTo>
                    <a:pt x="6381" y="901"/>
                  </a:lnTo>
                  <a:lnTo>
                    <a:pt x="6381" y="901"/>
                  </a:lnTo>
                  <a:lnTo>
                    <a:pt x="6211" y="682"/>
                  </a:lnTo>
                  <a:lnTo>
                    <a:pt x="6040" y="487"/>
                  </a:lnTo>
                  <a:lnTo>
                    <a:pt x="5845" y="341"/>
                  </a:lnTo>
                  <a:lnTo>
                    <a:pt x="5626" y="219"/>
                  </a:lnTo>
                  <a:lnTo>
                    <a:pt x="5431" y="122"/>
                  </a:lnTo>
                  <a:lnTo>
                    <a:pt x="5212" y="49"/>
                  </a:lnTo>
                  <a:lnTo>
                    <a:pt x="4993" y="0"/>
                  </a:lnTo>
                  <a:lnTo>
                    <a:pt x="4774" y="0"/>
                  </a:lnTo>
                  <a:lnTo>
                    <a:pt x="4555" y="0"/>
                  </a:lnTo>
                  <a:lnTo>
                    <a:pt x="4335" y="49"/>
                  </a:lnTo>
                  <a:lnTo>
                    <a:pt x="4140" y="122"/>
                  </a:lnTo>
                  <a:lnTo>
                    <a:pt x="3921" y="219"/>
                  </a:lnTo>
                  <a:lnTo>
                    <a:pt x="3726" y="341"/>
                  </a:lnTo>
                  <a:lnTo>
                    <a:pt x="3532" y="487"/>
                  </a:lnTo>
                  <a:lnTo>
                    <a:pt x="3337" y="682"/>
                  </a:lnTo>
                  <a:lnTo>
                    <a:pt x="3166" y="901"/>
                  </a:lnTo>
                  <a:lnTo>
                    <a:pt x="3166" y="901"/>
                  </a:lnTo>
                  <a:lnTo>
                    <a:pt x="2898" y="853"/>
                  </a:lnTo>
                  <a:lnTo>
                    <a:pt x="2655" y="853"/>
                  </a:lnTo>
                  <a:lnTo>
                    <a:pt x="2387" y="901"/>
                  </a:lnTo>
                  <a:lnTo>
                    <a:pt x="2168" y="950"/>
                  </a:lnTo>
                  <a:lnTo>
                    <a:pt x="1949" y="1023"/>
                  </a:lnTo>
                  <a:lnTo>
                    <a:pt x="1754" y="1120"/>
                  </a:lnTo>
                  <a:lnTo>
                    <a:pt x="1559" y="1242"/>
                  </a:lnTo>
                  <a:lnTo>
                    <a:pt x="1388" y="1388"/>
                  </a:lnTo>
                  <a:lnTo>
                    <a:pt x="1267" y="1559"/>
                  </a:lnTo>
                  <a:lnTo>
                    <a:pt x="1120" y="1729"/>
                  </a:lnTo>
                  <a:lnTo>
                    <a:pt x="1023" y="1924"/>
                  </a:lnTo>
                  <a:lnTo>
                    <a:pt x="950" y="2143"/>
                  </a:lnTo>
                  <a:lnTo>
                    <a:pt x="901" y="2387"/>
                  </a:lnTo>
                  <a:lnTo>
                    <a:pt x="877" y="2630"/>
                  </a:lnTo>
                  <a:lnTo>
                    <a:pt x="877" y="2898"/>
                  </a:lnTo>
                  <a:lnTo>
                    <a:pt x="901" y="3166"/>
                  </a:lnTo>
                  <a:lnTo>
                    <a:pt x="901" y="3166"/>
                  </a:lnTo>
                  <a:lnTo>
                    <a:pt x="682" y="3337"/>
                  </a:lnTo>
                  <a:lnTo>
                    <a:pt x="512" y="3507"/>
                  </a:lnTo>
                  <a:lnTo>
                    <a:pt x="341" y="3702"/>
                  </a:lnTo>
                  <a:lnTo>
                    <a:pt x="219" y="3921"/>
                  </a:lnTo>
                  <a:lnTo>
                    <a:pt x="122" y="4116"/>
                  </a:lnTo>
                  <a:lnTo>
                    <a:pt x="49" y="4335"/>
                  </a:lnTo>
                  <a:lnTo>
                    <a:pt x="24" y="4554"/>
                  </a:lnTo>
                  <a:lnTo>
                    <a:pt x="0" y="4774"/>
                  </a:lnTo>
                  <a:lnTo>
                    <a:pt x="24" y="4993"/>
                  </a:lnTo>
                  <a:lnTo>
                    <a:pt x="49" y="5212"/>
                  </a:lnTo>
                  <a:lnTo>
                    <a:pt x="122" y="5407"/>
                  </a:lnTo>
                  <a:lnTo>
                    <a:pt x="219" y="5626"/>
                  </a:lnTo>
                  <a:lnTo>
                    <a:pt x="341" y="5821"/>
                  </a:lnTo>
                  <a:lnTo>
                    <a:pt x="512" y="6016"/>
                  </a:lnTo>
                  <a:lnTo>
                    <a:pt x="682" y="6211"/>
                  </a:lnTo>
                  <a:lnTo>
                    <a:pt x="901" y="6381"/>
                  </a:lnTo>
                  <a:lnTo>
                    <a:pt x="901" y="6381"/>
                  </a:lnTo>
                  <a:lnTo>
                    <a:pt x="877" y="6649"/>
                  </a:lnTo>
                  <a:lnTo>
                    <a:pt x="877" y="6917"/>
                  </a:lnTo>
                  <a:lnTo>
                    <a:pt x="901" y="7160"/>
                  </a:lnTo>
                  <a:lnTo>
                    <a:pt x="950" y="7380"/>
                  </a:lnTo>
                  <a:lnTo>
                    <a:pt x="1023" y="7599"/>
                  </a:lnTo>
                  <a:lnTo>
                    <a:pt x="1120" y="7794"/>
                  </a:lnTo>
                  <a:lnTo>
                    <a:pt x="1267" y="7989"/>
                  </a:lnTo>
                  <a:lnTo>
                    <a:pt x="1388" y="8159"/>
                  </a:lnTo>
                  <a:lnTo>
                    <a:pt x="1559" y="8305"/>
                  </a:lnTo>
                  <a:lnTo>
                    <a:pt x="1754" y="8427"/>
                  </a:lnTo>
                  <a:lnTo>
                    <a:pt x="1949" y="8524"/>
                  </a:lnTo>
                  <a:lnTo>
                    <a:pt x="2168" y="8597"/>
                  </a:lnTo>
                  <a:lnTo>
                    <a:pt x="2387" y="8646"/>
                  </a:lnTo>
                  <a:lnTo>
                    <a:pt x="2655" y="8670"/>
                  </a:lnTo>
                  <a:lnTo>
                    <a:pt x="2898" y="8670"/>
                  </a:lnTo>
                  <a:lnTo>
                    <a:pt x="3166" y="8646"/>
                  </a:lnTo>
                  <a:lnTo>
                    <a:pt x="3166" y="8646"/>
                  </a:lnTo>
                  <a:lnTo>
                    <a:pt x="3410" y="8914"/>
                  </a:lnTo>
                  <a:lnTo>
                    <a:pt x="3653" y="9133"/>
                  </a:lnTo>
                  <a:lnTo>
                    <a:pt x="3921" y="9328"/>
                  </a:lnTo>
                  <a:lnTo>
                    <a:pt x="4189" y="945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48"/>
            <p:cNvSpPr/>
            <p:nvPr/>
          </p:nvSpPr>
          <p:spPr>
            <a:xfrm>
              <a:off x="2161750" y="4522750"/>
              <a:ext cx="25" cy="256975"/>
            </a:xfrm>
            <a:custGeom>
              <a:avLst/>
              <a:gdLst/>
              <a:ahLst/>
              <a:cxnLst/>
              <a:rect l="l" t="t" r="r" b="b"/>
              <a:pathLst>
                <a:path w="1" h="10279" fill="none" extrusionOk="0">
                  <a:moveTo>
                    <a:pt x="1" y="10279"/>
                  </a:moveTo>
                  <a:lnTo>
                    <a:pt x="1"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48"/>
            <p:cNvSpPr/>
            <p:nvPr/>
          </p:nvSpPr>
          <p:spPr>
            <a:xfrm>
              <a:off x="2133750" y="4377850"/>
              <a:ext cx="56050" cy="56025"/>
            </a:xfrm>
            <a:custGeom>
              <a:avLst/>
              <a:gdLst/>
              <a:ahLst/>
              <a:cxnLst/>
              <a:rect l="l" t="t" r="r" b="b"/>
              <a:pathLst>
                <a:path w="2242" h="2241" fill="none" extrusionOk="0">
                  <a:moveTo>
                    <a:pt x="1121" y="2241"/>
                  </a:moveTo>
                  <a:lnTo>
                    <a:pt x="1121" y="2241"/>
                  </a:lnTo>
                  <a:lnTo>
                    <a:pt x="902" y="2217"/>
                  </a:lnTo>
                  <a:lnTo>
                    <a:pt x="682" y="2144"/>
                  </a:lnTo>
                  <a:lnTo>
                    <a:pt x="512" y="2046"/>
                  </a:lnTo>
                  <a:lnTo>
                    <a:pt x="341" y="1900"/>
                  </a:lnTo>
                  <a:lnTo>
                    <a:pt x="195" y="1754"/>
                  </a:lnTo>
                  <a:lnTo>
                    <a:pt x="98" y="1559"/>
                  </a:lnTo>
                  <a:lnTo>
                    <a:pt x="25" y="1340"/>
                  </a:lnTo>
                  <a:lnTo>
                    <a:pt x="0" y="1121"/>
                  </a:lnTo>
                  <a:lnTo>
                    <a:pt x="0" y="1121"/>
                  </a:lnTo>
                  <a:lnTo>
                    <a:pt x="25" y="901"/>
                  </a:lnTo>
                  <a:lnTo>
                    <a:pt x="98" y="682"/>
                  </a:lnTo>
                  <a:lnTo>
                    <a:pt x="195" y="487"/>
                  </a:lnTo>
                  <a:lnTo>
                    <a:pt x="341" y="317"/>
                  </a:lnTo>
                  <a:lnTo>
                    <a:pt x="512" y="195"/>
                  </a:lnTo>
                  <a:lnTo>
                    <a:pt x="682" y="98"/>
                  </a:lnTo>
                  <a:lnTo>
                    <a:pt x="902" y="25"/>
                  </a:lnTo>
                  <a:lnTo>
                    <a:pt x="1121" y="0"/>
                  </a:lnTo>
                  <a:lnTo>
                    <a:pt x="1121" y="0"/>
                  </a:lnTo>
                  <a:lnTo>
                    <a:pt x="1364" y="25"/>
                  </a:lnTo>
                  <a:lnTo>
                    <a:pt x="1559" y="98"/>
                  </a:lnTo>
                  <a:lnTo>
                    <a:pt x="1754" y="195"/>
                  </a:lnTo>
                  <a:lnTo>
                    <a:pt x="1924" y="317"/>
                  </a:lnTo>
                  <a:lnTo>
                    <a:pt x="2046" y="487"/>
                  </a:lnTo>
                  <a:lnTo>
                    <a:pt x="2168" y="682"/>
                  </a:lnTo>
                  <a:lnTo>
                    <a:pt x="2217" y="901"/>
                  </a:lnTo>
                  <a:lnTo>
                    <a:pt x="2241" y="1121"/>
                  </a:lnTo>
                  <a:lnTo>
                    <a:pt x="2241" y="1121"/>
                  </a:lnTo>
                  <a:lnTo>
                    <a:pt x="2217" y="1340"/>
                  </a:lnTo>
                  <a:lnTo>
                    <a:pt x="2168" y="1559"/>
                  </a:lnTo>
                  <a:lnTo>
                    <a:pt x="2046" y="1754"/>
                  </a:lnTo>
                  <a:lnTo>
                    <a:pt x="1924" y="1900"/>
                  </a:lnTo>
                  <a:lnTo>
                    <a:pt x="1754" y="2046"/>
                  </a:lnTo>
                  <a:lnTo>
                    <a:pt x="1559" y="2144"/>
                  </a:lnTo>
                  <a:lnTo>
                    <a:pt x="1364" y="2217"/>
                  </a:lnTo>
                  <a:lnTo>
                    <a:pt x="1121" y="2241"/>
                  </a:lnTo>
                  <a:lnTo>
                    <a:pt x="1121" y="224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48"/>
            <p:cNvSpPr/>
            <p:nvPr/>
          </p:nvSpPr>
          <p:spPr>
            <a:xfrm>
              <a:off x="2038150" y="4589125"/>
              <a:ext cx="87100" cy="87100"/>
            </a:xfrm>
            <a:custGeom>
              <a:avLst/>
              <a:gdLst/>
              <a:ahLst/>
              <a:cxnLst/>
              <a:rect l="l" t="t" r="r" b="b"/>
              <a:pathLst>
                <a:path w="3484" h="3484" fill="none" extrusionOk="0">
                  <a:moveTo>
                    <a:pt x="1" y="0"/>
                  </a:moveTo>
                  <a:lnTo>
                    <a:pt x="3483" y="3483"/>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48"/>
            <p:cNvSpPr/>
            <p:nvPr/>
          </p:nvSpPr>
          <p:spPr>
            <a:xfrm>
              <a:off x="2194025" y="4564150"/>
              <a:ext cx="54825" cy="54825"/>
            </a:xfrm>
            <a:custGeom>
              <a:avLst/>
              <a:gdLst/>
              <a:ahLst/>
              <a:cxnLst/>
              <a:rect l="l" t="t" r="r" b="b"/>
              <a:pathLst>
                <a:path w="2193" h="2193" fill="none" extrusionOk="0">
                  <a:moveTo>
                    <a:pt x="2192" y="1"/>
                  </a:moveTo>
                  <a:lnTo>
                    <a:pt x="1" y="2193"/>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5" name="Google Shape;1035;p48"/>
          <p:cNvGrpSpPr/>
          <p:nvPr/>
        </p:nvGrpSpPr>
        <p:grpSpPr>
          <a:xfrm>
            <a:off x="5022762" y="3702359"/>
            <a:ext cx="309640" cy="392030"/>
            <a:chOff x="2635450" y="4321225"/>
            <a:chExt cx="368400" cy="466425"/>
          </a:xfrm>
        </p:grpSpPr>
        <p:sp>
          <p:nvSpPr>
            <p:cNvPr id="1036" name="Google Shape;1036;p48"/>
            <p:cNvSpPr/>
            <p:nvPr/>
          </p:nvSpPr>
          <p:spPr>
            <a:xfrm>
              <a:off x="2635450" y="4653050"/>
              <a:ext cx="368400" cy="134600"/>
            </a:xfrm>
            <a:custGeom>
              <a:avLst/>
              <a:gdLst/>
              <a:ahLst/>
              <a:cxnLst/>
              <a:rect l="l" t="t" r="r" b="b"/>
              <a:pathLst>
                <a:path w="14736" h="5384" fill="none" extrusionOk="0">
                  <a:moveTo>
                    <a:pt x="6723" y="1"/>
                  </a:moveTo>
                  <a:lnTo>
                    <a:pt x="6723" y="1"/>
                  </a:lnTo>
                  <a:lnTo>
                    <a:pt x="6187" y="49"/>
                  </a:lnTo>
                  <a:lnTo>
                    <a:pt x="5651" y="147"/>
                  </a:lnTo>
                  <a:lnTo>
                    <a:pt x="5140" y="269"/>
                  </a:lnTo>
                  <a:lnTo>
                    <a:pt x="4628" y="415"/>
                  </a:lnTo>
                  <a:lnTo>
                    <a:pt x="4141" y="610"/>
                  </a:lnTo>
                  <a:lnTo>
                    <a:pt x="3678" y="829"/>
                  </a:lnTo>
                  <a:lnTo>
                    <a:pt x="3216" y="1072"/>
                  </a:lnTo>
                  <a:lnTo>
                    <a:pt x="2777" y="1340"/>
                  </a:lnTo>
                  <a:lnTo>
                    <a:pt x="2363" y="1633"/>
                  </a:lnTo>
                  <a:lnTo>
                    <a:pt x="1949" y="1949"/>
                  </a:lnTo>
                  <a:lnTo>
                    <a:pt x="1584" y="2290"/>
                  </a:lnTo>
                  <a:lnTo>
                    <a:pt x="1219" y="2655"/>
                  </a:lnTo>
                  <a:lnTo>
                    <a:pt x="878" y="3045"/>
                  </a:lnTo>
                  <a:lnTo>
                    <a:pt x="561" y="3459"/>
                  </a:lnTo>
                  <a:lnTo>
                    <a:pt x="269" y="3873"/>
                  </a:lnTo>
                  <a:lnTo>
                    <a:pt x="1" y="4312"/>
                  </a:lnTo>
                  <a:lnTo>
                    <a:pt x="1" y="4312"/>
                  </a:lnTo>
                  <a:lnTo>
                    <a:pt x="293" y="4433"/>
                  </a:lnTo>
                  <a:lnTo>
                    <a:pt x="610" y="4555"/>
                  </a:lnTo>
                  <a:lnTo>
                    <a:pt x="1316" y="4750"/>
                  </a:lnTo>
                  <a:lnTo>
                    <a:pt x="2120" y="4945"/>
                  </a:lnTo>
                  <a:lnTo>
                    <a:pt x="3045" y="5091"/>
                  </a:lnTo>
                  <a:lnTo>
                    <a:pt x="4019" y="5213"/>
                  </a:lnTo>
                  <a:lnTo>
                    <a:pt x="5091" y="5310"/>
                  </a:lnTo>
                  <a:lnTo>
                    <a:pt x="6211" y="5359"/>
                  </a:lnTo>
                  <a:lnTo>
                    <a:pt x="7356" y="5383"/>
                  </a:lnTo>
                  <a:lnTo>
                    <a:pt x="7356" y="5383"/>
                  </a:lnTo>
                  <a:lnTo>
                    <a:pt x="8525" y="5359"/>
                  </a:lnTo>
                  <a:lnTo>
                    <a:pt x="9645" y="5310"/>
                  </a:lnTo>
                  <a:lnTo>
                    <a:pt x="10717" y="5213"/>
                  </a:lnTo>
                  <a:lnTo>
                    <a:pt x="11691" y="5091"/>
                  </a:lnTo>
                  <a:lnTo>
                    <a:pt x="12617" y="4945"/>
                  </a:lnTo>
                  <a:lnTo>
                    <a:pt x="13420" y="4750"/>
                  </a:lnTo>
                  <a:lnTo>
                    <a:pt x="14127" y="4555"/>
                  </a:lnTo>
                  <a:lnTo>
                    <a:pt x="14443" y="4433"/>
                  </a:lnTo>
                  <a:lnTo>
                    <a:pt x="14736" y="4312"/>
                  </a:lnTo>
                  <a:lnTo>
                    <a:pt x="14736" y="4312"/>
                  </a:lnTo>
                  <a:lnTo>
                    <a:pt x="14468" y="3873"/>
                  </a:lnTo>
                  <a:lnTo>
                    <a:pt x="14175" y="3459"/>
                  </a:lnTo>
                  <a:lnTo>
                    <a:pt x="13859" y="3045"/>
                  </a:lnTo>
                  <a:lnTo>
                    <a:pt x="13518" y="2655"/>
                  </a:lnTo>
                  <a:lnTo>
                    <a:pt x="13153" y="2290"/>
                  </a:lnTo>
                  <a:lnTo>
                    <a:pt x="12787" y="1949"/>
                  </a:lnTo>
                  <a:lnTo>
                    <a:pt x="12373" y="1633"/>
                  </a:lnTo>
                  <a:lnTo>
                    <a:pt x="11959" y="1340"/>
                  </a:lnTo>
                  <a:lnTo>
                    <a:pt x="11521" y="1072"/>
                  </a:lnTo>
                  <a:lnTo>
                    <a:pt x="11058" y="829"/>
                  </a:lnTo>
                  <a:lnTo>
                    <a:pt x="10595" y="610"/>
                  </a:lnTo>
                  <a:lnTo>
                    <a:pt x="10108" y="415"/>
                  </a:lnTo>
                  <a:lnTo>
                    <a:pt x="9597" y="269"/>
                  </a:lnTo>
                  <a:lnTo>
                    <a:pt x="9085" y="147"/>
                  </a:lnTo>
                  <a:lnTo>
                    <a:pt x="8549" y="49"/>
                  </a:lnTo>
                  <a:lnTo>
                    <a:pt x="8014"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48"/>
            <p:cNvSpPr/>
            <p:nvPr/>
          </p:nvSpPr>
          <p:spPr>
            <a:xfrm>
              <a:off x="2819350" y="4321225"/>
              <a:ext cx="25" cy="347075"/>
            </a:xfrm>
            <a:custGeom>
              <a:avLst/>
              <a:gdLst/>
              <a:ahLst/>
              <a:cxnLst/>
              <a:rect l="l" t="t" r="r" b="b"/>
              <a:pathLst>
                <a:path w="1" h="13883" fill="none" extrusionOk="0">
                  <a:moveTo>
                    <a:pt x="0" y="13883"/>
                  </a:moveTo>
                  <a:lnTo>
                    <a:pt x="0"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48"/>
            <p:cNvSpPr/>
            <p:nvPr/>
          </p:nvSpPr>
          <p:spPr>
            <a:xfrm>
              <a:off x="2835175" y="4328525"/>
              <a:ext cx="114475" cy="114500"/>
            </a:xfrm>
            <a:custGeom>
              <a:avLst/>
              <a:gdLst/>
              <a:ahLst/>
              <a:cxnLst/>
              <a:rect l="l" t="t" r="r" b="b"/>
              <a:pathLst>
                <a:path w="4579" h="4580" fill="none" extrusionOk="0">
                  <a:moveTo>
                    <a:pt x="707" y="4190"/>
                  </a:moveTo>
                  <a:lnTo>
                    <a:pt x="707" y="4190"/>
                  </a:lnTo>
                  <a:lnTo>
                    <a:pt x="853" y="4287"/>
                  </a:lnTo>
                  <a:lnTo>
                    <a:pt x="999" y="4384"/>
                  </a:lnTo>
                  <a:lnTo>
                    <a:pt x="1145" y="4458"/>
                  </a:lnTo>
                  <a:lnTo>
                    <a:pt x="1315" y="4506"/>
                  </a:lnTo>
                  <a:lnTo>
                    <a:pt x="1462" y="4555"/>
                  </a:lnTo>
                  <a:lnTo>
                    <a:pt x="1632" y="4579"/>
                  </a:lnTo>
                  <a:lnTo>
                    <a:pt x="1803" y="4579"/>
                  </a:lnTo>
                  <a:lnTo>
                    <a:pt x="1973" y="4579"/>
                  </a:lnTo>
                  <a:lnTo>
                    <a:pt x="2143" y="4579"/>
                  </a:lnTo>
                  <a:lnTo>
                    <a:pt x="2290" y="4531"/>
                  </a:lnTo>
                  <a:lnTo>
                    <a:pt x="2460" y="4506"/>
                  </a:lnTo>
                  <a:lnTo>
                    <a:pt x="2606" y="4433"/>
                  </a:lnTo>
                  <a:lnTo>
                    <a:pt x="2777" y="4360"/>
                  </a:lnTo>
                  <a:lnTo>
                    <a:pt x="2923" y="4263"/>
                  </a:lnTo>
                  <a:lnTo>
                    <a:pt x="3069" y="4165"/>
                  </a:lnTo>
                  <a:lnTo>
                    <a:pt x="3191" y="4043"/>
                  </a:lnTo>
                  <a:lnTo>
                    <a:pt x="3191" y="4043"/>
                  </a:lnTo>
                  <a:lnTo>
                    <a:pt x="3337" y="3873"/>
                  </a:lnTo>
                  <a:lnTo>
                    <a:pt x="3459" y="3678"/>
                  </a:lnTo>
                  <a:lnTo>
                    <a:pt x="3605" y="3410"/>
                  </a:lnTo>
                  <a:lnTo>
                    <a:pt x="3727" y="3142"/>
                  </a:lnTo>
                  <a:lnTo>
                    <a:pt x="3994" y="2485"/>
                  </a:lnTo>
                  <a:lnTo>
                    <a:pt x="4214" y="1827"/>
                  </a:lnTo>
                  <a:lnTo>
                    <a:pt x="4384" y="1170"/>
                  </a:lnTo>
                  <a:lnTo>
                    <a:pt x="4506" y="634"/>
                  </a:lnTo>
                  <a:lnTo>
                    <a:pt x="4579" y="220"/>
                  </a:lnTo>
                  <a:lnTo>
                    <a:pt x="4579" y="98"/>
                  </a:lnTo>
                  <a:lnTo>
                    <a:pt x="4555" y="25"/>
                  </a:lnTo>
                  <a:lnTo>
                    <a:pt x="4555" y="25"/>
                  </a:lnTo>
                  <a:lnTo>
                    <a:pt x="4482" y="1"/>
                  </a:lnTo>
                  <a:lnTo>
                    <a:pt x="4360" y="25"/>
                  </a:lnTo>
                  <a:lnTo>
                    <a:pt x="3970" y="74"/>
                  </a:lnTo>
                  <a:lnTo>
                    <a:pt x="3410" y="195"/>
                  </a:lnTo>
                  <a:lnTo>
                    <a:pt x="2752" y="390"/>
                  </a:lnTo>
                  <a:lnTo>
                    <a:pt x="2095" y="609"/>
                  </a:lnTo>
                  <a:lnTo>
                    <a:pt x="1462" y="853"/>
                  </a:lnTo>
                  <a:lnTo>
                    <a:pt x="1169" y="975"/>
                  </a:lnTo>
                  <a:lnTo>
                    <a:pt x="926" y="1121"/>
                  </a:lnTo>
                  <a:lnTo>
                    <a:pt x="707" y="1267"/>
                  </a:lnTo>
                  <a:lnTo>
                    <a:pt x="536" y="1389"/>
                  </a:lnTo>
                  <a:lnTo>
                    <a:pt x="536" y="1389"/>
                  </a:lnTo>
                  <a:lnTo>
                    <a:pt x="414" y="1535"/>
                  </a:lnTo>
                  <a:lnTo>
                    <a:pt x="317" y="1657"/>
                  </a:lnTo>
                  <a:lnTo>
                    <a:pt x="219" y="1803"/>
                  </a:lnTo>
                  <a:lnTo>
                    <a:pt x="146" y="1973"/>
                  </a:lnTo>
                  <a:lnTo>
                    <a:pt x="98" y="2119"/>
                  </a:lnTo>
                  <a:lnTo>
                    <a:pt x="49" y="2290"/>
                  </a:lnTo>
                  <a:lnTo>
                    <a:pt x="0" y="2460"/>
                  </a:lnTo>
                  <a:lnTo>
                    <a:pt x="0" y="2607"/>
                  </a:lnTo>
                  <a:lnTo>
                    <a:pt x="0" y="2777"/>
                  </a:lnTo>
                  <a:lnTo>
                    <a:pt x="0" y="2948"/>
                  </a:lnTo>
                  <a:lnTo>
                    <a:pt x="25" y="3118"/>
                  </a:lnTo>
                  <a:lnTo>
                    <a:pt x="73" y="3264"/>
                  </a:lnTo>
                  <a:lnTo>
                    <a:pt x="146" y="3435"/>
                  </a:lnTo>
                  <a:lnTo>
                    <a:pt x="195" y="3581"/>
                  </a:lnTo>
                  <a:lnTo>
                    <a:pt x="293" y="3727"/>
                  </a:lnTo>
                  <a:lnTo>
                    <a:pt x="390" y="3873"/>
                  </a:lnTo>
                  <a:lnTo>
                    <a:pt x="707" y="4190"/>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48"/>
            <p:cNvSpPr/>
            <p:nvPr/>
          </p:nvSpPr>
          <p:spPr>
            <a:xfrm>
              <a:off x="2850400" y="4372975"/>
              <a:ext cx="54825" cy="54825"/>
            </a:xfrm>
            <a:custGeom>
              <a:avLst/>
              <a:gdLst/>
              <a:ahLst/>
              <a:cxnLst/>
              <a:rect l="l" t="t" r="r" b="b"/>
              <a:pathLst>
                <a:path w="2193" h="2193" fill="none" extrusionOk="0">
                  <a:moveTo>
                    <a:pt x="2192" y="0"/>
                  </a:moveTo>
                  <a:lnTo>
                    <a:pt x="0" y="2192"/>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48"/>
            <p:cNvSpPr/>
            <p:nvPr/>
          </p:nvSpPr>
          <p:spPr>
            <a:xfrm>
              <a:off x="2646425" y="4429600"/>
              <a:ext cx="156500" cy="156500"/>
            </a:xfrm>
            <a:custGeom>
              <a:avLst/>
              <a:gdLst/>
              <a:ahLst/>
              <a:cxnLst/>
              <a:rect l="l" t="t" r="r" b="b"/>
              <a:pathLst>
                <a:path w="6260" h="6260" fill="none" extrusionOk="0">
                  <a:moveTo>
                    <a:pt x="5675" y="5334"/>
                  </a:moveTo>
                  <a:lnTo>
                    <a:pt x="5675" y="5334"/>
                  </a:lnTo>
                  <a:lnTo>
                    <a:pt x="5821" y="5139"/>
                  </a:lnTo>
                  <a:lnTo>
                    <a:pt x="5943" y="4945"/>
                  </a:lnTo>
                  <a:lnTo>
                    <a:pt x="6040" y="4725"/>
                  </a:lnTo>
                  <a:lnTo>
                    <a:pt x="6138" y="4506"/>
                  </a:lnTo>
                  <a:lnTo>
                    <a:pt x="6186" y="4287"/>
                  </a:lnTo>
                  <a:lnTo>
                    <a:pt x="6235" y="4043"/>
                  </a:lnTo>
                  <a:lnTo>
                    <a:pt x="6259" y="3824"/>
                  </a:lnTo>
                  <a:lnTo>
                    <a:pt x="6259" y="3581"/>
                  </a:lnTo>
                  <a:lnTo>
                    <a:pt x="6235" y="3361"/>
                  </a:lnTo>
                  <a:lnTo>
                    <a:pt x="6186" y="3118"/>
                  </a:lnTo>
                  <a:lnTo>
                    <a:pt x="6138" y="2899"/>
                  </a:lnTo>
                  <a:lnTo>
                    <a:pt x="6040" y="2680"/>
                  </a:lnTo>
                  <a:lnTo>
                    <a:pt x="5943" y="2460"/>
                  </a:lnTo>
                  <a:lnTo>
                    <a:pt x="5821" y="2266"/>
                  </a:lnTo>
                  <a:lnTo>
                    <a:pt x="5675" y="2071"/>
                  </a:lnTo>
                  <a:lnTo>
                    <a:pt x="5504" y="1900"/>
                  </a:lnTo>
                  <a:lnTo>
                    <a:pt x="5504" y="1900"/>
                  </a:lnTo>
                  <a:lnTo>
                    <a:pt x="5285" y="1705"/>
                  </a:lnTo>
                  <a:lnTo>
                    <a:pt x="4993" y="1510"/>
                  </a:lnTo>
                  <a:lnTo>
                    <a:pt x="4652" y="1316"/>
                  </a:lnTo>
                  <a:lnTo>
                    <a:pt x="4262" y="1145"/>
                  </a:lnTo>
                  <a:lnTo>
                    <a:pt x="3848" y="975"/>
                  </a:lnTo>
                  <a:lnTo>
                    <a:pt x="3410" y="804"/>
                  </a:lnTo>
                  <a:lnTo>
                    <a:pt x="2484" y="488"/>
                  </a:lnTo>
                  <a:lnTo>
                    <a:pt x="1608" y="244"/>
                  </a:lnTo>
                  <a:lnTo>
                    <a:pt x="853" y="74"/>
                  </a:lnTo>
                  <a:lnTo>
                    <a:pt x="536" y="25"/>
                  </a:lnTo>
                  <a:lnTo>
                    <a:pt x="292" y="0"/>
                  </a:lnTo>
                  <a:lnTo>
                    <a:pt x="122" y="0"/>
                  </a:lnTo>
                  <a:lnTo>
                    <a:pt x="25" y="25"/>
                  </a:lnTo>
                  <a:lnTo>
                    <a:pt x="25" y="25"/>
                  </a:lnTo>
                  <a:lnTo>
                    <a:pt x="0" y="122"/>
                  </a:lnTo>
                  <a:lnTo>
                    <a:pt x="0" y="293"/>
                  </a:lnTo>
                  <a:lnTo>
                    <a:pt x="25" y="536"/>
                  </a:lnTo>
                  <a:lnTo>
                    <a:pt x="73" y="853"/>
                  </a:lnTo>
                  <a:lnTo>
                    <a:pt x="244" y="1608"/>
                  </a:lnTo>
                  <a:lnTo>
                    <a:pt x="487" y="2485"/>
                  </a:lnTo>
                  <a:lnTo>
                    <a:pt x="804" y="3410"/>
                  </a:lnTo>
                  <a:lnTo>
                    <a:pt x="974" y="3849"/>
                  </a:lnTo>
                  <a:lnTo>
                    <a:pt x="1145" y="4263"/>
                  </a:lnTo>
                  <a:lnTo>
                    <a:pt x="1315" y="4652"/>
                  </a:lnTo>
                  <a:lnTo>
                    <a:pt x="1510" y="4993"/>
                  </a:lnTo>
                  <a:lnTo>
                    <a:pt x="1705" y="5286"/>
                  </a:lnTo>
                  <a:lnTo>
                    <a:pt x="1900" y="5505"/>
                  </a:lnTo>
                  <a:lnTo>
                    <a:pt x="1900" y="5505"/>
                  </a:lnTo>
                  <a:lnTo>
                    <a:pt x="2070" y="5675"/>
                  </a:lnTo>
                  <a:lnTo>
                    <a:pt x="2265" y="5821"/>
                  </a:lnTo>
                  <a:lnTo>
                    <a:pt x="2460" y="5943"/>
                  </a:lnTo>
                  <a:lnTo>
                    <a:pt x="2679" y="6041"/>
                  </a:lnTo>
                  <a:lnTo>
                    <a:pt x="2898" y="6138"/>
                  </a:lnTo>
                  <a:lnTo>
                    <a:pt x="3118" y="6187"/>
                  </a:lnTo>
                  <a:lnTo>
                    <a:pt x="3361" y="6235"/>
                  </a:lnTo>
                  <a:lnTo>
                    <a:pt x="3580" y="6260"/>
                  </a:lnTo>
                  <a:lnTo>
                    <a:pt x="3824" y="6260"/>
                  </a:lnTo>
                  <a:lnTo>
                    <a:pt x="4043" y="6235"/>
                  </a:lnTo>
                  <a:lnTo>
                    <a:pt x="4287" y="6187"/>
                  </a:lnTo>
                  <a:lnTo>
                    <a:pt x="4506" y="6138"/>
                  </a:lnTo>
                  <a:lnTo>
                    <a:pt x="4725" y="6041"/>
                  </a:lnTo>
                  <a:lnTo>
                    <a:pt x="4944" y="5943"/>
                  </a:lnTo>
                  <a:lnTo>
                    <a:pt x="5139" y="5821"/>
                  </a:lnTo>
                  <a:lnTo>
                    <a:pt x="5334" y="5675"/>
                  </a:lnTo>
                  <a:lnTo>
                    <a:pt x="5675" y="5334"/>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48"/>
            <p:cNvSpPr/>
            <p:nvPr/>
          </p:nvSpPr>
          <p:spPr>
            <a:xfrm>
              <a:off x="2696350" y="4479525"/>
              <a:ext cx="87100" cy="87100"/>
            </a:xfrm>
            <a:custGeom>
              <a:avLst/>
              <a:gdLst/>
              <a:ahLst/>
              <a:cxnLst/>
              <a:rect l="l" t="t" r="r" b="b"/>
              <a:pathLst>
                <a:path w="3484" h="3484" fill="none" extrusionOk="0">
                  <a:moveTo>
                    <a:pt x="0" y="1"/>
                  </a:moveTo>
                  <a:lnTo>
                    <a:pt x="3483" y="3483"/>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2" name="Google Shape;1042;p48"/>
          <p:cNvGrpSpPr/>
          <p:nvPr/>
        </p:nvGrpSpPr>
        <p:grpSpPr>
          <a:xfrm>
            <a:off x="8391171" y="3692630"/>
            <a:ext cx="342882" cy="383835"/>
            <a:chOff x="6643075" y="4309650"/>
            <a:chExt cx="407950" cy="456675"/>
          </a:xfrm>
        </p:grpSpPr>
        <p:sp>
          <p:nvSpPr>
            <p:cNvPr id="1043" name="Google Shape;1043;p48"/>
            <p:cNvSpPr/>
            <p:nvPr/>
          </p:nvSpPr>
          <p:spPr>
            <a:xfrm>
              <a:off x="6643075" y="4698125"/>
              <a:ext cx="407950" cy="14625"/>
            </a:xfrm>
            <a:custGeom>
              <a:avLst/>
              <a:gdLst/>
              <a:ahLst/>
              <a:cxnLst/>
              <a:rect l="l" t="t" r="r" b="b"/>
              <a:pathLst>
                <a:path w="16318" h="585" fill="none" extrusionOk="0">
                  <a:moveTo>
                    <a:pt x="16318" y="0"/>
                  </a:moveTo>
                  <a:lnTo>
                    <a:pt x="16318" y="0"/>
                  </a:lnTo>
                  <a:lnTo>
                    <a:pt x="16074" y="24"/>
                  </a:lnTo>
                  <a:lnTo>
                    <a:pt x="15879" y="73"/>
                  </a:lnTo>
                  <a:lnTo>
                    <a:pt x="15709" y="146"/>
                  </a:lnTo>
                  <a:lnTo>
                    <a:pt x="15538" y="244"/>
                  </a:lnTo>
                  <a:lnTo>
                    <a:pt x="15538" y="244"/>
                  </a:lnTo>
                  <a:lnTo>
                    <a:pt x="15319" y="365"/>
                  </a:lnTo>
                  <a:lnTo>
                    <a:pt x="15051" y="487"/>
                  </a:lnTo>
                  <a:lnTo>
                    <a:pt x="14881" y="536"/>
                  </a:lnTo>
                  <a:lnTo>
                    <a:pt x="14710" y="560"/>
                  </a:lnTo>
                  <a:lnTo>
                    <a:pt x="14516" y="585"/>
                  </a:lnTo>
                  <a:lnTo>
                    <a:pt x="14272" y="585"/>
                  </a:lnTo>
                  <a:lnTo>
                    <a:pt x="14272" y="585"/>
                  </a:lnTo>
                  <a:lnTo>
                    <a:pt x="14053" y="585"/>
                  </a:lnTo>
                  <a:lnTo>
                    <a:pt x="13858" y="560"/>
                  </a:lnTo>
                  <a:lnTo>
                    <a:pt x="13687" y="536"/>
                  </a:lnTo>
                  <a:lnTo>
                    <a:pt x="13517" y="487"/>
                  </a:lnTo>
                  <a:lnTo>
                    <a:pt x="13249" y="365"/>
                  </a:lnTo>
                  <a:lnTo>
                    <a:pt x="13030" y="244"/>
                  </a:lnTo>
                  <a:lnTo>
                    <a:pt x="13030" y="244"/>
                  </a:lnTo>
                  <a:lnTo>
                    <a:pt x="12859" y="146"/>
                  </a:lnTo>
                  <a:lnTo>
                    <a:pt x="12689" y="73"/>
                  </a:lnTo>
                  <a:lnTo>
                    <a:pt x="12494" y="24"/>
                  </a:lnTo>
                  <a:lnTo>
                    <a:pt x="12251" y="0"/>
                  </a:lnTo>
                  <a:lnTo>
                    <a:pt x="12251" y="0"/>
                  </a:lnTo>
                  <a:lnTo>
                    <a:pt x="11983" y="24"/>
                  </a:lnTo>
                  <a:lnTo>
                    <a:pt x="11788" y="73"/>
                  </a:lnTo>
                  <a:lnTo>
                    <a:pt x="11617" y="146"/>
                  </a:lnTo>
                  <a:lnTo>
                    <a:pt x="11471" y="244"/>
                  </a:lnTo>
                  <a:lnTo>
                    <a:pt x="11471" y="244"/>
                  </a:lnTo>
                  <a:lnTo>
                    <a:pt x="11228" y="365"/>
                  </a:lnTo>
                  <a:lnTo>
                    <a:pt x="10960" y="487"/>
                  </a:lnTo>
                  <a:lnTo>
                    <a:pt x="10814" y="536"/>
                  </a:lnTo>
                  <a:lnTo>
                    <a:pt x="10619" y="560"/>
                  </a:lnTo>
                  <a:lnTo>
                    <a:pt x="10424" y="585"/>
                  </a:lnTo>
                  <a:lnTo>
                    <a:pt x="10205" y="585"/>
                  </a:lnTo>
                  <a:lnTo>
                    <a:pt x="10205" y="585"/>
                  </a:lnTo>
                  <a:lnTo>
                    <a:pt x="9961" y="585"/>
                  </a:lnTo>
                  <a:lnTo>
                    <a:pt x="9766" y="560"/>
                  </a:lnTo>
                  <a:lnTo>
                    <a:pt x="9596" y="536"/>
                  </a:lnTo>
                  <a:lnTo>
                    <a:pt x="9425" y="487"/>
                  </a:lnTo>
                  <a:lnTo>
                    <a:pt x="9157" y="365"/>
                  </a:lnTo>
                  <a:lnTo>
                    <a:pt x="8938" y="244"/>
                  </a:lnTo>
                  <a:lnTo>
                    <a:pt x="8938" y="244"/>
                  </a:lnTo>
                  <a:lnTo>
                    <a:pt x="8768" y="146"/>
                  </a:lnTo>
                  <a:lnTo>
                    <a:pt x="8597" y="73"/>
                  </a:lnTo>
                  <a:lnTo>
                    <a:pt x="8402" y="24"/>
                  </a:lnTo>
                  <a:lnTo>
                    <a:pt x="8159" y="0"/>
                  </a:lnTo>
                  <a:lnTo>
                    <a:pt x="8159" y="0"/>
                  </a:lnTo>
                  <a:lnTo>
                    <a:pt x="7915" y="24"/>
                  </a:lnTo>
                  <a:lnTo>
                    <a:pt x="7721" y="73"/>
                  </a:lnTo>
                  <a:lnTo>
                    <a:pt x="7550" y="146"/>
                  </a:lnTo>
                  <a:lnTo>
                    <a:pt x="7380" y="244"/>
                  </a:lnTo>
                  <a:lnTo>
                    <a:pt x="7380" y="244"/>
                  </a:lnTo>
                  <a:lnTo>
                    <a:pt x="7160" y="365"/>
                  </a:lnTo>
                  <a:lnTo>
                    <a:pt x="6892" y="487"/>
                  </a:lnTo>
                  <a:lnTo>
                    <a:pt x="6722" y="536"/>
                  </a:lnTo>
                  <a:lnTo>
                    <a:pt x="6551" y="560"/>
                  </a:lnTo>
                  <a:lnTo>
                    <a:pt x="6332" y="585"/>
                  </a:lnTo>
                  <a:lnTo>
                    <a:pt x="6113" y="585"/>
                  </a:lnTo>
                  <a:lnTo>
                    <a:pt x="6113" y="585"/>
                  </a:lnTo>
                  <a:lnTo>
                    <a:pt x="5894" y="585"/>
                  </a:lnTo>
                  <a:lnTo>
                    <a:pt x="5699" y="560"/>
                  </a:lnTo>
                  <a:lnTo>
                    <a:pt x="5504" y="536"/>
                  </a:lnTo>
                  <a:lnTo>
                    <a:pt x="5358" y="487"/>
                  </a:lnTo>
                  <a:lnTo>
                    <a:pt x="5090" y="365"/>
                  </a:lnTo>
                  <a:lnTo>
                    <a:pt x="4847" y="244"/>
                  </a:lnTo>
                  <a:lnTo>
                    <a:pt x="4847" y="244"/>
                  </a:lnTo>
                  <a:lnTo>
                    <a:pt x="4676" y="146"/>
                  </a:lnTo>
                  <a:lnTo>
                    <a:pt x="4530" y="73"/>
                  </a:lnTo>
                  <a:lnTo>
                    <a:pt x="4335" y="24"/>
                  </a:lnTo>
                  <a:lnTo>
                    <a:pt x="4067" y="0"/>
                  </a:lnTo>
                  <a:lnTo>
                    <a:pt x="4067" y="0"/>
                  </a:lnTo>
                  <a:lnTo>
                    <a:pt x="3824" y="24"/>
                  </a:lnTo>
                  <a:lnTo>
                    <a:pt x="3629" y="73"/>
                  </a:lnTo>
                  <a:lnTo>
                    <a:pt x="3458" y="146"/>
                  </a:lnTo>
                  <a:lnTo>
                    <a:pt x="3288" y="244"/>
                  </a:lnTo>
                  <a:lnTo>
                    <a:pt x="3288" y="244"/>
                  </a:lnTo>
                  <a:lnTo>
                    <a:pt x="3069" y="365"/>
                  </a:lnTo>
                  <a:lnTo>
                    <a:pt x="2801" y="487"/>
                  </a:lnTo>
                  <a:lnTo>
                    <a:pt x="2630" y="536"/>
                  </a:lnTo>
                  <a:lnTo>
                    <a:pt x="2460" y="560"/>
                  </a:lnTo>
                  <a:lnTo>
                    <a:pt x="2265" y="585"/>
                  </a:lnTo>
                  <a:lnTo>
                    <a:pt x="2046" y="585"/>
                  </a:lnTo>
                  <a:lnTo>
                    <a:pt x="2046" y="585"/>
                  </a:lnTo>
                  <a:lnTo>
                    <a:pt x="1802" y="585"/>
                  </a:lnTo>
                  <a:lnTo>
                    <a:pt x="1607" y="560"/>
                  </a:lnTo>
                  <a:lnTo>
                    <a:pt x="1437" y="536"/>
                  </a:lnTo>
                  <a:lnTo>
                    <a:pt x="1266" y="487"/>
                  </a:lnTo>
                  <a:lnTo>
                    <a:pt x="999" y="365"/>
                  </a:lnTo>
                  <a:lnTo>
                    <a:pt x="779" y="244"/>
                  </a:lnTo>
                  <a:lnTo>
                    <a:pt x="779" y="244"/>
                  </a:lnTo>
                  <a:lnTo>
                    <a:pt x="609" y="146"/>
                  </a:lnTo>
                  <a:lnTo>
                    <a:pt x="438" y="73"/>
                  </a:lnTo>
                  <a:lnTo>
                    <a:pt x="244" y="24"/>
                  </a:lnTo>
                  <a:lnTo>
                    <a:pt x="0"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48"/>
            <p:cNvSpPr/>
            <p:nvPr/>
          </p:nvSpPr>
          <p:spPr>
            <a:xfrm>
              <a:off x="6643075" y="4727350"/>
              <a:ext cx="407950" cy="14625"/>
            </a:xfrm>
            <a:custGeom>
              <a:avLst/>
              <a:gdLst/>
              <a:ahLst/>
              <a:cxnLst/>
              <a:rect l="l" t="t" r="r" b="b"/>
              <a:pathLst>
                <a:path w="16318" h="585" fill="none" extrusionOk="0">
                  <a:moveTo>
                    <a:pt x="0" y="0"/>
                  </a:moveTo>
                  <a:lnTo>
                    <a:pt x="0" y="0"/>
                  </a:lnTo>
                  <a:lnTo>
                    <a:pt x="219" y="24"/>
                  </a:lnTo>
                  <a:lnTo>
                    <a:pt x="414" y="49"/>
                  </a:lnTo>
                  <a:lnTo>
                    <a:pt x="609" y="73"/>
                  </a:lnTo>
                  <a:lnTo>
                    <a:pt x="755" y="122"/>
                  </a:lnTo>
                  <a:lnTo>
                    <a:pt x="1023" y="244"/>
                  </a:lnTo>
                  <a:lnTo>
                    <a:pt x="1266" y="365"/>
                  </a:lnTo>
                  <a:lnTo>
                    <a:pt x="1266" y="365"/>
                  </a:lnTo>
                  <a:lnTo>
                    <a:pt x="1413" y="463"/>
                  </a:lnTo>
                  <a:lnTo>
                    <a:pt x="1583" y="536"/>
                  </a:lnTo>
                  <a:lnTo>
                    <a:pt x="1778" y="585"/>
                  </a:lnTo>
                  <a:lnTo>
                    <a:pt x="2046" y="585"/>
                  </a:lnTo>
                  <a:lnTo>
                    <a:pt x="2046" y="585"/>
                  </a:lnTo>
                  <a:lnTo>
                    <a:pt x="2289" y="585"/>
                  </a:lnTo>
                  <a:lnTo>
                    <a:pt x="2484" y="536"/>
                  </a:lnTo>
                  <a:lnTo>
                    <a:pt x="2655" y="463"/>
                  </a:lnTo>
                  <a:lnTo>
                    <a:pt x="2801" y="365"/>
                  </a:lnTo>
                  <a:lnTo>
                    <a:pt x="2801" y="365"/>
                  </a:lnTo>
                  <a:lnTo>
                    <a:pt x="3044" y="244"/>
                  </a:lnTo>
                  <a:lnTo>
                    <a:pt x="3312" y="122"/>
                  </a:lnTo>
                  <a:lnTo>
                    <a:pt x="3458" y="73"/>
                  </a:lnTo>
                  <a:lnTo>
                    <a:pt x="3653" y="49"/>
                  </a:lnTo>
                  <a:lnTo>
                    <a:pt x="3848" y="24"/>
                  </a:lnTo>
                  <a:lnTo>
                    <a:pt x="4067" y="0"/>
                  </a:lnTo>
                  <a:lnTo>
                    <a:pt x="4067" y="0"/>
                  </a:lnTo>
                  <a:lnTo>
                    <a:pt x="4311" y="24"/>
                  </a:lnTo>
                  <a:lnTo>
                    <a:pt x="4506" y="49"/>
                  </a:lnTo>
                  <a:lnTo>
                    <a:pt x="4676" y="73"/>
                  </a:lnTo>
                  <a:lnTo>
                    <a:pt x="4847" y="122"/>
                  </a:lnTo>
                  <a:lnTo>
                    <a:pt x="5115" y="244"/>
                  </a:lnTo>
                  <a:lnTo>
                    <a:pt x="5334" y="365"/>
                  </a:lnTo>
                  <a:lnTo>
                    <a:pt x="5334" y="365"/>
                  </a:lnTo>
                  <a:lnTo>
                    <a:pt x="5504" y="463"/>
                  </a:lnTo>
                  <a:lnTo>
                    <a:pt x="5675" y="536"/>
                  </a:lnTo>
                  <a:lnTo>
                    <a:pt x="5870" y="585"/>
                  </a:lnTo>
                  <a:lnTo>
                    <a:pt x="6113" y="585"/>
                  </a:lnTo>
                  <a:lnTo>
                    <a:pt x="6113" y="585"/>
                  </a:lnTo>
                  <a:lnTo>
                    <a:pt x="6357" y="585"/>
                  </a:lnTo>
                  <a:lnTo>
                    <a:pt x="6551" y="536"/>
                  </a:lnTo>
                  <a:lnTo>
                    <a:pt x="6722" y="463"/>
                  </a:lnTo>
                  <a:lnTo>
                    <a:pt x="6892" y="365"/>
                  </a:lnTo>
                  <a:lnTo>
                    <a:pt x="6892" y="365"/>
                  </a:lnTo>
                  <a:lnTo>
                    <a:pt x="7112" y="244"/>
                  </a:lnTo>
                  <a:lnTo>
                    <a:pt x="7380" y="122"/>
                  </a:lnTo>
                  <a:lnTo>
                    <a:pt x="7550" y="73"/>
                  </a:lnTo>
                  <a:lnTo>
                    <a:pt x="7721" y="49"/>
                  </a:lnTo>
                  <a:lnTo>
                    <a:pt x="7940" y="24"/>
                  </a:lnTo>
                  <a:lnTo>
                    <a:pt x="8159" y="0"/>
                  </a:lnTo>
                  <a:lnTo>
                    <a:pt x="8159" y="0"/>
                  </a:lnTo>
                  <a:lnTo>
                    <a:pt x="8378" y="24"/>
                  </a:lnTo>
                  <a:lnTo>
                    <a:pt x="8597" y="49"/>
                  </a:lnTo>
                  <a:lnTo>
                    <a:pt x="8768" y="73"/>
                  </a:lnTo>
                  <a:lnTo>
                    <a:pt x="8914" y="122"/>
                  </a:lnTo>
                  <a:lnTo>
                    <a:pt x="9206" y="244"/>
                  </a:lnTo>
                  <a:lnTo>
                    <a:pt x="9425" y="365"/>
                  </a:lnTo>
                  <a:lnTo>
                    <a:pt x="9425" y="365"/>
                  </a:lnTo>
                  <a:lnTo>
                    <a:pt x="9596" y="463"/>
                  </a:lnTo>
                  <a:lnTo>
                    <a:pt x="9766" y="536"/>
                  </a:lnTo>
                  <a:lnTo>
                    <a:pt x="9961" y="585"/>
                  </a:lnTo>
                  <a:lnTo>
                    <a:pt x="10205" y="585"/>
                  </a:lnTo>
                  <a:lnTo>
                    <a:pt x="10205" y="585"/>
                  </a:lnTo>
                  <a:lnTo>
                    <a:pt x="10448" y="585"/>
                  </a:lnTo>
                  <a:lnTo>
                    <a:pt x="10643" y="536"/>
                  </a:lnTo>
                  <a:lnTo>
                    <a:pt x="10814" y="463"/>
                  </a:lnTo>
                  <a:lnTo>
                    <a:pt x="10984" y="365"/>
                  </a:lnTo>
                  <a:lnTo>
                    <a:pt x="10984" y="365"/>
                  </a:lnTo>
                  <a:lnTo>
                    <a:pt x="11203" y="244"/>
                  </a:lnTo>
                  <a:lnTo>
                    <a:pt x="11471" y="122"/>
                  </a:lnTo>
                  <a:lnTo>
                    <a:pt x="11642" y="73"/>
                  </a:lnTo>
                  <a:lnTo>
                    <a:pt x="11812" y="49"/>
                  </a:lnTo>
                  <a:lnTo>
                    <a:pt x="12007" y="24"/>
                  </a:lnTo>
                  <a:lnTo>
                    <a:pt x="12251" y="0"/>
                  </a:lnTo>
                  <a:lnTo>
                    <a:pt x="12251" y="0"/>
                  </a:lnTo>
                  <a:lnTo>
                    <a:pt x="12470" y="24"/>
                  </a:lnTo>
                  <a:lnTo>
                    <a:pt x="12665" y="49"/>
                  </a:lnTo>
                  <a:lnTo>
                    <a:pt x="12859" y="73"/>
                  </a:lnTo>
                  <a:lnTo>
                    <a:pt x="13006" y="122"/>
                  </a:lnTo>
                  <a:lnTo>
                    <a:pt x="13273" y="244"/>
                  </a:lnTo>
                  <a:lnTo>
                    <a:pt x="13493" y="365"/>
                  </a:lnTo>
                  <a:lnTo>
                    <a:pt x="13493" y="365"/>
                  </a:lnTo>
                  <a:lnTo>
                    <a:pt x="13663" y="463"/>
                  </a:lnTo>
                  <a:lnTo>
                    <a:pt x="13834" y="536"/>
                  </a:lnTo>
                  <a:lnTo>
                    <a:pt x="14028" y="585"/>
                  </a:lnTo>
                  <a:lnTo>
                    <a:pt x="14272" y="585"/>
                  </a:lnTo>
                  <a:lnTo>
                    <a:pt x="14272" y="585"/>
                  </a:lnTo>
                  <a:lnTo>
                    <a:pt x="14540" y="585"/>
                  </a:lnTo>
                  <a:lnTo>
                    <a:pt x="14735" y="536"/>
                  </a:lnTo>
                  <a:lnTo>
                    <a:pt x="14905" y="463"/>
                  </a:lnTo>
                  <a:lnTo>
                    <a:pt x="15051" y="365"/>
                  </a:lnTo>
                  <a:lnTo>
                    <a:pt x="15051" y="365"/>
                  </a:lnTo>
                  <a:lnTo>
                    <a:pt x="15295" y="244"/>
                  </a:lnTo>
                  <a:lnTo>
                    <a:pt x="15563" y="122"/>
                  </a:lnTo>
                  <a:lnTo>
                    <a:pt x="15709" y="73"/>
                  </a:lnTo>
                  <a:lnTo>
                    <a:pt x="15904" y="49"/>
                  </a:lnTo>
                  <a:lnTo>
                    <a:pt x="16099" y="24"/>
                  </a:lnTo>
                  <a:lnTo>
                    <a:pt x="16318"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48"/>
            <p:cNvSpPr/>
            <p:nvPr/>
          </p:nvSpPr>
          <p:spPr>
            <a:xfrm>
              <a:off x="6643075" y="4751700"/>
              <a:ext cx="407950" cy="14625"/>
            </a:xfrm>
            <a:custGeom>
              <a:avLst/>
              <a:gdLst/>
              <a:ahLst/>
              <a:cxnLst/>
              <a:rect l="l" t="t" r="r" b="b"/>
              <a:pathLst>
                <a:path w="16318" h="585" fill="none" extrusionOk="0">
                  <a:moveTo>
                    <a:pt x="16318" y="0"/>
                  </a:moveTo>
                  <a:lnTo>
                    <a:pt x="16318" y="0"/>
                  </a:lnTo>
                  <a:lnTo>
                    <a:pt x="16074" y="25"/>
                  </a:lnTo>
                  <a:lnTo>
                    <a:pt x="15879" y="73"/>
                  </a:lnTo>
                  <a:lnTo>
                    <a:pt x="15709" y="146"/>
                  </a:lnTo>
                  <a:lnTo>
                    <a:pt x="15538" y="244"/>
                  </a:lnTo>
                  <a:lnTo>
                    <a:pt x="15538" y="244"/>
                  </a:lnTo>
                  <a:lnTo>
                    <a:pt x="15319" y="366"/>
                  </a:lnTo>
                  <a:lnTo>
                    <a:pt x="15051" y="487"/>
                  </a:lnTo>
                  <a:lnTo>
                    <a:pt x="14881" y="536"/>
                  </a:lnTo>
                  <a:lnTo>
                    <a:pt x="14710" y="560"/>
                  </a:lnTo>
                  <a:lnTo>
                    <a:pt x="14516" y="585"/>
                  </a:lnTo>
                  <a:lnTo>
                    <a:pt x="14272" y="585"/>
                  </a:lnTo>
                  <a:lnTo>
                    <a:pt x="14272" y="585"/>
                  </a:lnTo>
                  <a:lnTo>
                    <a:pt x="14053" y="585"/>
                  </a:lnTo>
                  <a:lnTo>
                    <a:pt x="13858" y="560"/>
                  </a:lnTo>
                  <a:lnTo>
                    <a:pt x="13687" y="536"/>
                  </a:lnTo>
                  <a:lnTo>
                    <a:pt x="13517" y="487"/>
                  </a:lnTo>
                  <a:lnTo>
                    <a:pt x="13249" y="366"/>
                  </a:lnTo>
                  <a:lnTo>
                    <a:pt x="13030" y="244"/>
                  </a:lnTo>
                  <a:lnTo>
                    <a:pt x="13030" y="244"/>
                  </a:lnTo>
                  <a:lnTo>
                    <a:pt x="12859" y="146"/>
                  </a:lnTo>
                  <a:lnTo>
                    <a:pt x="12689" y="73"/>
                  </a:lnTo>
                  <a:lnTo>
                    <a:pt x="12494" y="25"/>
                  </a:lnTo>
                  <a:lnTo>
                    <a:pt x="12251" y="0"/>
                  </a:lnTo>
                  <a:lnTo>
                    <a:pt x="12251" y="0"/>
                  </a:lnTo>
                  <a:lnTo>
                    <a:pt x="11983" y="25"/>
                  </a:lnTo>
                  <a:lnTo>
                    <a:pt x="11788" y="73"/>
                  </a:lnTo>
                  <a:lnTo>
                    <a:pt x="11617" y="146"/>
                  </a:lnTo>
                  <a:lnTo>
                    <a:pt x="11471" y="244"/>
                  </a:lnTo>
                  <a:lnTo>
                    <a:pt x="11471" y="244"/>
                  </a:lnTo>
                  <a:lnTo>
                    <a:pt x="11228" y="366"/>
                  </a:lnTo>
                  <a:lnTo>
                    <a:pt x="10960" y="487"/>
                  </a:lnTo>
                  <a:lnTo>
                    <a:pt x="10814" y="536"/>
                  </a:lnTo>
                  <a:lnTo>
                    <a:pt x="10619" y="560"/>
                  </a:lnTo>
                  <a:lnTo>
                    <a:pt x="10424" y="585"/>
                  </a:lnTo>
                  <a:lnTo>
                    <a:pt x="10205" y="585"/>
                  </a:lnTo>
                  <a:lnTo>
                    <a:pt x="10205" y="585"/>
                  </a:lnTo>
                  <a:lnTo>
                    <a:pt x="9961" y="585"/>
                  </a:lnTo>
                  <a:lnTo>
                    <a:pt x="9766" y="560"/>
                  </a:lnTo>
                  <a:lnTo>
                    <a:pt x="9596" y="536"/>
                  </a:lnTo>
                  <a:lnTo>
                    <a:pt x="9425" y="487"/>
                  </a:lnTo>
                  <a:lnTo>
                    <a:pt x="9157" y="366"/>
                  </a:lnTo>
                  <a:lnTo>
                    <a:pt x="8938" y="244"/>
                  </a:lnTo>
                  <a:lnTo>
                    <a:pt x="8938" y="244"/>
                  </a:lnTo>
                  <a:lnTo>
                    <a:pt x="8768" y="146"/>
                  </a:lnTo>
                  <a:lnTo>
                    <a:pt x="8597" y="73"/>
                  </a:lnTo>
                  <a:lnTo>
                    <a:pt x="8402" y="25"/>
                  </a:lnTo>
                  <a:lnTo>
                    <a:pt x="8159" y="0"/>
                  </a:lnTo>
                  <a:lnTo>
                    <a:pt x="8159" y="0"/>
                  </a:lnTo>
                  <a:lnTo>
                    <a:pt x="7915" y="25"/>
                  </a:lnTo>
                  <a:lnTo>
                    <a:pt x="7721" y="73"/>
                  </a:lnTo>
                  <a:lnTo>
                    <a:pt x="7550" y="146"/>
                  </a:lnTo>
                  <a:lnTo>
                    <a:pt x="7380" y="244"/>
                  </a:lnTo>
                  <a:lnTo>
                    <a:pt x="7380" y="244"/>
                  </a:lnTo>
                  <a:lnTo>
                    <a:pt x="7160" y="366"/>
                  </a:lnTo>
                  <a:lnTo>
                    <a:pt x="6892" y="487"/>
                  </a:lnTo>
                  <a:lnTo>
                    <a:pt x="6722" y="536"/>
                  </a:lnTo>
                  <a:lnTo>
                    <a:pt x="6551" y="560"/>
                  </a:lnTo>
                  <a:lnTo>
                    <a:pt x="6332" y="585"/>
                  </a:lnTo>
                  <a:lnTo>
                    <a:pt x="6113" y="585"/>
                  </a:lnTo>
                  <a:lnTo>
                    <a:pt x="6113" y="585"/>
                  </a:lnTo>
                  <a:lnTo>
                    <a:pt x="5894" y="585"/>
                  </a:lnTo>
                  <a:lnTo>
                    <a:pt x="5699" y="560"/>
                  </a:lnTo>
                  <a:lnTo>
                    <a:pt x="5504" y="536"/>
                  </a:lnTo>
                  <a:lnTo>
                    <a:pt x="5358" y="487"/>
                  </a:lnTo>
                  <a:lnTo>
                    <a:pt x="5090" y="366"/>
                  </a:lnTo>
                  <a:lnTo>
                    <a:pt x="4847" y="244"/>
                  </a:lnTo>
                  <a:lnTo>
                    <a:pt x="4847" y="244"/>
                  </a:lnTo>
                  <a:lnTo>
                    <a:pt x="4676" y="146"/>
                  </a:lnTo>
                  <a:lnTo>
                    <a:pt x="4530" y="73"/>
                  </a:lnTo>
                  <a:lnTo>
                    <a:pt x="4335" y="25"/>
                  </a:lnTo>
                  <a:lnTo>
                    <a:pt x="4067" y="0"/>
                  </a:lnTo>
                  <a:lnTo>
                    <a:pt x="4067" y="0"/>
                  </a:lnTo>
                  <a:lnTo>
                    <a:pt x="3824" y="25"/>
                  </a:lnTo>
                  <a:lnTo>
                    <a:pt x="3629" y="73"/>
                  </a:lnTo>
                  <a:lnTo>
                    <a:pt x="3458" y="146"/>
                  </a:lnTo>
                  <a:lnTo>
                    <a:pt x="3288" y="244"/>
                  </a:lnTo>
                  <a:lnTo>
                    <a:pt x="3288" y="244"/>
                  </a:lnTo>
                  <a:lnTo>
                    <a:pt x="3069" y="366"/>
                  </a:lnTo>
                  <a:lnTo>
                    <a:pt x="2801" y="487"/>
                  </a:lnTo>
                  <a:lnTo>
                    <a:pt x="2630" y="536"/>
                  </a:lnTo>
                  <a:lnTo>
                    <a:pt x="2460" y="560"/>
                  </a:lnTo>
                  <a:lnTo>
                    <a:pt x="2265" y="585"/>
                  </a:lnTo>
                  <a:lnTo>
                    <a:pt x="2046" y="585"/>
                  </a:lnTo>
                  <a:lnTo>
                    <a:pt x="2046" y="585"/>
                  </a:lnTo>
                  <a:lnTo>
                    <a:pt x="1802" y="585"/>
                  </a:lnTo>
                  <a:lnTo>
                    <a:pt x="1607" y="560"/>
                  </a:lnTo>
                  <a:lnTo>
                    <a:pt x="1437" y="536"/>
                  </a:lnTo>
                  <a:lnTo>
                    <a:pt x="1266" y="487"/>
                  </a:lnTo>
                  <a:lnTo>
                    <a:pt x="999" y="366"/>
                  </a:lnTo>
                  <a:lnTo>
                    <a:pt x="779" y="244"/>
                  </a:lnTo>
                  <a:lnTo>
                    <a:pt x="779" y="244"/>
                  </a:lnTo>
                  <a:lnTo>
                    <a:pt x="609" y="146"/>
                  </a:lnTo>
                  <a:lnTo>
                    <a:pt x="438" y="73"/>
                  </a:lnTo>
                  <a:lnTo>
                    <a:pt x="244" y="25"/>
                  </a:lnTo>
                  <a:lnTo>
                    <a:pt x="0"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48"/>
            <p:cNvSpPr/>
            <p:nvPr/>
          </p:nvSpPr>
          <p:spPr>
            <a:xfrm>
              <a:off x="6672900" y="4309650"/>
              <a:ext cx="348900" cy="376300"/>
            </a:xfrm>
            <a:custGeom>
              <a:avLst/>
              <a:gdLst/>
              <a:ahLst/>
              <a:cxnLst/>
              <a:rect l="l" t="t" r="r" b="b"/>
              <a:pathLst>
                <a:path w="13956" h="15052" fill="none" extrusionOk="0">
                  <a:moveTo>
                    <a:pt x="13347" y="6747"/>
                  </a:moveTo>
                  <a:lnTo>
                    <a:pt x="12470" y="6406"/>
                  </a:lnTo>
                  <a:lnTo>
                    <a:pt x="12470" y="3532"/>
                  </a:lnTo>
                  <a:lnTo>
                    <a:pt x="10790" y="3532"/>
                  </a:lnTo>
                  <a:lnTo>
                    <a:pt x="10790" y="2022"/>
                  </a:lnTo>
                  <a:lnTo>
                    <a:pt x="8427" y="2022"/>
                  </a:lnTo>
                  <a:lnTo>
                    <a:pt x="8427" y="1"/>
                  </a:lnTo>
                  <a:lnTo>
                    <a:pt x="6966" y="1"/>
                  </a:lnTo>
                  <a:lnTo>
                    <a:pt x="5505" y="1"/>
                  </a:lnTo>
                  <a:lnTo>
                    <a:pt x="5505" y="2022"/>
                  </a:lnTo>
                  <a:lnTo>
                    <a:pt x="3142" y="2022"/>
                  </a:lnTo>
                  <a:lnTo>
                    <a:pt x="3142" y="3532"/>
                  </a:lnTo>
                  <a:lnTo>
                    <a:pt x="1462" y="3532"/>
                  </a:lnTo>
                  <a:lnTo>
                    <a:pt x="1462" y="6406"/>
                  </a:lnTo>
                  <a:lnTo>
                    <a:pt x="585" y="6747"/>
                  </a:lnTo>
                  <a:lnTo>
                    <a:pt x="585" y="6747"/>
                  </a:lnTo>
                  <a:lnTo>
                    <a:pt x="414" y="6844"/>
                  </a:lnTo>
                  <a:lnTo>
                    <a:pt x="268" y="6966"/>
                  </a:lnTo>
                  <a:lnTo>
                    <a:pt x="147" y="7112"/>
                  </a:lnTo>
                  <a:lnTo>
                    <a:pt x="49" y="7258"/>
                  </a:lnTo>
                  <a:lnTo>
                    <a:pt x="0" y="7404"/>
                  </a:lnTo>
                  <a:lnTo>
                    <a:pt x="0" y="7575"/>
                  </a:lnTo>
                  <a:lnTo>
                    <a:pt x="0" y="7770"/>
                  </a:lnTo>
                  <a:lnTo>
                    <a:pt x="73" y="7965"/>
                  </a:lnTo>
                  <a:lnTo>
                    <a:pt x="1510" y="11277"/>
                  </a:lnTo>
                  <a:lnTo>
                    <a:pt x="1510" y="14833"/>
                  </a:lnTo>
                  <a:lnTo>
                    <a:pt x="1510" y="14833"/>
                  </a:lnTo>
                  <a:lnTo>
                    <a:pt x="1754" y="14711"/>
                  </a:lnTo>
                  <a:lnTo>
                    <a:pt x="2046" y="14589"/>
                  </a:lnTo>
                  <a:lnTo>
                    <a:pt x="2241" y="14540"/>
                  </a:lnTo>
                  <a:lnTo>
                    <a:pt x="2436" y="14516"/>
                  </a:lnTo>
                  <a:lnTo>
                    <a:pt x="2655" y="14492"/>
                  </a:lnTo>
                  <a:lnTo>
                    <a:pt x="2874" y="14467"/>
                  </a:lnTo>
                  <a:lnTo>
                    <a:pt x="2874" y="14467"/>
                  </a:lnTo>
                  <a:lnTo>
                    <a:pt x="3167" y="14492"/>
                  </a:lnTo>
                  <a:lnTo>
                    <a:pt x="3410" y="14516"/>
                  </a:lnTo>
                  <a:lnTo>
                    <a:pt x="3629" y="14565"/>
                  </a:lnTo>
                  <a:lnTo>
                    <a:pt x="3824" y="14638"/>
                  </a:lnTo>
                  <a:lnTo>
                    <a:pt x="4141" y="14760"/>
                  </a:lnTo>
                  <a:lnTo>
                    <a:pt x="4384" y="14906"/>
                  </a:lnTo>
                  <a:lnTo>
                    <a:pt x="4384" y="14906"/>
                  </a:lnTo>
                  <a:lnTo>
                    <a:pt x="4530" y="14979"/>
                  </a:lnTo>
                  <a:lnTo>
                    <a:pt x="4628" y="15028"/>
                  </a:lnTo>
                  <a:lnTo>
                    <a:pt x="4774" y="15052"/>
                  </a:lnTo>
                  <a:lnTo>
                    <a:pt x="4920" y="15052"/>
                  </a:lnTo>
                  <a:lnTo>
                    <a:pt x="4920" y="15052"/>
                  </a:lnTo>
                  <a:lnTo>
                    <a:pt x="5091" y="15052"/>
                  </a:lnTo>
                  <a:lnTo>
                    <a:pt x="5212" y="15028"/>
                  </a:lnTo>
                  <a:lnTo>
                    <a:pt x="5334" y="14979"/>
                  </a:lnTo>
                  <a:lnTo>
                    <a:pt x="5456" y="14906"/>
                  </a:lnTo>
                  <a:lnTo>
                    <a:pt x="5456" y="14906"/>
                  </a:lnTo>
                  <a:lnTo>
                    <a:pt x="5724" y="14760"/>
                  </a:lnTo>
                  <a:lnTo>
                    <a:pt x="6040" y="14638"/>
                  </a:lnTo>
                  <a:lnTo>
                    <a:pt x="6235" y="14565"/>
                  </a:lnTo>
                  <a:lnTo>
                    <a:pt x="6454" y="14516"/>
                  </a:lnTo>
                  <a:lnTo>
                    <a:pt x="6698" y="14492"/>
                  </a:lnTo>
                  <a:lnTo>
                    <a:pt x="6966" y="14467"/>
                  </a:lnTo>
                  <a:lnTo>
                    <a:pt x="6966" y="14467"/>
                  </a:lnTo>
                  <a:lnTo>
                    <a:pt x="7234" y="14492"/>
                  </a:lnTo>
                  <a:lnTo>
                    <a:pt x="7477" y="14516"/>
                  </a:lnTo>
                  <a:lnTo>
                    <a:pt x="7697" y="14565"/>
                  </a:lnTo>
                  <a:lnTo>
                    <a:pt x="7891" y="14638"/>
                  </a:lnTo>
                  <a:lnTo>
                    <a:pt x="8232" y="14760"/>
                  </a:lnTo>
                  <a:lnTo>
                    <a:pt x="8476" y="14906"/>
                  </a:lnTo>
                  <a:lnTo>
                    <a:pt x="8476" y="14906"/>
                  </a:lnTo>
                  <a:lnTo>
                    <a:pt x="8598" y="14979"/>
                  </a:lnTo>
                  <a:lnTo>
                    <a:pt x="8719" y="15028"/>
                  </a:lnTo>
                  <a:lnTo>
                    <a:pt x="8841" y="15052"/>
                  </a:lnTo>
                  <a:lnTo>
                    <a:pt x="9012" y="15052"/>
                  </a:lnTo>
                  <a:lnTo>
                    <a:pt x="9012" y="15052"/>
                  </a:lnTo>
                  <a:lnTo>
                    <a:pt x="9158" y="15052"/>
                  </a:lnTo>
                  <a:lnTo>
                    <a:pt x="9304" y="15028"/>
                  </a:lnTo>
                  <a:lnTo>
                    <a:pt x="9401" y="14979"/>
                  </a:lnTo>
                  <a:lnTo>
                    <a:pt x="9548" y="14906"/>
                  </a:lnTo>
                  <a:lnTo>
                    <a:pt x="9548" y="14906"/>
                  </a:lnTo>
                  <a:lnTo>
                    <a:pt x="9791" y="14760"/>
                  </a:lnTo>
                  <a:lnTo>
                    <a:pt x="10108" y="14638"/>
                  </a:lnTo>
                  <a:lnTo>
                    <a:pt x="10303" y="14565"/>
                  </a:lnTo>
                  <a:lnTo>
                    <a:pt x="10522" y="14516"/>
                  </a:lnTo>
                  <a:lnTo>
                    <a:pt x="10765" y="14492"/>
                  </a:lnTo>
                  <a:lnTo>
                    <a:pt x="11058" y="14467"/>
                  </a:lnTo>
                  <a:lnTo>
                    <a:pt x="11058" y="14467"/>
                  </a:lnTo>
                  <a:lnTo>
                    <a:pt x="11277" y="14492"/>
                  </a:lnTo>
                  <a:lnTo>
                    <a:pt x="11496" y="14516"/>
                  </a:lnTo>
                  <a:lnTo>
                    <a:pt x="11691" y="14540"/>
                  </a:lnTo>
                  <a:lnTo>
                    <a:pt x="11886" y="14589"/>
                  </a:lnTo>
                  <a:lnTo>
                    <a:pt x="12178" y="14711"/>
                  </a:lnTo>
                  <a:lnTo>
                    <a:pt x="12421" y="14833"/>
                  </a:lnTo>
                  <a:lnTo>
                    <a:pt x="12421" y="11277"/>
                  </a:lnTo>
                  <a:lnTo>
                    <a:pt x="13858" y="7965"/>
                  </a:lnTo>
                  <a:lnTo>
                    <a:pt x="13858" y="7965"/>
                  </a:lnTo>
                  <a:lnTo>
                    <a:pt x="13931" y="7770"/>
                  </a:lnTo>
                  <a:lnTo>
                    <a:pt x="13956" y="7575"/>
                  </a:lnTo>
                  <a:lnTo>
                    <a:pt x="13931" y="7404"/>
                  </a:lnTo>
                  <a:lnTo>
                    <a:pt x="13883" y="7258"/>
                  </a:lnTo>
                  <a:lnTo>
                    <a:pt x="13785" y="7112"/>
                  </a:lnTo>
                  <a:lnTo>
                    <a:pt x="13664" y="6966"/>
                  </a:lnTo>
                  <a:lnTo>
                    <a:pt x="13517" y="6844"/>
                  </a:lnTo>
                  <a:lnTo>
                    <a:pt x="13347" y="6747"/>
                  </a:lnTo>
                  <a:lnTo>
                    <a:pt x="13347" y="6747"/>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48"/>
            <p:cNvSpPr/>
            <p:nvPr/>
          </p:nvSpPr>
          <p:spPr>
            <a:xfrm>
              <a:off x="6805625" y="4452725"/>
              <a:ext cx="15850" cy="28050"/>
            </a:xfrm>
            <a:custGeom>
              <a:avLst/>
              <a:gdLst/>
              <a:ahLst/>
              <a:cxnLst/>
              <a:rect l="l" t="t" r="r" b="b"/>
              <a:pathLst>
                <a:path w="634" h="1122" fill="none" extrusionOk="0">
                  <a:moveTo>
                    <a:pt x="317" y="1121"/>
                  </a:moveTo>
                  <a:lnTo>
                    <a:pt x="317" y="1121"/>
                  </a:lnTo>
                  <a:lnTo>
                    <a:pt x="244" y="1097"/>
                  </a:lnTo>
                  <a:lnTo>
                    <a:pt x="196" y="1073"/>
                  </a:lnTo>
                  <a:lnTo>
                    <a:pt x="123" y="1024"/>
                  </a:lnTo>
                  <a:lnTo>
                    <a:pt x="74" y="951"/>
                  </a:lnTo>
                  <a:lnTo>
                    <a:pt x="25" y="780"/>
                  </a:lnTo>
                  <a:lnTo>
                    <a:pt x="1" y="561"/>
                  </a:lnTo>
                  <a:lnTo>
                    <a:pt x="1" y="561"/>
                  </a:lnTo>
                  <a:lnTo>
                    <a:pt x="25" y="342"/>
                  </a:lnTo>
                  <a:lnTo>
                    <a:pt x="74" y="147"/>
                  </a:lnTo>
                  <a:lnTo>
                    <a:pt x="123" y="98"/>
                  </a:lnTo>
                  <a:lnTo>
                    <a:pt x="196" y="25"/>
                  </a:lnTo>
                  <a:lnTo>
                    <a:pt x="244" y="1"/>
                  </a:lnTo>
                  <a:lnTo>
                    <a:pt x="317" y="1"/>
                  </a:lnTo>
                  <a:lnTo>
                    <a:pt x="317" y="1"/>
                  </a:lnTo>
                  <a:lnTo>
                    <a:pt x="366" y="1"/>
                  </a:lnTo>
                  <a:lnTo>
                    <a:pt x="439" y="25"/>
                  </a:lnTo>
                  <a:lnTo>
                    <a:pt x="488" y="98"/>
                  </a:lnTo>
                  <a:lnTo>
                    <a:pt x="537" y="147"/>
                  </a:lnTo>
                  <a:lnTo>
                    <a:pt x="610" y="342"/>
                  </a:lnTo>
                  <a:lnTo>
                    <a:pt x="634" y="561"/>
                  </a:lnTo>
                  <a:lnTo>
                    <a:pt x="634" y="561"/>
                  </a:lnTo>
                  <a:lnTo>
                    <a:pt x="610" y="780"/>
                  </a:lnTo>
                  <a:lnTo>
                    <a:pt x="537" y="951"/>
                  </a:lnTo>
                  <a:lnTo>
                    <a:pt x="488" y="1024"/>
                  </a:lnTo>
                  <a:lnTo>
                    <a:pt x="439" y="1073"/>
                  </a:lnTo>
                  <a:lnTo>
                    <a:pt x="366" y="1097"/>
                  </a:lnTo>
                  <a:lnTo>
                    <a:pt x="317" y="1121"/>
                  </a:lnTo>
                  <a:lnTo>
                    <a:pt x="317" y="112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48"/>
            <p:cNvSpPr/>
            <p:nvPr/>
          </p:nvSpPr>
          <p:spPr>
            <a:xfrm>
              <a:off x="6872600" y="4452725"/>
              <a:ext cx="15875" cy="28050"/>
            </a:xfrm>
            <a:custGeom>
              <a:avLst/>
              <a:gdLst/>
              <a:ahLst/>
              <a:cxnLst/>
              <a:rect l="l" t="t" r="r" b="b"/>
              <a:pathLst>
                <a:path w="635" h="1122" fill="none" extrusionOk="0">
                  <a:moveTo>
                    <a:pt x="317" y="1121"/>
                  </a:moveTo>
                  <a:lnTo>
                    <a:pt x="317" y="1121"/>
                  </a:lnTo>
                  <a:lnTo>
                    <a:pt x="269" y="1097"/>
                  </a:lnTo>
                  <a:lnTo>
                    <a:pt x="196" y="1073"/>
                  </a:lnTo>
                  <a:lnTo>
                    <a:pt x="147" y="1024"/>
                  </a:lnTo>
                  <a:lnTo>
                    <a:pt x="98" y="951"/>
                  </a:lnTo>
                  <a:lnTo>
                    <a:pt x="25" y="780"/>
                  </a:lnTo>
                  <a:lnTo>
                    <a:pt x="1" y="561"/>
                  </a:lnTo>
                  <a:lnTo>
                    <a:pt x="1" y="561"/>
                  </a:lnTo>
                  <a:lnTo>
                    <a:pt x="25" y="342"/>
                  </a:lnTo>
                  <a:lnTo>
                    <a:pt x="98" y="147"/>
                  </a:lnTo>
                  <a:lnTo>
                    <a:pt x="147" y="98"/>
                  </a:lnTo>
                  <a:lnTo>
                    <a:pt x="196" y="25"/>
                  </a:lnTo>
                  <a:lnTo>
                    <a:pt x="269" y="1"/>
                  </a:lnTo>
                  <a:lnTo>
                    <a:pt x="317" y="1"/>
                  </a:lnTo>
                  <a:lnTo>
                    <a:pt x="317" y="1"/>
                  </a:lnTo>
                  <a:lnTo>
                    <a:pt x="390" y="1"/>
                  </a:lnTo>
                  <a:lnTo>
                    <a:pt x="464" y="25"/>
                  </a:lnTo>
                  <a:lnTo>
                    <a:pt x="512" y="98"/>
                  </a:lnTo>
                  <a:lnTo>
                    <a:pt x="561" y="147"/>
                  </a:lnTo>
                  <a:lnTo>
                    <a:pt x="610" y="342"/>
                  </a:lnTo>
                  <a:lnTo>
                    <a:pt x="634" y="561"/>
                  </a:lnTo>
                  <a:lnTo>
                    <a:pt x="634" y="561"/>
                  </a:lnTo>
                  <a:lnTo>
                    <a:pt x="610" y="780"/>
                  </a:lnTo>
                  <a:lnTo>
                    <a:pt x="561" y="951"/>
                  </a:lnTo>
                  <a:lnTo>
                    <a:pt x="512" y="1024"/>
                  </a:lnTo>
                  <a:lnTo>
                    <a:pt x="464" y="1073"/>
                  </a:lnTo>
                  <a:lnTo>
                    <a:pt x="390" y="1097"/>
                  </a:lnTo>
                  <a:lnTo>
                    <a:pt x="317" y="1121"/>
                  </a:lnTo>
                  <a:lnTo>
                    <a:pt x="317" y="112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48"/>
            <p:cNvSpPr/>
            <p:nvPr/>
          </p:nvSpPr>
          <p:spPr>
            <a:xfrm>
              <a:off x="6709425" y="4414975"/>
              <a:ext cx="275250" cy="54825"/>
            </a:xfrm>
            <a:custGeom>
              <a:avLst/>
              <a:gdLst/>
              <a:ahLst/>
              <a:cxnLst/>
              <a:rect l="l" t="t" r="r" b="b"/>
              <a:pathLst>
                <a:path w="11010" h="2193" fill="none" extrusionOk="0">
                  <a:moveTo>
                    <a:pt x="11009" y="2193"/>
                  </a:moveTo>
                  <a:lnTo>
                    <a:pt x="5505" y="1"/>
                  </a:lnTo>
                  <a:lnTo>
                    <a:pt x="1" y="2193"/>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48"/>
            <p:cNvSpPr/>
            <p:nvPr/>
          </p:nvSpPr>
          <p:spPr>
            <a:xfrm>
              <a:off x="6733175" y="4382725"/>
              <a:ext cx="227750" cy="37150"/>
            </a:xfrm>
            <a:custGeom>
              <a:avLst/>
              <a:gdLst/>
              <a:ahLst/>
              <a:cxnLst/>
              <a:rect l="l" t="t" r="r" b="b"/>
              <a:pathLst>
                <a:path w="9110" h="1486" fill="none" extrusionOk="0">
                  <a:moveTo>
                    <a:pt x="1" y="1486"/>
                  </a:moveTo>
                  <a:lnTo>
                    <a:pt x="1681" y="1486"/>
                  </a:lnTo>
                  <a:lnTo>
                    <a:pt x="1681" y="0"/>
                  </a:lnTo>
                  <a:lnTo>
                    <a:pt x="4555" y="0"/>
                  </a:lnTo>
                  <a:lnTo>
                    <a:pt x="7429" y="0"/>
                  </a:lnTo>
                  <a:lnTo>
                    <a:pt x="7429" y="1486"/>
                  </a:lnTo>
                  <a:lnTo>
                    <a:pt x="9109" y="1486"/>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48"/>
            <p:cNvSpPr/>
            <p:nvPr/>
          </p:nvSpPr>
          <p:spPr>
            <a:xfrm>
              <a:off x="6847025" y="4414975"/>
              <a:ext cx="25" cy="145550"/>
            </a:xfrm>
            <a:custGeom>
              <a:avLst/>
              <a:gdLst/>
              <a:ahLst/>
              <a:cxnLst/>
              <a:rect l="l" t="t" r="r" b="b"/>
              <a:pathLst>
                <a:path w="1" h="5822" fill="none" extrusionOk="0">
                  <a:moveTo>
                    <a:pt x="1" y="1"/>
                  </a:moveTo>
                  <a:lnTo>
                    <a:pt x="1" y="5822"/>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2" name="Google Shape;1052;p48"/>
          <p:cNvGrpSpPr/>
          <p:nvPr/>
        </p:nvGrpSpPr>
        <p:grpSpPr>
          <a:xfrm>
            <a:off x="7206444" y="4234585"/>
            <a:ext cx="452420" cy="433992"/>
            <a:chOff x="5233525" y="4954450"/>
            <a:chExt cx="538275" cy="516350"/>
          </a:xfrm>
        </p:grpSpPr>
        <p:sp>
          <p:nvSpPr>
            <p:cNvPr id="1053" name="Google Shape;1053;p48"/>
            <p:cNvSpPr/>
            <p:nvPr/>
          </p:nvSpPr>
          <p:spPr>
            <a:xfrm>
              <a:off x="5637825" y="4954450"/>
              <a:ext cx="89525" cy="89525"/>
            </a:xfrm>
            <a:custGeom>
              <a:avLst/>
              <a:gdLst/>
              <a:ahLst/>
              <a:cxnLst/>
              <a:rect l="l" t="t" r="r" b="b"/>
              <a:pathLst>
                <a:path w="3581" h="3581" fill="none" extrusionOk="0">
                  <a:moveTo>
                    <a:pt x="1023" y="3410"/>
                  </a:moveTo>
                  <a:lnTo>
                    <a:pt x="1023" y="3410"/>
                  </a:lnTo>
                  <a:lnTo>
                    <a:pt x="1193" y="3483"/>
                  </a:lnTo>
                  <a:lnTo>
                    <a:pt x="1388" y="3532"/>
                  </a:lnTo>
                  <a:lnTo>
                    <a:pt x="1583" y="3556"/>
                  </a:lnTo>
                  <a:lnTo>
                    <a:pt x="1778" y="3581"/>
                  </a:lnTo>
                  <a:lnTo>
                    <a:pt x="1778" y="3581"/>
                  </a:lnTo>
                  <a:lnTo>
                    <a:pt x="1973" y="3556"/>
                  </a:lnTo>
                  <a:lnTo>
                    <a:pt x="2143" y="3532"/>
                  </a:lnTo>
                  <a:lnTo>
                    <a:pt x="2314" y="3508"/>
                  </a:lnTo>
                  <a:lnTo>
                    <a:pt x="2484" y="3435"/>
                  </a:lnTo>
                  <a:lnTo>
                    <a:pt x="2630" y="3361"/>
                  </a:lnTo>
                  <a:lnTo>
                    <a:pt x="2776" y="3264"/>
                  </a:lnTo>
                  <a:lnTo>
                    <a:pt x="2923" y="3167"/>
                  </a:lnTo>
                  <a:lnTo>
                    <a:pt x="3044" y="3045"/>
                  </a:lnTo>
                  <a:lnTo>
                    <a:pt x="3166" y="2923"/>
                  </a:lnTo>
                  <a:lnTo>
                    <a:pt x="3264" y="2801"/>
                  </a:lnTo>
                  <a:lnTo>
                    <a:pt x="3361" y="2631"/>
                  </a:lnTo>
                  <a:lnTo>
                    <a:pt x="3434" y="2485"/>
                  </a:lnTo>
                  <a:lnTo>
                    <a:pt x="3483" y="2314"/>
                  </a:lnTo>
                  <a:lnTo>
                    <a:pt x="3531" y="2144"/>
                  </a:lnTo>
                  <a:lnTo>
                    <a:pt x="3556" y="1973"/>
                  </a:lnTo>
                  <a:lnTo>
                    <a:pt x="3580" y="1803"/>
                  </a:lnTo>
                  <a:lnTo>
                    <a:pt x="3580" y="1803"/>
                  </a:lnTo>
                  <a:lnTo>
                    <a:pt x="3556" y="1608"/>
                  </a:lnTo>
                  <a:lnTo>
                    <a:pt x="3531" y="1437"/>
                  </a:lnTo>
                  <a:lnTo>
                    <a:pt x="3483" y="1267"/>
                  </a:lnTo>
                  <a:lnTo>
                    <a:pt x="3434" y="1096"/>
                  </a:lnTo>
                  <a:lnTo>
                    <a:pt x="3361" y="950"/>
                  </a:lnTo>
                  <a:lnTo>
                    <a:pt x="3264" y="804"/>
                  </a:lnTo>
                  <a:lnTo>
                    <a:pt x="3166" y="658"/>
                  </a:lnTo>
                  <a:lnTo>
                    <a:pt x="3044" y="536"/>
                  </a:lnTo>
                  <a:lnTo>
                    <a:pt x="2923" y="414"/>
                  </a:lnTo>
                  <a:lnTo>
                    <a:pt x="2776" y="317"/>
                  </a:lnTo>
                  <a:lnTo>
                    <a:pt x="2630" y="220"/>
                  </a:lnTo>
                  <a:lnTo>
                    <a:pt x="2484" y="147"/>
                  </a:lnTo>
                  <a:lnTo>
                    <a:pt x="2314" y="98"/>
                  </a:lnTo>
                  <a:lnTo>
                    <a:pt x="2143" y="49"/>
                  </a:lnTo>
                  <a:lnTo>
                    <a:pt x="1973" y="25"/>
                  </a:lnTo>
                  <a:lnTo>
                    <a:pt x="1778" y="0"/>
                  </a:lnTo>
                  <a:lnTo>
                    <a:pt x="1778" y="0"/>
                  </a:lnTo>
                  <a:lnTo>
                    <a:pt x="1607" y="25"/>
                  </a:lnTo>
                  <a:lnTo>
                    <a:pt x="1437" y="49"/>
                  </a:lnTo>
                  <a:lnTo>
                    <a:pt x="1266" y="98"/>
                  </a:lnTo>
                  <a:lnTo>
                    <a:pt x="1096" y="147"/>
                  </a:lnTo>
                  <a:lnTo>
                    <a:pt x="925" y="220"/>
                  </a:lnTo>
                  <a:lnTo>
                    <a:pt x="779" y="317"/>
                  </a:lnTo>
                  <a:lnTo>
                    <a:pt x="658" y="414"/>
                  </a:lnTo>
                  <a:lnTo>
                    <a:pt x="536" y="536"/>
                  </a:lnTo>
                  <a:lnTo>
                    <a:pt x="414" y="658"/>
                  </a:lnTo>
                  <a:lnTo>
                    <a:pt x="317" y="804"/>
                  </a:lnTo>
                  <a:lnTo>
                    <a:pt x="219" y="950"/>
                  </a:lnTo>
                  <a:lnTo>
                    <a:pt x="146" y="1096"/>
                  </a:lnTo>
                  <a:lnTo>
                    <a:pt x="73" y="1267"/>
                  </a:lnTo>
                  <a:lnTo>
                    <a:pt x="49" y="1437"/>
                  </a:lnTo>
                  <a:lnTo>
                    <a:pt x="24" y="1608"/>
                  </a:lnTo>
                  <a:lnTo>
                    <a:pt x="0" y="1803"/>
                  </a:lnTo>
                  <a:lnTo>
                    <a:pt x="0" y="1803"/>
                  </a:lnTo>
                  <a:lnTo>
                    <a:pt x="24" y="2071"/>
                  </a:lnTo>
                  <a:lnTo>
                    <a:pt x="97" y="2339"/>
                  </a:lnTo>
                  <a:lnTo>
                    <a:pt x="195" y="2582"/>
                  </a:lnTo>
                  <a:lnTo>
                    <a:pt x="317" y="280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48"/>
            <p:cNvSpPr/>
            <p:nvPr/>
          </p:nvSpPr>
          <p:spPr>
            <a:xfrm>
              <a:off x="5323025" y="4980625"/>
              <a:ext cx="88925" cy="88925"/>
            </a:xfrm>
            <a:custGeom>
              <a:avLst/>
              <a:gdLst/>
              <a:ahLst/>
              <a:cxnLst/>
              <a:rect l="l" t="t" r="r" b="b"/>
              <a:pathLst>
                <a:path w="3557" h="3557" fill="none" extrusionOk="0">
                  <a:moveTo>
                    <a:pt x="3191" y="2850"/>
                  </a:moveTo>
                  <a:lnTo>
                    <a:pt x="3191" y="2850"/>
                  </a:lnTo>
                  <a:lnTo>
                    <a:pt x="3313" y="2680"/>
                  </a:lnTo>
                  <a:lnTo>
                    <a:pt x="3410" y="2509"/>
                  </a:lnTo>
                  <a:lnTo>
                    <a:pt x="3483" y="2314"/>
                  </a:lnTo>
                  <a:lnTo>
                    <a:pt x="3532" y="2095"/>
                  </a:lnTo>
                  <a:lnTo>
                    <a:pt x="3532" y="2095"/>
                  </a:lnTo>
                  <a:lnTo>
                    <a:pt x="3556" y="1925"/>
                  </a:lnTo>
                  <a:lnTo>
                    <a:pt x="3556" y="1730"/>
                  </a:lnTo>
                  <a:lnTo>
                    <a:pt x="3556" y="1559"/>
                  </a:lnTo>
                  <a:lnTo>
                    <a:pt x="3508" y="1389"/>
                  </a:lnTo>
                  <a:lnTo>
                    <a:pt x="3459" y="1218"/>
                  </a:lnTo>
                  <a:lnTo>
                    <a:pt x="3410" y="1072"/>
                  </a:lnTo>
                  <a:lnTo>
                    <a:pt x="3337" y="902"/>
                  </a:lnTo>
                  <a:lnTo>
                    <a:pt x="3240" y="756"/>
                  </a:lnTo>
                  <a:lnTo>
                    <a:pt x="3142" y="634"/>
                  </a:lnTo>
                  <a:lnTo>
                    <a:pt x="3021" y="512"/>
                  </a:lnTo>
                  <a:lnTo>
                    <a:pt x="2899" y="390"/>
                  </a:lnTo>
                  <a:lnTo>
                    <a:pt x="2753" y="293"/>
                  </a:lnTo>
                  <a:lnTo>
                    <a:pt x="2606" y="196"/>
                  </a:lnTo>
                  <a:lnTo>
                    <a:pt x="2436" y="122"/>
                  </a:lnTo>
                  <a:lnTo>
                    <a:pt x="2266" y="74"/>
                  </a:lnTo>
                  <a:lnTo>
                    <a:pt x="2095" y="25"/>
                  </a:lnTo>
                  <a:lnTo>
                    <a:pt x="2095" y="25"/>
                  </a:lnTo>
                  <a:lnTo>
                    <a:pt x="1925" y="1"/>
                  </a:lnTo>
                  <a:lnTo>
                    <a:pt x="1730" y="1"/>
                  </a:lnTo>
                  <a:lnTo>
                    <a:pt x="1559" y="1"/>
                  </a:lnTo>
                  <a:lnTo>
                    <a:pt x="1389" y="25"/>
                  </a:lnTo>
                  <a:lnTo>
                    <a:pt x="1218" y="74"/>
                  </a:lnTo>
                  <a:lnTo>
                    <a:pt x="1072" y="147"/>
                  </a:lnTo>
                  <a:lnTo>
                    <a:pt x="902" y="220"/>
                  </a:lnTo>
                  <a:lnTo>
                    <a:pt x="756" y="317"/>
                  </a:lnTo>
                  <a:lnTo>
                    <a:pt x="634" y="415"/>
                  </a:lnTo>
                  <a:lnTo>
                    <a:pt x="512" y="537"/>
                  </a:lnTo>
                  <a:lnTo>
                    <a:pt x="390" y="658"/>
                  </a:lnTo>
                  <a:lnTo>
                    <a:pt x="293" y="804"/>
                  </a:lnTo>
                  <a:lnTo>
                    <a:pt x="195" y="951"/>
                  </a:lnTo>
                  <a:lnTo>
                    <a:pt x="122" y="1097"/>
                  </a:lnTo>
                  <a:lnTo>
                    <a:pt x="74" y="1267"/>
                  </a:lnTo>
                  <a:lnTo>
                    <a:pt x="25" y="1462"/>
                  </a:lnTo>
                  <a:lnTo>
                    <a:pt x="25" y="1462"/>
                  </a:lnTo>
                  <a:lnTo>
                    <a:pt x="1" y="1633"/>
                  </a:lnTo>
                  <a:lnTo>
                    <a:pt x="1" y="1803"/>
                  </a:lnTo>
                  <a:lnTo>
                    <a:pt x="1" y="1998"/>
                  </a:lnTo>
                  <a:lnTo>
                    <a:pt x="25" y="2168"/>
                  </a:lnTo>
                  <a:lnTo>
                    <a:pt x="74" y="2339"/>
                  </a:lnTo>
                  <a:lnTo>
                    <a:pt x="147" y="2485"/>
                  </a:lnTo>
                  <a:lnTo>
                    <a:pt x="220" y="2655"/>
                  </a:lnTo>
                  <a:lnTo>
                    <a:pt x="317" y="2777"/>
                  </a:lnTo>
                  <a:lnTo>
                    <a:pt x="415" y="2923"/>
                  </a:lnTo>
                  <a:lnTo>
                    <a:pt x="536" y="3045"/>
                  </a:lnTo>
                  <a:lnTo>
                    <a:pt x="658" y="3167"/>
                  </a:lnTo>
                  <a:lnTo>
                    <a:pt x="804" y="3264"/>
                  </a:lnTo>
                  <a:lnTo>
                    <a:pt x="950" y="3362"/>
                  </a:lnTo>
                  <a:lnTo>
                    <a:pt x="1096" y="3435"/>
                  </a:lnTo>
                  <a:lnTo>
                    <a:pt x="1267" y="3483"/>
                  </a:lnTo>
                  <a:lnTo>
                    <a:pt x="1462" y="3532"/>
                  </a:lnTo>
                  <a:lnTo>
                    <a:pt x="1462" y="3532"/>
                  </a:lnTo>
                  <a:lnTo>
                    <a:pt x="1705" y="3557"/>
                  </a:lnTo>
                  <a:lnTo>
                    <a:pt x="1973" y="3557"/>
                  </a:lnTo>
                  <a:lnTo>
                    <a:pt x="2217" y="3508"/>
                  </a:lnTo>
                  <a:lnTo>
                    <a:pt x="2460" y="3435"/>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48"/>
            <p:cNvSpPr/>
            <p:nvPr/>
          </p:nvSpPr>
          <p:spPr>
            <a:xfrm>
              <a:off x="5233525" y="5255225"/>
              <a:ext cx="89525" cy="89525"/>
            </a:xfrm>
            <a:custGeom>
              <a:avLst/>
              <a:gdLst/>
              <a:ahLst/>
              <a:cxnLst/>
              <a:rect l="l" t="t" r="r" b="b"/>
              <a:pathLst>
                <a:path w="3581" h="3581" fill="none" extrusionOk="0">
                  <a:moveTo>
                    <a:pt x="3215" y="707"/>
                  </a:moveTo>
                  <a:lnTo>
                    <a:pt x="3215" y="707"/>
                  </a:lnTo>
                  <a:lnTo>
                    <a:pt x="3093" y="585"/>
                  </a:lnTo>
                  <a:lnTo>
                    <a:pt x="2972" y="464"/>
                  </a:lnTo>
                  <a:lnTo>
                    <a:pt x="2850" y="342"/>
                  </a:lnTo>
                  <a:lnTo>
                    <a:pt x="2679" y="244"/>
                  </a:lnTo>
                  <a:lnTo>
                    <a:pt x="2679" y="244"/>
                  </a:lnTo>
                  <a:lnTo>
                    <a:pt x="2533" y="171"/>
                  </a:lnTo>
                  <a:lnTo>
                    <a:pt x="2363" y="98"/>
                  </a:lnTo>
                  <a:lnTo>
                    <a:pt x="2192" y="50"/>
                  </a:lnTo>
                  <a:lnTo>
                    <a:pt x="2022" y="25"/>
                  </a:lnTo>
                  <a:lnTo>
                    <a:pt x="1851" y="1"/>
                  </a:lnTo>
                  <a:lnTo>
                    <a:pt x="1681" y="25"/>
                  </a:lnTo>
                  <a:lnTo>
                    <a:pt x="1510" y="25"/>
                  </a:lnTo>
                  <a:lnTo>
                    <a:pt x="1340" y="74"/>
                  </a:lnTo>
                  <a:lnTo>
                    <a:pt x="1169" y="123"/>
                  </a:lnTo>
                  <a:lnTo>
                    <a:pt x="1023" y="196"/>
                  </a:lnTo>
                  <a:lnTo>
                    <a:pt x="877" y="269"/>
                  </a:lnTo>
                  <a:lnTo>
                    <a:pt x="731" y="366"/>
                  </a:lnTo>
                  <a:lnTo>
                    <a:pt x="585" y="488"/>
                  </a:lnTo>
                  <a:lnTo>
                    <a:pt x="463" y="610"/>
                  </a:lnTo>
                  <a:lnTo>
                    <a:pt x="341" y="731"/>
                  </a:lnTo>
                  <a:lnTo>
                    <a:pt x="244" y="902"/>
                  </a:lnTo>
                  <a:lnTo>
                    <a:pt x="244" y="902"/>
                  </a:lnTo>
                  <a:lnTo>
                    <a:pt x="171" y="1048"/>
                  </a:lnTo>
                  <a:lnTo>
                    <a:pt x="98" y="1219"/>
                  </a:lnTo>
                  <a:lnTo>
                    <a:pt x="49" y="1389"/>
                  </a:lnTo>
                  <a:lnTo>
                    <a:pt x="25" y="1560"/>
                  </a:lnTo>
                  <a:lnTo>
                    <a:pt x="0" y="1730"/>
                  </a:lnTo>
                  <a:lnTo>
                    <a:pt x="0" y="1900"/>
                  </a:lnTo>
                  <a:lnTo>
                    <a:pt x="25" y="2071"/>
                  </a:lnTo>
                  <a:lnTo>
                    <a:pt x="73" y="2241"/>
                  </a:lnTo>
                  <a:lnTo>
                    <a:pt x="122" y="2412"/>
                  </a:lnTo>
                  <a:lnTo>
                    <a:pt x="195" y="2558"/>
                  </a:lnTo>
                  <a:lnTo>
                    <a:pt x="268" y="2729"/>
                  </a:lnTo>
                  <a:lnTo>
                    <a:pt x="366" y="2850"/>
                  </a:lnTo>
                  <a:lnTo>
                    <a:pt x="463" y="2996"/>
                  </a:lnTo>
                  <a:lnTo>
                    <a:pt x="609" y="3118"/>
                  </a:lnTo>
                  <a:lnTo>
                    <a:pt x="731" y="3240"/>
                  </a:lnTo>
                  <a:lnTo>
                    <a:pt x="901" y="3337"/>
                  </a:lnTo>
                  <a:lnTo>
                    <a:pt x="901" y="3337"/>
                  </a:lnTo>
                  <a:lnTo>
                    <a:pt x="1048" y="3410"/>
                  </a:lnTo>
                  <a:lnTo>
                    <a:pt x="1218" y="3484"/>
                  </a:lnTo>
                  <a:lnTo>
                    <a:pt x="1389" y="3532"/>
                  </a:lnTo>
                  <a:lnTo>
                    <a:pt x="1559" y="3557"/>
                  </a:lnTo>
                  <a:lnTo>
                    <a:pt x="1730" y="3581"/>
                  </a:lnTo>
                  <a:lnTo>
                    <a:pt x="1900" y="3581"/>
                  </a:lnTo>
                  <a:lnTo>
                    <a:pt x="2071" y="3557"/>
                  </a:lnTo>
                  <a:lnTo>
                    <a:pt x="2241" y="3508"/>
                  </a:lnTo>
                  <a:lnTo>
                    <a:pt x="2411" y="3459"/>
                  </a:lnTo>
                  <a:lnTo>
                    <a:pt x="2558" y="3410"/>
                  </a:lnTo>
                  <a:lnTo>
                    <a:pt x="2704" y="3313"/>
                  </a:lnTo>
                  <a:lnTo>
                    <a:pt x="2850" y="3216"/>
                  </a:lnTo>
                  <a:lnTo>
                    <a:pt x="2996" y="3118"/>
                  </a:lnTo>
                  <a:lnTo>
                    <a:pt x="3118" y="2996"/>
                  </a:lnTo>
                  <a:lnTo>
                    <a:pt x="3240" y="2850"/>
                  </a:lnTo>
                  <a:lnTo>
                    <a:pt x="3337" y="2704"/>
                  </a:lnTo>
                  <a:lnTo>
                    <a:pt x="3337" y="2704"/>
                  </a:lnTo>
                  <a:lnTo>
                    <a:pt x="3459" y="2412"/>
                  </a:lnTo>
                  <a:lnTo>
                    <a:pt x="3532" y="2144"/>
                  </a:lnTo>
                  <a:lnTo>
                    <a:pt x="3581" y="1852"/>
                  </a:lnTo>
                  <a:lnTo>
                    <a:pt x="3556" y="156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48"/>
            <p:cNvSpPr/>
            <p:nvPr/>
          </p:nvSpPr>
          <p:spPr>
            <a:xfrm>
              <a:off x="5453325" y="5382475"/>
              <a:ext cx="88925" cy="88325"/>
            </a:xfrm>
            <a:custGeom>
              <a:avLst/>
              <a:gdLst/>
              <a:ahLst/>
              <a:cxnLst/>
              <a:rect l="l" t="t" r="r" b="b"/>
              <a:pathLst>
                <a:path w="3557" h="3533" fill="none" extrusionOk="0">
                  <a:moveTo>
                    <a:pt x="1389" y="1"/>
                  </a:moveTo>
                  <a:lnTo>
                    <a:pt x="1389" y="1"/>
                  </a:lnTo>
                  <a:lnTo>
                    <a:pt x="1194" y="50"/>
                  </a:lnTo>
                  <a:lnTo>
                    <a:pt x="999" y="147"/>
                  </a:lnTo>
                  <a:lnTo>
                    <a:pt x="804" y="245"/>
                  </a:lnTo>
                  <a:lnTo>
                    <a:pt x="634" y="366"/>
                  </a:lnTo>
                  <a:lnTo>
                    <a:pt x="634" y="366"/>
                  </a:lnTo>
                  <a:lnTo>
                    <a:pt x="488" y="488"/>
                  </a:lnTo>
                  <a:lnTo>
                    <a:pt x="390" y="634"/>
                  </a:lnTo>
                  <a:lnTo>
                    <a:pt x="268" y="780"/>
                  </a:lnTo>
                  <a:lnTo>
                    <a:pt x="195" y="926"/>
                  </a:lnTo>
                  <a:lnTo>
                    <a:pt x="122" y="1073"/>
                  </a:lnTo>
                  <a:lnTo>
                    <a:pt x="74" y="1243"/>
                  </a:lnTo>
                  <a:lnTo>
                    <a:pt x="25" y="1414"/>
                  </a:lnTo>
                  <a:lnTo>
                    <a:pt x="0" y="1584"/>
                  </a:lnTo>
                  <a:lnTo>
                    <a:pt x="0" y="1755"/>
                  </a:lnTo>
                  <a:lnTo>
                    <a:pt x="0" y="1925"/>
                  </a:lnTo>
                  <a:lnTo>
                    <a:pt x="25" y="2096"/>
                  </a:lnTo>
                  <a:lnTo>
                    <a:pt x="74" y="2266"/>
                  </a:lnTo>
                  <a:lnTo>
                    <a:pt x="122" y="2412"/>
                  </a:lnTo>
                  <a:lnTo>
                    <a:pt x="195" y="2583"/>
                  </a:lnTo>
                  <a:lnTo>
                    <a:pt x="293" y="2729"/>
                  </a:lnTo>
                  <a:lnTo>
                    <a:pt x="415" y="2875"/>
                  </a:lnTo>
                  <a:lnTo>
                    <a:pt x="415" y="2875"/>
                  </a:lnTo>
                  <a:lnTo>
                    <a:pt x="536" y="3021"/>
                  </a:lnTo>
                  <a:lnTo>
                    <a:pt x="658" y="3143"/>
                  </a:lnTo>
                  <a:lnTo>
                    <a:pt x="804" y="3240"/>
                  </a:lnTo>
                  <a:lnTo>
                    <a:pt x="950" y="3313"/>
                  </a:lnTo>
                  <a:lnTo>
                    <a:pt x="1121" y="3386"/>
                  </a:lnTo>
                  <a:lnTo>
                    <a:pt x="1267" y="3459"/>
                  </a:lnTo>
                  <a:lnTo>
                    <a:pt x="1437" y="3484"/>
                  </a:lnTo>
                  <a:lnTo>
                    <a:pt x="1608" y="3508"/>
                  </a:lnTo>
                  <a:lnTo>
                    <a:pt x="1778" y="3532"/>
                  </a:lnTo>
                  <a:lnTo>
                    <a:pt x="1949" y="3508"/>
                  </a:lnTo>
                  <a:lnTo>
                    <a:pt x="2119" y="3484"/>
                  </a:lnTo>
                  <a:lnTo>
                    <a:pt x="2290" y="3435"/>
                  </a:lnTo>
                  <a:lnTo>
                    <a:pt x="2460" y="3386"/>
                  </a:lnTo>
                  <a:lnTo>
                    <a:pt x="2606" y="3313"/>
                  </a:lnTo>
                  <a:lnTo>
                    <a:pt x="2777" y="3216"/>
                  </a:lnTo>
                  <a:lnTo>
                    <a:pt x="2923" y="3118"/>
                  </a:lnTo>
                  <a:lnTo>
                    <a:pt x="2923" y="3118"/>
                  </a:lnTo>
                  <a:lnTo>
                    <a:pt x="3045" y="2997"/>
                  </a:lnTo>
                  <a:lnTo>
                    <a:pt x="3167" y="2851"/>
                  </a:lnTo>
                  <a:lnTo>
                    <a:pt x="3264" y="2704"/>
                  </a:lnTo>
                  <a:lnTo>
                    <a:pt x="3361" y="2558"/>
                  </a:lnTo>
                  <a:lnTo>
                    <a:pt x="3435" y="2412"/>
                  </a:lnTo>
                  <a:lnTo>
                    <a:pt x="3483" y="2242"/>
                  </a:lnTo>
                  <a:lnTo>
                    <a:pt x="3532" y="2071"/>
                  </a:lnTo>
                  <a:lnTo>
                    <a:pt x="3556" y="1901"/>
                  </a:lnTo>
                  <a:lnTo>
                    <a:pt x="3556" y="1730"/>
                  </a:lnTo>
                  <a:lnTo>
                    <a:pt x="3556" y="1560"/>
                  </a:lnTo>
                  <a:lnTo>
                    <a:pt x="3532" y="1389"/>
                  </a:lnTo>
                  <a:lnTo>
                    <a:pt x="3483" y="1219"/>
                  </a:lnTo>
                  <a:lnTo>
                    <a:pt x="3410" y="1048"/>
                  </a:lnTo>
                  <a:lnTo>
                    <a:pt x="3337" y="902"/>
                  </a:lnTo>
                  <a:lnTo>
                    <a:pt x="3264" y="756"/>
                  </a:lnTo>
                  <a:lnTo>
                    <a:pt x="3142" y="610"/>
                  </a:lnTo>
                  <a:lnTo>
                    <a:pt x="3142" y="610"/>
                  </a:lnTo>
                  <a:lnTo>
                    <a:pt x="2972" y="415"/>
                  </a:lnTo>
                  <a:lnTo>
                    <a:pt x="2753" y="245"/>
                  </a:lnTo>
                  <a:lnTo>
                    <a:pt x="2533" y="123"/>
                  </a:lnTo>
                  <a:lnTo>
                    <a:pt x="2314" y="5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48"/>
            <p:cNvSpPr/>
            <p:nvPr/>
          </p:nvSpPr>
          <p:spPr>
            <a:xfrm>
              <a:off x="5682875" y="5188875"/>
              <a:ext cx="88925" cy="89525"/>
            </a:xfrm>
            <a:custGeom>
              <a:avLst/>
              <a:gdLst/>
              <a:ahLst/>
              <a:cxnLst/>
              <a:rect l="l" t="t" r="r" b="b"/>
              <a:pathLst>
                <a:path w="3557" h="3581" fill="none" extrusionOk="0">
                  <a:moveTo>
                    <a:pt x="0" y="2022"/>
                  </a:moveTo>
                  <a:lnTo>
                    <a:pt x="0" y="2022"/>
                  </a:lnTo>
                  <a:lnTo>
                    <a:pt x="25" y="2216"/>
                  </a:lnTo>
                  <a:lnTo>
                    <a:pt x="98" y="2411"/>
                  </a:lnTo>
                  <a:lnTo>
                    <a:pt x="98" y="2411"/>
                  </a:lnTo>
                  <a:lnTo>
                    <a:pt x="171" y="2557"/>
                  </a:lnTo>
                  <a:lnTo>
                    <a:pt x="244" y="2728"/>
                  </a:lnTo>
                  <a:lnTo>
                    <a:pt x="341" y="2874"/>
                  </a:lnTo>
                  <a:lnTo>
                    <a:pt x="463" y="2996"/>
                  </a:lnTo>
                  <a:lnTo>
                    <a:pt x="585" y="3118"/>
                  </a:lnTo>
                  <a:lnTo>
                    <a:pt x="707" y="3239"/>
                  </a:lnTo>
                  <a:lnTo>
                    <a:pt x="853" y="3337"/>
                  </a:lnTo>
                  <a:lnTo>
                    <a:pt x="999" y="3410"/>
                  </a:lnTo>
                  <a:lnTo>
                    <a:pt x="1169" y="3483"/>
                  </a:lnTo>
                  <a:lnTo>
                    <a:pt x="1340" y="3532"/>
                  </a:lnTo>
                  <a:lnTo>
                    <a:pt x="1510" y="3556"/>
                  </a:lnTo>
                  <a:lnTo>
                    <a:pt x="1681" y="3580"/>
                  </a:lnTo>
                  <a:lnTo>
                    <a:pt x="1851" y="3580"/>
                  </a:lnTo>
                  <a:lnTo>
                    <a:pt x="2022" y="3556"/>
                  </a:lnTo>
                  <a:lnTo>
                    <a:pt x="2192" y="3532"/>
                  </a:lnTo>
                  <a:lnTo>
                    <a:pt x="2363" y="3459"/>
                  </a:lnTo>
                  <a:lnTo>
                    <a:pt x="2363" y="3459"/>
                  </a:lnTo>
                  <a:lnTo>
                    <a:pt x="2533" y="3410"/>
                  </a:lnTo>
                  <a:lnTo>
                    <a:pt x="2704" y="3312"/>
                  </a:lnTo>
                  <a:lnTo>
                    <a:pt x="2850" y="3215"/>
                  </a:lnTo>
                  <a:lnTo>
                    <a:pt x="2972" y="3093"/>
                  </a:lnTo>
                  <a:lnTo>
                    <a:pt x="3093" y="2971"/>
                  </a:lnTo>
                  <a:lnTo>
                    <a:pt x="3215" y="2850"/>
                  </a:lnTo>
                  <a:lnTo>
                    <a:pt x="3288" y="2704"/>
                  </a:lnTo>
                  <a:lnTo>
                    <a:pt x="3386" y="2557"/>
                  </a:lnTo>
                  <a:lnTo>
                    <a:pt x="3434" y="2387"/>
                  </a:lnTo>
                  <a:lnTo>
                    <a:pt x="3483" y="2216"/>
                  </a:lnTo>
                  <a:lnTo>
                    <a:pt x="3532" y="2070"/>
                  </a:lnTo>
                  <a:lnTo>
                    <a:pt x="3556" y="1875"/>
                  </a:lnTo>
                  <a:lnTo>
                    <a:pt x="3556" y="1705"/>
                  </a:lnTo>
                  <a:lnTo>
                    <a:pt x="3532" y="1534"/>
                  </a:lnTo>
                  <a:lnTo>
                    <a:pt x="3507" y="1364"/>
                  </a:lnTo>
                  <a:lnTo>
                    <a:pt x="3434" y="1194"/>
                  </a:lnTo>
                  <a:lnTo>
                    <a:pt x="3434" y="1194"/>
                  </a:lnTo>
                  <a:lnTo>
                    <a:pt x="3361" y="1023"/>
                  </a:lnTo>
                  <a:lnTo>
                    <a:pt x="3288" y="853"/>
                  </a:lnTo>
                  <a:lnTo>
                    <a:pt x="3191" y="706"/>
                  </a:lnTo>
                  <a:lnTo>
                    <a:pt x="3069" y="585"/>
                  </a:lnTo>
                  <a:lnTo>
                    <a:pt x="2947" y="463"/>
                  </a:lnTo>
                  <a:lnTo>
                    <a:pt x="2825" y="341"/>
                  </a:lnTo>
                  <a:lnTo>
                    <a:pt x="2679" y="268"/>
                  </a:lnTo>
                  <a:lnTo>
                    <a:pt x="2533" y="171"/>
                  </a:lnTo>
                  <a:lnTo>
                    <a:pt x="2363" y="122"/>
                  </a:lnTo>
                  <a:lnTo>
                    <a:pt x="2192" y="73"/>
                  </a:lnTo>
                  <a:lnTo>
                    <a:pt x="2022" y="24"/>
                  </a:lnTo>
                  <a:lnTo>
                    <a:pt x="1851" y="24"/>
                  </a:lnTo>
                  <a:lnTo>
                    <a:pt x="1681" y="0"/>
                  </a:lnTo>
                  <a:lnTo>
                    <a:pt x="1510" y="24"/>
                  </a:lnTo>
                  <a:lnTo>
                    <a:pt x="1340" y="73"/>
                  </a:lnTo>
                  <a:lnTo>
                    <a:pt x="1169" y="122"/>
                  </a:lnTo>
                  <a:lnTo>
                    <a:pt x="1169" y="122"/>
                  </a:lnTo>
                  <a:lnTo>
                    <a:pt x="974" y="195"/>
                  </a:lnTo>
                  <a:lnTo>
                    <a:pt x="804" y="292"/>
                  </a:lnTo>
                  <a:lnTo>
                    <a:pt x="658" y="390"/>
                  </a:lnTo>
                  <a:lnTo>
                    <a:pt x="512" y="512"/>
                  </a:lnTo>
                  <a:lnTo>
                    <a:pt x="390" y="658"/>
                  </a:lnTo>
                  <a:lnTo>
                    <a:pt x="293" y="804"/>
                  </a:lnTo>
                  <a:lnTo>
                    <a:pt x="195" y="950"/>
                  </a:lnTo>
                  <a:lnTo>
                    <a:pt x="122" y="112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48"/>
            <p:cNvSpPr/>
            <p:nvPr/>
          </p:nvSpPr>
          <p:spPr>
            <a:xfrm>
              <a:off x="5411925" y="5110925"/>
              <a:ext cx="188775" cy="189400"/>
            </a:xfrm>
            <a:custGeom>
              <a:avLst/>
              <a:gdLst/>
              <a:ahLst/>
              <a:cxnLst/>
              <a:rect l="l" t="t" r="r" b="b"/>
              <a:pathLst>
                <a:path w="7551" h="7576" fill="none" extrusionOk="0">
                  <a:moveTo>
                    <a:pt x="0" y="3776"/>
                  </a:moveTo>
                  <a:lnTo>
                    <a:pt x="0" y="3776"/>
                  </a:lnTo>
                  <a:lnTo>
                    <a:pt x="25" y="3410"/>
                  </a:lnTo>
                  <a:lnTo>
                    <a:pt x="73" y="3021"/>
                  </a:lnTo>
                  <a:lnTo>
                    <a:pt x="171" y="2655"/>
                  </a:lnTo>
                  <a:lnTo>
                    <a:pt x="293" y="2314"/>
                  </a:lnTo>
                  <a:lnTo>
                    <a:pt x="463" y="1973"/>
                  </a:lnTo>
                  <a:lnTo>
                    <a:pt x="658" y="1681"/>
                  </a:lnTo>
                  <a:lnTo>
                    <a:pt x="877" y="1389"/>
                  </a:lnTo>
                  <a:lnTo>
                    <a:pt x="1121" y="1121"/>
                  </a:lnTo>
                  <a:lnTo>
                    <a:pt x="1389" y="877"/>
                  </a:lnTo>
                  <a:lnTo>
                    <a:pt x="1656" y="658"/>
                  </a:lnTo>
                  <a:lnTo>
                    <a:pt x="1973" y="463"/>
                  </a:lnTo>
                  <a:lnTo>
                    <a:pt x="2314" y="293"/>
                  </a:lnTo>
                  <a:lnTo>
                    <a:pt x="2655" y="171"/>
                  </a:lnTo>
                  <a:lnTo>
                    <a:pt x="3020" y="74"/>
                  </a:lnTo>
                  <a:lnTo>
                    <a:pt x="3386" y="25"/>
                  </a:lnTo>
                  <a:lnTo>
                    <a:pt x="3775" y="1"/>
                  </a:lnTo>
                  <a:lnTo>
                    <a:pt x="3775" y="1"/>
                  </a:lnTo>
                  <a:lnTo>
                    <a:pt x="4165" y="25"/>
                  </a:lnTo>
                  <a:lnTo>
                    <a:pt x="4555" y="74"/>
                  </a:lnTo>
                  <a:lnTo>
                    <a:pt x="4896" y="171"/>
                  </a:lnTo>
                  <a:lnTo>
                    <a:pt x="5261" y="293"/>
                  </a:lnTo>
                  <a:lnTo>
                    <a:pt x="5578" y="463"/>
                  </a:lnTo>
                  <a:lnTo>
                    <a:pt x="5894" y="658"/>
                  </a:lnTo>
                  <a:lnTo>
                    <a:pt x="6186" y="877"/>
                  </a:lnTo>
                  <a:lnTo>
                    <a:pt x="6454" y="1121"/>
                  </a:lnTo>
                  <a:lnTo>
                    <a:pt x="6698" y="1389"/>
                  </a:lnTo>
                  <a:lnTo>
                    <a:pt x="6917" y="1681"/>
                  </a:lnTo>
                  <a:lnTo>
                    <a:pt x="7112" y="1973"/>
                  </a:lnTo>
                  <a:lnTo>
                    <a:pt x="7258" y="2314"/>
                  </a:lnTo>
                  <a:lnTo>
                    <a:pt x="7404" y="2655"/>
                  </a:lnTo>
                  <a:lnTo>
                    <a:pt x="7477" y="3021"/>
                  </a:lnTo>
                  <a:lnTo>
                    <a:pt x="7550" y="3410"/>
                  </a:lnTo>
                  <a:lnTo>
                    <a:pt x="7550" y="3776"/>
                  </a:lnTo>
                  <a:lnTo>
                    <a:pt x="7550" y="3776"/>
                  </a:lnTo>
                  <a:lnTo>
                    <a:pt x="7550" y="4165"/>
                  </a:lnTo>
                  <a:lnTo>
                    <a:pt x="7477" y="4555"/>
                  </a:lnTo>
                  <a:lnTo>
                    <a:pt x="7404" y="4920"/>
                  </a:lnTo>
                  <a:lnTo>
                    <a:pt x="7258" y="5261"/>
                  </a:lnTo>
                  <a:lnTo>
                    <a:pt x="7112" y="5578"/>
                  </a:lnTo>
                  <a:lnTo>
                    <a:pt x="6917" y="5895"/>
                  </a:lnTo>
                  <a:lnTo>
                    <a:pt x="6698" y="6187"/>
                  </a:lnTo>
                  <a:lnTo>
                    <a:pt x="6454" y="6455"/>
                  </a:lnTo>
                  <a:lnTo>
                    <a:pt x="6186" y="6698"/>
                  </a:lnTo>
                  <a:lnTo>
                    <a:pt x="5894" y="6917"/>
                  </a:lnTo>
                  <a:lnTo>
                    <a:pt x="5578" y="7112"/>
                  </a:lnTo>
                  <a:lnTo>
                    <a:pt x="5261" y="7258"/>
                  </a:lnTo>
                  <a:lnTo>
                    <a:pt x="4896" y="7405"/>
                  </a:lnTo>
                  <a:lnTo>
                    <a:pt x="4555" y="7478"/>
                  </a:lnTo>
                  <a:lnTo>
                    <a:pt x="4165" y="7551"/>
                  </a:lnTo>
                  <a:lnTo>
                    <a:pt x="3775" y="7575"/>
                  </a:lnTo>
                  <a:lnTo>
                    <a:pt x="3775" y="7575"/>
                  </a:lnTo>
                  <a:lnTo>
                    <a:pt x="3386" y="7551"/>
                  </a:lnTo>
                  <a:lnTo>
                    <a:pt x="3020" y="7478"/>
                  </a:lnTo>
                  <a:lnTo>
                    <a:pt x="2655" y="7405"/>
                  </a:lnTo>
                  <a:lnTo>
                    <a:pt x="2314" y="7258"/>
                  </a:lnTo>
                  <a:lnTo>
                    <a:pt x="1973" y="7112"/>
                  </a:lnTo>
                  <a:lnTo>
                    <a:pt x="1656" y="6917"/>
                  </a:lnTo>
                  <a:lnTo>
                    <a:pt x="1389" y="6698"/>
                  </a:lnTo>
                  <a:lnTo>
                    <a:pt x="1121" y="6455"/>
                  </a:lnTo>
                  <a:lnTo>
                    <a:pt x="877" y="6187"/>
                  </a:lnTo>
                  <a:lnTo>
                    <a:pt x="658" y="5895"/>
                  </a:lnTo>
                  <a:lnTo>
                    <a:pt x="463" y="5578"/>
                  </a:lnTo>
                  <a:lnTo>
                    <a:pt x="293" y="5261"/>
                  </a:lnTo>
                  <a:lnTo>
                    <a:pt x="171" y="4920"/>
                  </a:lnTo>
                  <a:lnTo>
                    <a:pt x="73" y="4555"/>
                  </a:lnTo>
                  <a:lnTo>
                    <a:pt x="25" y="4165"/>
                  </a:lnTo>
                  <a:lnTo>
                    <a:pt x="0" y="3776"/>
                  </a:lnTo>
                  <a:lnTo>
                    <a:pt x="0" y="3776"/>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48"/>
            <p:cNvSpPr/>
            <p:nvPr/>
          </p:nvSpPr>
          <p:spPr>
            <a:xfrm>
              <a:off x="5367475" y="5025075"/>
              <a:ext cx="81600" cy="105975"/>
            </a:xfrm>
            <a:custGeom>
              <a:avLst/>
              <a:gdLst/>
              <a:ahLst/>
              <a:cxnLst/>
              <a:rect l="l" t="t" r="r" b="b"/>
              <a:pathLst>
                <a:path w="3264" h="4239" fill="none" extrusionOk="0">
                  <a:moveTo>
                    <a:pt x="0" y="1"/>
                  </a:moveTo>
                  <a:lnTo>
                    <a:pt x="3264" y="4238"/>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48"/>
            <p:cNvSpPr/>
            <p:nvPr/>
          </p:nvSpPr>
          <p:spPr>
            <a:xfrm>
              <a:off x="5567800" y="4999500"/>
              <a:ext cx="115100" cy="133975"/>
            </a:xfrm>
            <a:custGeom>
              <a:avLst/>
              <a:gdLst/>
              <a:ahLst/>
              <a:cxnLst/>
              <a:rect l="l" t="t" r="r" b="b"/>
              <a:pathLst>
                <a:path w="4604" h="5359" fill="none" extrusionOk="0">
                  <a:moveTo>
                    <a:pt x="0" y="5359"/>
                  </a:moveTo>
                  <a:lnTo>
                    <a:pt x="4603"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48"/>
            <p:cNvSpPr/>
            <p:nvPr/>
          </p:nvSpPr>
          <p:spPr>
            <a:xfrm>
              <a:off x="5600075" y="5217475"/>
              <a:ext cx="127275" cy="16475"/>
            </a:xfrm>
            <a:custGeom>
              <a:avLst/>
              <a:gdLst/>
              <a:ahLst/>
              <a:cxnLst/>
              <a:rect l="l" t="t" r="r" b="b"/>
              <a:pathLst>
                <a:path w="5091" h="659" fill="none" extrusionOk="0">
                  <a:moveTo>
                    <a:pt x="5090" y="658"/>
                  </a:moveTo>
                  <a:lnTo>
                    <a:pt x="0"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48"/>
            <p:cNvSpPr/>
            <p:nvPr/>
          </p:nvSpPr>
          <p:spPr>
            <a:xfrm>
              <a:off x="5497775" y="5299675"/>
              <a:ext cx="4900" cy="126675"/>
            </a:xfrm>
            <a:custGeom>
              <a:avLst/>
              <a:gdLst/>
              <a:ahLst/>
              <a:cxnLst/>
              <a:rect l="l" t="t" r="r" b="b"/>
              <a:pathLst>
                <a:path w="196" h="5067" fill="none" extrusionOk="0">
                  <a:moveTo>
                    <a:pt x="0" y="5067"/>
                  </a:moveTo>
                  <a:lnTo>
                    <a:pt x="195"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48"/>
            <p:cNvSpPr/>
            <p:nvPr/>
          </p:nvSpPr>
          <p:spPr>
            <a:xfrm>
              <a:off x="5277975" y="5241825"/>
              <a:ext cx="141275" cy="58500"/>
            </a:xfrm>
            <a:custGeom>
              <a:avLst/>
              <a:gdLst/>
              <a:ahLst/>
              <a:cxnLst/>
              <a:rect l="l" t="t" r="r" b="b"/>
              <a:pathLst>
                <a:path w="5651" h="2340" fill="none" extrusionOk="0">
                  <a:moveTo>
                    <a:pt x="0" y="2339"/>
                  </a:moveTo>
                  <a:lnTo>
                    <a:pt x="5651"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4" name="Google Shape;1064;p48"/>
          <p:cNvGrpSpPr/>
          <p:nvPr/>
        </p:nvGrpSpPr>
        <p:grpSpPr>
          <a:xfrm>
            <a:off x="6637363" y="4242254"/>
            <a:ext cx="460615" cy="418653"/>
            <a:chOff x="4556450" y="4963575"/>
            <a:chExt cx="548025" cy="498100"/>
          </a:xfrm>
        </p:grpSpPr>
        <p:sp>
          <p:nvSpPr>
            <p:cNvPr id="1065" name="Google Shape;1065;p48"/>
            <p:cNvSpPr/>
            <p:nvPr/>
          </p:nvSpPr>
          <p:spPr>
            <a:xfrm>
              <a:off x="4611850" y="5222350"/>
              <a:ext cx="436600" cy="239325"/>
            </a:xfrm>
            <a:custGeom>
              <a:avLst/>
              <a:gdLst/>
              <a:ahLst/>
              <a:cxnLst/>
              <a:rect l="l" t="t" r="r" b="b"/>
              <a:pathLst>
                <a:path w="17464" h="9573" fill="none" extrusionOk="0">
                  <a:moveTo>
                    <a:pt x="1" y="1"/>
                  </a:moveTo>
                  <a:lnTo>
                    <a:pt x="1" y="4677"/>
                  </a:lnTo>
                  <a:lnTo>
                    <a:pt x="8720" y="9572"/>
                  </a:lnTo>
                  <a:lnTo>
                    <a:pt x="17463" y="4677"/>
                  </a:lnTo>
                  <a:lnTo>
                    <a:pt x="17463"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48"/>
            <p:cNvSpPr/>
            <p:nvPr/>
          </p:nvSpPr>
          <p:spPr>
            <a:xfrm>
              <a:off x="4612475" y="4963575"/>
              <a:ext cx="435975" cy="125450"/>
            </a:xfrm>
            <a:custGeom>
              <a:avLst/>
              <a:gdLst/>
              <a:ahLst/>
              <a:cxnLst/>
              <a:rect l="l" t="t" r="r" b="b"/>
              <a:pathLst>
                <a:path w="17439" h="5018" fill="none" extrusionOk="0">
                  <a:moveTo>
                    <a:pt x="17438" y="5018"/>
                  </a:moveTo>
                  <a:lnTo>
                    <a:pt x="8671" y="1"/>
                  </a:lnTo>
                  <a:lnTo>
                    <a:pt x="0" y="5018"/>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48"/>
            <p:cNvSpPr/>
            <p:nvPr/>
          </p:nvSpPr>
          <p:spPr>
            <a:xfrm>
              <a:off x="4556450" y="5089000"/>
              <a:ext cx="274025" cy="225925"/>
            </a:xfrm>
            <a:custGeom>
              <a:avLst/>
              <a:gdLst/>
              <a:ahLst/>
              <a:cxnLst/>
              <a:rect l="l" t="t" r="r" b="b"/>
              <a:pathLst>
                <a:path w="10961" h="9037" fill="none" extrusionOk="0">
                  <a:moveTo>
                    <a:pt x="8720" y="9037"/>
                  </a:moveTo>
                  <a:lnTo>
                    <a:pt x="1" y="4068"/>
                  </a:lnTo>
                  <a:lnTo>
                    <a:pt x="2241" y="1"/>
                  </a:lnTo>
                  <a:lnTo>
                    <a:pt x="10960" y="4969"/>
                  </a:lnTo>
                  <a:lnTo>
                    <a:pt x="8720" y="9037"/>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48"/>
            <p:cNvSpPr/>
            <p:nvPr/>
          </p:nvSpPr>
          <p:spPr>
            <a:xfrm>
              <a:off x="4830450" y="5089000"/>
              <a:ext cx="274025" cy="225925"/>
            </a:xfrm>
            <a:custGeom>
              <a:avLst/>
              <a:gdLst/>
              <a:ahLst/>
              <a:cxnLst/>
              <a:rect l="l" t="t" r="r" b="b"/>
              <a:pathLst>
                <a:path w="10961" h="9037" fill="none" extrusionOk="0">
                  <a:moveTo>
                    <a:pt x="2241" y="9037"/>
                  </a:moveTo>
                  <a:lnTo>
                    <a:pt x="10960" y="4068"/>
                  </a:lnTo>
                  <a:lnTo>
                    <a:pt x="8719" y="1"/>
                  </a:lnTo>
                  <a:lnTo>
                    <a:pt x="0" y="4969"/>
                  </a:lnTo>
                  <a:lnTo>
                    <a:pt x="2241" y="9037"/>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48"/>
            <p:cNvSpPr/>
            <p:nvPr/>
          </p:nvSpPr>
          <p:spPr>
            <a:xfrm>
              <a:off x="4830450" y="5213225"/>
              <a:ext cx="25" cy="248450"/>
            </a:xfrm>
            <a:custGeom>
              <a:avLst/>
              <a:gdLst/>
              <a:ahLst/>
              <a:cxnLst/>
              <a:rect l="l" t="t" r="r" b="b"/>
              <a:pathLst>
                <a:path w="1" h="9938" fill="none" extrusionOk="0">
                  <a:moveTo>
                    <a:pt x="0" y="0"/>
                  </a:moveTo>
                  <a:lnTo>
                    <a:pt x="0" y="9937"/>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0" name="Google Shape;1070;p48"/>
          <p:cNvGrpSpPr/>
          <p:nvPr/>
        </p:nvGrpSpPr>
        <p:grpSpPr>
          <a:xfrm>
            <a:off x="3254645" y="4332839"/>
            <a:ext cx="445255" cy="246182"/>
            <a:chOff x="531800" y="5071350"/>
            <a:chExt cx="529750" cy="292900"/>
          </a:xfrm>
        </p:grpSpPr>
        <p:sp>
          <p:nvSpPr>
            <p:cNvPr id="1071" name="Google Shape;1071;p48"/>
            <p:cNvSpPr/>
            <p:nvPr/>
          </p:nvSpPr>
          <p:spPr>
            <a:xfrm>
              <a:off x="632875" y="5077450"/>
              <a:ext cx="272200" cy="185725"/>
            </a:xfrm>
            <a:custGeom>
              <a:avLst/>
              <a:gdLst/>
              <a:ahLst/>
              <a:cxnLst/>
              <a:rect l="l" t="t" r="r" b="b"/>
              <a:pathLst>
                <a:path w="10888" h="7429" fill="none" extrusionOk="0">
                  <a:moveTo>
                    <a:pt x="2947" y="0"/>
                  </a:moveTo>
                  <a:lnTo>
                    <a:pt x="6406" y="7428"/>
                  </a:lnTo>
                  <a:lnTo>
                    <a:pt x="10887" y="2314"/>
                  </a:lnTo>
                  <a:lnTo>
                    <a:pt x="4019" y="2314"/>
                  </a:lnTo>
                  <a:lnTo>
                    <a:pt x="0" y="7428"/>
                  </a:lnTo>
                  <a:lnTo>
                    <a:pt x="6406" y="7428"/>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48"/>
            <p:cNvSpPr/>
            <p:nvPr/>
          </p:nvSpPr>
          <p:spPr>
            <a:xfrm>
              <a:off x="886175" y="5071350"/>
              <a:ext cx="74300" cy="191825"/>
            </a:xfrm>
            <a:custGeom>
              <a:avLst/>
              <a:gdLst/>
              <a:ahLst/>
              <a:cxnLst/>
              <a:rect l="l" t="t" r="r" b="b"/>
              <a:pathLst>
                <a:path w="2972" h="7673" fill="none" extrusionOk="0">
                  <a:moveTo>
                    <a:pt x="2971" y="7672"/>
                  </a:moveTo>
                  <a:lnTo>
                    <a:pt x="0" y="1"/>
                  </a:lnTo>
                  <a:lnTo>
                    <a:pt x="1364" y="1"/>
                  </a:lnTo>
                  <a:lnTo>
                    <a:pt x="1364" y="1"/>
                  </a:lnTo>
                  <a:lnTo>
                    <a:pt x="1534" y="25"/>
                  </a:lnTo>
                  <a:lnTo>
                    <a:pt x="1681" y="49"/>
                  </a:lnTo>
                  <a:lnTo>
                    <a:pt x="1827" y="147"/>
                  </a:lnTo>
                  <a:lnTo>
                    <a:pt x="1875" y="195"/>
                  </a:lnTo>
                  <a:lnTo>
                    <a:pt x="1900" y="244"/>
                  </a:lnTo>
                  <a:lnTo>
                    <a:pt x="1924" y="342"/>
                  </a:lnTo>
                  <a:lnTo>
                    <a:pt x="1900" y="439"/>
                  </a:lnTo>
                  <a:lnTo>
                    <a:pt x="1851" y="536"/>
                  </a:lnTo>
                  <a:lnTo>
                    <a:pt x="1778" y="658"/>
                  </a:lnTo>
                  <a:lnTo>
                    <a:pt x="1656" y="804"/>
                  </a:lnTo>
                  <a:lnTo>
                    <a:pt x="1486" y="975"/>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48"/>
            <p:cNvSpPr/>
            <p:nvPr/>
          </p:nvSpPr>
          <p:spPr>
            <a:xfrm>
              <a:off x="531800" y="5162075"/>
              <a:ext cx="202175" cy="202175"/>
            </a:xfrm>
            <a:custGeom>
              <a:avLst/>
              <a:gdLst/>
              <a:ahLst/>
              <a:cxnLst/>
              <a:rect l="l" t="t" r="r" b="b"/>
              <a:pathLst>
                <a:path w="8087" h="8087" fill="none" extrusionOk="0">
                  <a:moveTo>
                    <a:pt x="1" y="4043"/>
                  </a:moveTo>
                  <a:lnTo>
                    <a:pt x="1" y="4043"/>
                  </a:lnTo>
                  <a:lnTo>
                    <a:pt x="25" y="3629"/>
                  </a:lnTo>
                  <a:lnTo>
                    <a:pt x="74" y="3215"/>
                  </a:lnTo>
                  <a:lnTo>
                    <a:pt x="171" y="2826"/>
                  </a:lnTo>
                  <a:lnTo>
                    <a:pt x="317" y="2460"/>
                  </a:lnTo>
                  <a:lnTo>
                    <a:pt x="488" y="2119"/>
                  </a:lnTo>
                  <a:lnTo>
                    <a:pt x="682" y="1778"/>
                  </a:lnTo>
                  <a:lnTo>
                    <a:pt x="926" y="1462"/>
                  </a:lnTo>
                  <a:lnTo>
                    <a:pt x="1194" y="1170"/>
                  </a:lnTo>
                  <a:lnTo>
                    <a:pt x="1462" y="926"/>
                  </a:lnTo>
                  <a:lnTo>
                    <a:pt x="1778" y="682"/>
                  </a:lnTo>
                  <a:lnTo>
                    <a:pt x="2119" y="488"/>
                  </a:lnTo>
                  <a:lnTo>
                    <a:pt x="2460" y="317"/>
                  </a:lnTo>
                  <a:lnTo>
                    <a:pt x="2850" y="171"/>
                  </a:lnTo>
                  <a:lnTo>
                    <a:pt x="3240" y="74"/>
                  </a:lnTo>
                  <a:lnTo>
                    <a:pt x="3629" y="25"/>
                  </a:lnTo>
                  <a:lnTo>
                    <a:pt x="4043" y="0"/>
                  </a:lnTo>
                  <a:lnTo>
                    <a:pt x="4043" y="0"/>
                  </a:lnTo>
                  <a:lnTo>
                    <a:pt x="4458" y="25"/>
                  </a:lnTo>
                  <a:lnTo>
                    <a:pt x="4872" y="74"/>
                  </a:lnTo>
                  <a:lnTo>
                    <a:pt x="5237" y="171"/>
                  </a:lnTo>
                  <a:lnTo>
                    <a:pt x="5627" y="317"/>
                  </a:lnTo>
                  <a:lnTo>
                    <a:pt x="5968" y="488"/>
                  </a:lnTo>
                  <a:lnTo>
                    <a:pt x="6308" y="682"/>
                  </a:lnTo>
                  <a:lnTo>
                    <a:pt x="6625" y="926"/>
                  </a:lnTo>
                  <a:lnTo>
                    <a:pt x="6917" y="1170"/>
                  </a:lnTo>
                  <a:lnTo>
                    <a:pt x="7161" y="1462"/>
                  </a:lnTo>
                  <a:lnTo>
                    <a:pt x="7404" y="1778"/>
                  </a:lnTo>
                  <a:lnTo>
                    <a:pt x="7599" y="2119"/>
                  </a:lnTo>
                  <a:lnTo>
                    <a:pt x="7770" y="2460"/>
                  </a:lnTo>
                  <a:lnTo>
                    <a:pt x="7916" y="2826"/>
                  </a:lnTo>
                  <a:lnTo>
                    <a:pt x="8013" y="3215"/>
                  </a:lnTo>
                  <a:lnTo>
                    <a:pt x="8062" y="3629"/>
                  </a:lnTo>
                  <a:lnTo>
                    <a:pt x="8086" y="4043"/>
                  </a:lnTo>
                  <a:lnTo>
                    <a:pt x="8086" y="4043"/>
                  </a:lnTo>
                  <a:lnTo>
                    <a:pt x="8062" y="4457"/>
                  </a:lnTo>
                  <a:lnTo>
                    <a:pt x="8013" y="4847"/>
                  </a:lnTo>
                  <a:lnTo>
                    <a:pt x="7916" y="5237"/>
                  </a:lnTo>
                  <a:lnTo>
                    <a:pt x="7770" y="5626"/>
                  </a:lnTo>
                  <a:lnTo>
                    <a:pt x="7599" y="5967"/>
                  </a:lnTo>
                  <a:lnTo>
                    <a:pt x="7404" y="6308"/>
                  </a:lnTo>
                  <a:lnTo>
                    <a:pt x="7161" y="6625"/>
                  </a:lnTo>
                  <a:lnTo>
                    <a:pt x="6917" y="6893"/>
                  </a:lnTo>
                  <a:lnTo>
                    <a:pt x="6625" y="7161"/>
                  </a:lnTo>
                  <a:lnTo>
                    <a:pt x="6308" y="7404"/>
                  </a:lnTo>
                  <a:lnTo>
                    <a:pt x="5968" y="7599"/>
                  </a:lnTo>
                  <a:lnTo>
                    <a:pt x="5627" y="7770"/>
                  </a:lnTo>
                  <a:lnTo>
                    <a:pt x="5237" y="7916"/>
                  </a:lnTo>
                  <a:lnTo>
                    <a:pt x="4872" y="8013"/>
                  </a:lnTo>
                  <a:lnTo>
                    <a:pt x="4458" y="8062"/>
                  </a:lnTo>
                  <a:lnTo>
                    <a:pt x="4043" y="8086"/>
                  </a:lnTo>
                  <a:lnTo>
                    <a:pt x="4043" y="8086"/>
                  </a:lnTo>
                  <a:lnTo>
                    <a:pt x="3629" y="8062"/>
                  </a:lnTo>
                  <a:lnTo>
                    <a:pt x="3240" y="8013"/>
                  </a:lnTo>
                  <a:lnTo>
                    <a:pt x="2850" y="7916"/>
                  </a:lnTo>
                  <a:lnTo>
                    <a:pt x="2460" y="7770"/>
                  </a:lnTo>
                  <a:lnTo>
                    <a:pt x="2119" y="7599"/>
                  </a:lnTo>
                  <a:lnTo>
                    <a:pt x="1778" y="7404"/>
                  </a:lnTo>
                  <a:lnTo>
                    <a:pt x="1462" y="7161"/>
                  </a:lnTo>
                  <a:lnTo>
                    <a:pt x="1194" y="6893"/>
                  </a:lnTo>
                  <a:lnTo>
                    <a:pt x="926" y="6625"/>
                  </a:lnTo>
                  <a:lnTo>
                    <a:pt x="682" y="6308"/>
                  </a:lnTo>
                  <a:lnTo>
                    <a:pt x="488" y="5967"/>
                  </a:lnTo>
                  <a:lnTo>
                    <a:pt x="317" y="5626"/>
                  </a:lnTo>
                  <a:lnTo>
                    <a:pt x="171" y="5237"/>
                  </a:lnTo>
                  <a:lnTo>
                    <a:pt x="74" y="4847"/>
                  </a:lnTo>
                  <a:lnTo>
                    <a:pt x="25" y="4457"/>
                  </a:lnTo>
                  <a:lnTo>
                    <a:pt x="1" y="4043"/>
                  </a:lnTo>
                  <a:lnTo>
                    <a:pt x="1" y="4043"/>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48"/>
            <p:cNvSpPr/>
            <p:nvPr/>
          </p:nvSpPr>
          <p:spPr>
            <a:xfrm>
              <a:off x="859375" y="5162075"/>
              <a:ext cx="202175" cy="202175"/>
            </a:xfrm>
            <a:custGeom>
              <a:avLst/>
              <a:gdLst/>
              <a:ahLst/>
              <a:cxnLst/>
              <a:rect l="l" t="t" r="r" b="b"/>
              <a:pathLst>
                <a:path w="8087" h="8087" fill="none" extrusionOk="0">
                  <a:moveTo>
                    <a:pt x="1" y="4043"/>
                  </a:moveTo>
                  <a:lnTo>
                    <a:pt x="1" y="4043"/>
                  </a:lnTo>
                  <a:lnTo>
                    <a:pt x="1" y="3629"/>
                  </a:lnTo>
                  <a:lnTo>
                    <a:pt x="74" y="3215"/>
                  </a:lnTo>
                  <a:lnTo>
                    <a:pt x="171" y="2826"/>
                  </a:lnTo>
                  <a:lnTo>
                    <a:pt x="317" y="2460"/>
                  </a:lnTo>
                  <a:lnTo>
                    <a:pt x="488" y="2119"/>
                  </a:lnTo>
                  <a:lnTo>
                    <a:pt x="682" y="1778"/>
                  </a:lnTo>
                  <a:lnTo>
                    <a:pt x="926" y="1462"/>
                  </a:lnTo>
                  <a:lnTo>
                    <a:pt x="1170" y="1170"/>
                  </a:lnTo>
                  <a:lnTo>
                    <a:pt x="1462" y="926"/>
                  </a:lnTo>
                  <a:lnTo>
                    <a:pt x="1778" y="682"/>
                  </a:lnTo>
                  <a:lnTo>
                    <a:pt x="2119" y="488"/>
                  </a:lnTo>
                  <a:lnTo>
                    <a:pt x="2460" y="317"/>
                  </a:lnTo>
                  <a:lnTo>
                    <a:pt x="2826" y="171"/>
                  </a:lnTo>
                  <a:lnTo>
                    <a:pt x="3215" y="74"/>
                  </a:lnTo>
                  <a:lnTo>
                    <a:pt x="3629" y="25"/>
                  </a:lnTo>
                  <a:lnTo>
                    <a:pt x="4043" y="0"/>
                  </a:lnTo>
                  <a:lnTo>
                    <a:pt x="4043" y="0"/>
                  </a:lnTo>
                  <a:lnTo>
                    <a:pt x="4457" y="25"/>
                  </a:lnTo>
                  <a:lnTo>
                    <a:pt x="4847" y="74"/>
                  </a:lnTo>
                  <a:lnTo>
                    <a:pt x="5237" y="171"/>
                  </a:lnTo>
                  <a:lnTo>
                    <a:pt x="5602" y="317"/>
                  </a:lnTo>
                  <a:lnTo>
                    <a:pt x="5967" y="488"/>
                  </a:lnTo>
                  <a:lnTo>
                    <a:pt x="6308" y="682"/>
                  </a:lnTo>
                  <a:lnTo>
                    <a:pt x="6601" y="926"/>
                  </a:lnTo>
                  <a:lnTo>
                    <a:pt x="6893" y="1170"/>
                  </a:lnTo>
                  <a:lnTo>
                    <a:pt x="7161" y="1462"/>
                  </a:lnTo>
                  <a:lnTo>
                    <a:pt x="7380" y="1778"/>
                  </a:lnTo>
                  <a:lnTo>
                    <a:pt x="7599" y="2119"/>
                  </a:lnTo>
                  <a:lnTo>
                    <a:pt x="7770" y="2460"/>
                  </a:lnTo>
                  <a:lnTo>
                    <a:pt x="7892" y="2826"/>
                  </a:lnTo>
                  <a:lnTo>
                    <a:pt x="7989" y="3215"/>
                  </a:lnTo>
                  <a:lnTo>
                    <a:pt x="8062" y="3629"/>
                  </a:lnTo>
                  <a:lnTo>
                    <a:pt x="8086" y="4043"/>
                  </a:lnTo>
                  <a:lnTo>
                    <a:pt x="8086" y="4043"/>
                  </a:lnTo>
                  <a:lnTo>
                    <a:pt x="8062" y="4457"/>
                  </a:lnTo>
                  <a:lnTo>
                    <a:pt x="7989" y="4847"/>
                  </a:lnTo>
                  <a:lnTo>
                    <a:pt x="7892" y="5237"/>
                  </a:lnTo>
                  <a:lnTo>
                    <a:pt x="7770" y="5626"/>
                  </a:lnTo>
                  <a:lnTo>
                    <a:pt x="7599" y="5967"/>
                  </a:lnTo>
                  <a:lnTo>
                    <a:pt x="7380" y="6308"/>
                  </a:lnTo>
                  <a:lnTo>
                    <a:pt x="7161" y="6625"/>
                  </a:lnTo>
                  <a:lnTo>
                    <a:pt x="6893" y="6893"/>
                  </a:lnTo>
                  <a:lnTo>
                    <a:pt x="6601" y="7161"/>
                  </a:lnTo>
                  <a:lnTo>
                    <a:pt x="6308" y="7404"/>
                  </a:lnTo>
                  <a:lnTo>
                    <a:pt x="5967" y="7599"/>
                  </a:lnTo>
                  <a:lnTo>
                    <a:pt x="5602" y="7770"/>
                  </a:lnTo>
                  <a:lnTo>
                    <a:pt x="5237" y="7916"/>
                  </a:lnTo>
                  <a:lnTo>
                    <a:pt x="4847" y="8013"/>
                  </a:lnTo>
                  <a:lnTo>
                    <a:pt x="4457" y="8062"/>
                  </a:lnTo>
                  <a:lnTo>
                    <a:pt x="4043" y="8086"/>
                  </a:lnTo>
                  <a:lnTo>
                    <a:pt x="4043" y="8086"/>
                  </a:lnTo>
                  <a:lnTo>
                    <a:pt x="3629" y="8062"/>
                  </a:lnTo>
                  <a:lnTo>
                    <a:pt x="3215" y="8013"/>
                  </a:lnTo>
                  <a:lnTo>
                    <a:pt x="2826" y="7916"/>
                  </a:lnTo>
                  <a:lnTo>
                    <a:pt x="2460" y="7770"/>
                  </a:lnTo>
                  <a:lnTo>
                    <a:pt x="2119" y="7599"/>
                  </a:lnTo>
                  <a:lnTo>
                    <a:pt x="1778" y="7404"/>
                  </a:lnTo>
                  <a:lnTo>
                    <a:pt x="1462" y="7161"/>
                  </a:lnTo>
                  <a:lnTo>
                    <a:pt x="1170" y="6893"/>
                  </a:lnTo>
                  <a:lnTo>
                    <a:pt x="926" y="6625"/>
                  </a:lnTo>
                  <a:lnTo>
                    <a:pt x="682" y="6308"/>
                  </a:lnTo>
                  <a:lnTo>
                    <a:pt x="488" y="5967"/>
                  </a:lnTo>
                  <a:lnTo>
                    <a:pt x="317" y="5626"/>
                  </a:lnTo>
                  <a:lnTo>
                    <a:pt x="171" y="5237"/>
                  </a:lnTo>
                  <a:lnTo>
                    <a:pt x="74" y="4847"/>
                  </a:lnTo>
                  <a:lnTo>
                    <a:pt x="1" y="4457"/>
                  </a:lnTo>
                  <a:lnTo>
                    <a:pt x="1" y="4043"/>
                  </a:lnTo>
                  <a:lnTo>
                    <a:pt x="1" y="4043"/>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48"/>
            <p:cNvSpPr/>
            <p:nvPr/>
          </p:nvSpPr>
          <p:spPr>
            <a:xfrm>
              <a:off x="676100" y="5071350"/>
              <a:ext cx="86500" cy="7325"/>
            </a:xfrm>
            <a:custGeom>
              <a:avLst/>
              <a:gdLst/>
              <a:ahLst/>
              <a:cxnLst/>
              <a:rect l="l" t="t" r="r" b="b"/>
              <a:pathLst>
                <a:path w="3460" h="293" fill="none" extrusionOk="0">
                  <a:moveTo>
                    <a:pt x="1" y="1"/>
                  </a:moveTo>
                  <a:lnTo>
                    <a:pt x="3459" y="293"/>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48"/>
            <p:cNvSpPr/>
            <p:nvPr/>
          </p:nvSpPr>
          <p:spPr>
            <a:xfrm>
              <a:off x="941575" y="5244275"/>
              <a:ext cx="37175" cy="37175"/>
            </a:xfrm>
            <a:custGeom>
              <a:avLst/>
              <a:gdLst/>
              <a:ahLst/>
              <a:cxnLst/>
              <a:rect l="l" t="t" r="r" b="b"/>
              <a:pathLst>
                <a:path w="1487" h="1487" fill="none" extrusionOk="0">
                  <a:moveTo>
                    <a:pt x="0" y="755"/>
                  </a:moveTo>
                  <a:lnTo>
                    <a:pt x="0" y="755"/>
                  </a:lnTo>
                  <a:lnTo>
                    <a:pt x="25" y="609"/>
                  </a:lnTo>
                  <a:lnTo>
                    <a:pt x="73" y="463"/>
                  </a:lnTo>
                  <a:lnTo>
                    <a:pt x="122" y="341"/>
                  </a:lnTo>
                  <a:lnTo>
                    <a:pt x="220" y="220"/>
                  </a:lnTo>
                  <a:lnTo>
                    <a:pt x="341" y="147"/>
                  </a:lnTo>
                  <a:lnTo>
                    <a:pt x="463" y="73"/>
                  </a:lnTo>
                  <a:lnTo>
                    <a:pt x="609" y="25"/>
                  </a:lnTo>
                  <a:lnTo>
                    <a:pt x="755" y="0"/>
                  </a:lnTo>
                  <a:lnTo>
                    <a:pt x="755" y="0"/>
                  </a:lnTo>
                  <a:lnTo>
                    <a:pt x="902" y="25"/>
                  </a:lnTo>
                  <a:lnTo>
                    <a:pt x="1048" y="73"/>
                  </a:lnTo>
                  <a:lnTo>
                    <a:pt x="1169" y="147"/>
                  </a:lnTo>
                  <a:lnTo>
                    <a:pt x="1267" y="220"/>
                  </a:lnTo>
                  <a:lnTo>
                    <a:pt x="1364" y="341"/>
                  </a:lnTo>
                  <a:lnTo>
                    <a:pt x="1437" y="463"/>
                  </a:lnTo>
                  <a:lnTo>
                    <a:pt x="1486" y="609"/>
                  </a:lnTo>
                  <a:lnTo>
                    <a:pt x="1486" y="755"/>
                  </a:lnTo>
                  <a:lnTo>
                    <a:pt x="1486" y="755"/>
                  </a:lnTo>
                  <a:lnTo>
                    <a:pt x="1486" y="902"/>
                  </a:lnTo>
                  <a:lnTo>
                    <a:pt x="1437" y="1048"/>
                  </a:lnTo>
                  <a:lnTo>
                    <a:pt x="1364" y="1169"/>
                  </a:lnTo>
                  <a:lnTo>
                    <a:pt x="1267" y="1267"/>
                  </a:lnTo>
                  <a:lnTo>
                    <a:pt x="1169" y="1364"/>
                  </a:lnTo>
                  <a:lnTo>
                    <a:pt x="1048" y="1437"/>
                  </a:lnTo>
                  <a:lnTo>
                    <a:pt x="902" y="1486"/>
                  </a:lnTo>
                  <a:lnTo>
                    <a:pt x="755" y="1486"/>
                  </a:lnTo>
                  <a:lnTo>
                    <a:pt x="755" y="1486"/>
                  </a:lnTo>
                  <a:lnTo>
                    <a:pt x="609" y="1486"/>
                  </a:lnTo>
                  <a:lnTo>
                    <a:pt x="463" y="1437"/>
                  </a:lnTo>
                  <a:lnTo>
                    <a:pt x="341" y="1364"/>
                  </a:lnTo>
                  <a:lnTo>
                    <a:pt x="220" y="1267"/>
                  </a:lnTo>
                  <a:lnTo>
                    <a:pt x="122" y="1169"/>
                  </a:lnTo>
                  <a:lnTo>
                    <a:pt x="73" y="1048"/>
                  </a:lnTo>
                  <a:lnTo>
                    <a:pt x="25" y="902"/>
                  </a:lnTo>
                  <a:lnTo>
                    <a:pt x="0" y="755"/>
                  </a:lnTo>
                  <a:lnTo>
                    <a:pt x="0" y="755"/>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48"/>
            <p:cNvSpPr/>
            <p:nvPr/>
          </p:nvSpPr>
          <p:spPr>
            <a:xfrm>
              <a:off x="614600" y="5244275"/>
              <a:ext cx="37175" cy="37175"/>
            </a:xfrm>
            <a:custGeom>
              <a:avLst/>
              <a:gdLst/>
              <a:ahLst/>
              <a:cxnLst/>
              <a:rect l="l" t="t" r="r" b="b"/>
              <a:pathLst>
                <a:path w="1487" h="1487" fill="none" extrusionOk="0">
                  <a:moveTo>
                    <a:pt x="1" y="755"/>
                  </a:moveTo>
                  <a:lnTo>
                    <a:pt x="1" y="755"/>
                  </a:lnTo>
                  <a:lnTo>
                    <a:pt x="1" y="609"/>
                  </a:lnTo>
                  <a:lnTo>
                    <a:pt x="50" y="463"/>
                  </a:lnTo>
                  <a:lnTo>
                    <a:pt x="123" y="341"/>
                  </a:lnTo>
                  <a:lnTo>
                    <a:pt x="220" y="220"/>
                  </a:lnTo>
                  <a:lnTo>
                    <a:pt x="317" y="147"/>
                  </a:lnTo>
                  <a:lnTo>
                    <a:pt x="439" y="73"/>
                  </a:lnTo>
                  <a:lnTo>
                    <a:pt x="585" y="25"/>
                  </a:lnTo>
                  <a:lnTo>
                    <a:pt x="731" y="0"/>
                  </a:lnTo>
                  <a:lnTo>
                    <a:pt x="731" y="0"/>
                  </a:lnTo>
                  <a:lnTo>
                    <a:pt x="878" y="25"/>
                  </a:lnTo>
                  <a:lnTo>
                    <a:pt x="1024" y="73"/>
                  </a:lnTo>
                  <a:lnTo>
                    <a:pt x="1146" y="147"/>
                  </a:lnTo>
                  <a:lnTo>
                    <a:pt x="1267" y="220"/>
                  </a:lnTo>
                  <a:lnTo>
                    <a:pt x="1340" y="341"/>
                  </a:lnTo>
                  <a:lnTo>
                    <a:pt x="1413" y="463"/>
                  </a:lnTo>
                  <a:lnTo>
                    <a:pt x="1462" y="609"/>
                  </a:lnTo>
                  <a:lnTo>
                    <a:pt x="1486" y="755"/>
                  </a:lnTo>
                  <a:lnTo>
                    <a:pt x="1486" y="755"/>
                  </a:lnTo>
                  <a:lnTo>
                    <a:pt x="1462" y="902"/>
                  </a:lnTo>
                  <a:lnTo>
                    <a:pt x="1413" y="1048"/>
                  </a:lnTo>
                  <a:lnTo>
                    <a:pt x="1340" y="1169"/>
                  </a:lnTo>
                  <a:lnTo>
                    <a:pt x="1267" y="1267"/>
                  </a:lnTo>
                  <a:lnTo>
                    <a:pt x="1146" y="1364"/>
                  </a:lnTo>
                  <a:lnTo>
                    <a:pt x="1024" y="1437"/>
                  </a:lnTo>
                  <a:lnTo>
                    <a:pt x="878" y="1486"/>
                  </a:lnTo>
                  <a:lnTo>
                    <a:pt x="731" y="1486"/>
                  </a:lnTo>
                  <a:lnTo>
                    <a:pt x="731" y="1486"/>
                  </a:lnTo>
                  <a:lnTo>
                    <a:pt x="585" y="1486"/>
                  </a:lnTo>
                  <a:lnTo>
                    <a:pt x="439" y="1437"/>
                  </a:lnTo>
                  <a:lnTo>
                    <a:pt x="317" y="1364"/>
                  </a:lnTo>
                  <a:lnTo>
                    <a:pt x="220" y="1267"/>
                  </a:lnTo>
                  <a:lnTo>
                    <a:pt x="123" y="1169"/>
                  </a:lnTo>
                  <a:lnTo>
                    <a:pt x="50" y="1048"/>
                  </a:lnTo>
                  <a:lnTo>
                    <a:pt x="1" y="902"/>
                  </a:lnTo>
                  <a:lnTo>
                    <a:pt x="1" y="755"/>
                  </a:lnTo>
                  <a:lnTo>
                    <a:pt x="1" y="755"/>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78" name="Google Shape;1078;p48"/>
          <p:cNvSpPr txBox="1">
            <a:spLocks noGrp="1"/>
          </p:cNvSpPr>
          <p:nvPr>
            <p:ph type="sldNum" idx="12"/>
          </p:nvPr>
        </p:nvSpPr>
        <p:spPr>
          <a:prstGeom prst="rect">
            <a:avLst/>
          </a:prstGeom>
          <a:ln>
            <a:noFill/>
          </a:ln>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72</a:t>
            </a:fld>
            <a:endParaRPr/>
          </a:p>
        </p:txBody>
      </p:sp>
      <p:sp>
        <p:nvSpPr>
          <p:cNvPr id="1079" name="Google Shape;1079;p48"/>
          <p:cNvSpPr txBox="1"/>
          <p:nvPr/>
        </p:nvSpPr>
        <p:spPr>
          <a:xfrm>
            <a:off x="495575" y="1196850"/>
            <a:ext cx="2592000" cy="152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900" b="1">
                <a:solidFill>
                  <a:srgbClr val="222222"/>
                </a:solidFill>
                <a:latin typeface="Roboto"/>
                <a:ea typeface="Roboto"/>
                <a:cs typeface="Roboto"/>
                <a:sym typeface="Roboto"/>
              </a:rPr>
              <a:t>SlidesCarnival icons are editable shapes</a:t>
            </a:r>
            <a:r>
              <a:rPr lang="en" sz="900">
                <a:solidFill>
                  <a:srgbClr val="222222"/>
                </a:solidFill>
                <a:latin typeface="Roboto"/>
                <a:ea typeface="Roboto"/>
                <a:cs typeface="Roboto"/>
                <a:sym typeface="Roboto"/>
              </a:rPr>
              <a:t>. </a:t>
            </a:r>
            <a:endParaRPr sz="900">
              <a:solidFill>
                <a:srgbClr val="222222"/>
              </a:solidFill>
              <a:latin typeface="Roboto"/>
              <a:ea typeface="Roboto"/>
              <a:cs typeface="Roboto"/>
              <a:sym typeface="Roboto"/>
            </a:endParaRPr>
          </a:p>
          <a:p>
            <a:pPr marL="0" lvl="0" indent="0" algn="l" rtl="0">
              <a:spcBef>
                <a:spcPts val="0"/>
              </a:spcBef>
              <a:spcAft>
                <a:spcPts val="0"/>
              </a:spcAft>
              <a:buClr>
                <a:schemeClr val="dk1"/>
              </a:buClr>
              <a:buSzPts val="1100"/>
              <a:buFont typeface="Arial"/>
              <a:buNone/>
            </a:pPr>
            <a:endParaRPr sz="900">
              <a:solidFill>
                <a:srgbClr val="222222"/>
              </a:solidFill>
              <a:latin typeface="Roboto"/>
              <a:ea typeface="Roboto"/>
              <a:cs typeface="Roboto"/>
              <a:sym typeface="Roboto"/>
            </a:endParaRPr>
          </a:p>
          <a:p>
            <a:pPr marL="0" lvl="0" indent="0" algn="l" rtl="0">
              <a:spcBef>
                <a:spcPts val="0"/>
              </a:spcBef>
              <a:spcAft>
                <a:spcPts val="0"/>
              </a:spcAft>
              <a:buClr>
                <a:schemeClr val="dk1"/>
              </a:buClr>
              <a:buSzPts val="1100"/>
              <a:buFont typeface="Arial"/>
              <a:buNone/>
            </a:pPr>
            <a:r>
              <a:rPr lang="en" sz="900">
                <a:solidFill>
                  <a:srgbClr val="222222"/>
                </a:solidFill>
                <a:latin typeface="Roboto"/>
                <a:ea typeface="Roboto"/>
                <a:cs typeface="Roboto"/>
                <a:sym typeface="Roboto"/>
              </a:rPr>
              <a:t>This means that you can:</a:t>
            </a:r>
            <a:endParaRPr sz="900">
              <a:solidFill>
                <a:srgbClr val="222222"/>
              </a:solidFill>
              <a:latin typeface="Roboto"/>
              <a:ea typeface="Roboto"/>
              <a:cs typeface="Roboto"/>
              <a:sym typeface="Roboto"/>
            </a:endParaRPr>
          </a:p>
          <a:p>
            <a:pPr marL="457200" lvl="0" indent="-285750" algn="l" rtl="0">
              <a:spcBef>
                <a:spcPts val="0"/>
              </a:spcBef>
              <a:spcAft>
                <a:spcPts val="0"/>
              </a:spcAft>
              <a:buClr>
                <a:srgbClr val="222222"/>
              </a:buClr>
              <a:buSzPts val="900"/>
              <a:buFont typeface="Roboto"/>
              <a:buChar char="●"/>
            </a:pPr>
            <a:r>
              <a:rPr lang="en" sz="900">
                <a:solidFill>
                  <a:srgbClr val="222222"/>
                </a:solidFill>
                <a:latin typeface="Roboto"/>
                <a:ea typeface="Roboto"/>
                <a:cs typeface="Roboto"/>
                <a:sym typeface="Roboto"/>
              </a:rPr>
              <a:t>Resize them without losing quality.</a:t>
            </a:r>
            <a:endParaRPr sz="900">
              <a:solidFill>
                <a:srgbClr val="222222"/>
              </a:solidFill>
              <a:latin typeface="Roboto"/>
              <a:ea typeface="Roboto"/>
              <a:cs typeface="Roboto"/>
              <a:sym typeface="Roboto"/>
            </a:endParaRPr>
          </a:p>
          <a:p>
            <a:pPr marL="457200" lvl="0" indent="-285750" algn="l" rtl="0">
              <a:spcBef>
                <a:spcPts val="0"/>
              </a:spcBef>
              <a:spcAft>
                <a:spcPts val="0"/>
              </a:spcAft>
              <a:buClr>
                <a:srgbClr val="222222"/>
              </a:buClr>
              <a:buSzPts val="900"/>
              <a:buFont typeface="Roboto"/>
              <a:buChar char="●"/>
            </a:pPr>
            <a:r>
              <a:rPr lang="en" sz="900">
                <a:solidFill>
                  <a:srgbClr val="222222"/>
                </a:solidFill>
                <a:latin typeface="Roboto"/>
                <a:ea typeface="Roboto"/>
                <a:cs typeface="Roboto"/>
                <a:sym typeface="Roboto"/>
              </a:rPr>
              <a:t>Change line color, width and style.</a:t>
            </a:r>
            <a:endParaRPr sz="900">
              <a:solidFill>
                <a:srgbClr val="222222"/>
              </a:solidFill>
              <a:latin typeface="Roboto"/>
              <a:ea typeface="Roboto"/>
              <a:cs typeface="Roboto"/>
              <a:sym typeface="Roboto"/>
            </a:endParaRPr>
          </a:p>
          <a:p>
            <a:pPr marL="0" lvl="0" indent="0" algn="l" rtl="0">
              <a:spcBef>
                <a:spcPts val="0"/>
              </a:spcBef>
              <a:spcAft>
                <a:spcPts val="0"/>
              </a:spcAft>
              <a:buNone/>
            </a:pPr>
            <a:endParaRPr sz="900">
              <a:solidFill>
                <a:srgbClr val="222222"/>
              </a:solidFill>
              <a:latin typeface="Roboto"/>
              <a:ea typeface="Roboto"/>
              <a:cs typeface="Roboto"/>
              <a:sym typeface="Roboto"/>
            </a:endParaRPr>
          </a:p>
          <a:p>
            <a:pPr marL="0" lvl="0" indent="0" algn="l" rtl="0">
              <a:spcBef>
                <a:spcPts val="0"/>
              </a:spcBef>
              <a:spcAft>
                <a:spcPts val="0"/>
              </a:spcAft>
              <a:buNone/>
            </a:pPr>
            <a:r>
              <a:rPr lang="en" sz="900">
                <a:solidFill>
                  <a:srgbClr val="222222"/>
                </a:solidFill>
                <a:latin typeface="Roboto"/>
                <a:ea typeface="Roboto"/>
                <a:cs typeface="Roboto"/>
                <a:sym typeface="Roboto"/>
              </a:rPr>
              <a:t>Isn’t that nice? :)</a:t>
            </a:r>
            <a:endParaRPr sz="900">
              <a:solidFill>
                <a:srgbClr val="222222"/>
              </a:solidFill>
              <a:latin typeface="Roboto"/>
              <a:ea typeface="Roboto"/>
              <a:cs typeface="Roboto"/>
              <a:sym typeface="Roboto"/>
            </a:endParaRPr>
          </a:p>
          <a:p>
            <a:pPr marL="0" lvl="0" indent="0" algn="l" rtl="0">
              <a:spcBef>
                <a:spcPts val="0"/>
              </a:spcBef>
              <a:spcAft>
                <a:spcPts val="0"/>
              </a:spcAft>
              <a:buNone/>
            </a:pPr>
            <a:endParaRPr sz="900">
              <a:solidFill>
                <a:srgbClr val="222222"/>
              </a:solidFill>
              <a:latin typeface="Roboto"/>
              <a:ea typeface="Roboto"/>
              <a:cs typeface="Roboto"/>
              <a:sym typeface="Roboto"/>
            </a:endParaRPr>
          </a:p>
          <a:p>
            <a:pPr marL="0" lvl="0" indent="0" algn="l" rtl="0">
              <a:spcBef>
                <a:spcPts val="0"/>
              </a:spcBef>
              <a:spcAft>
                <a:spcPts val="0"/>
              </a:spcAft>
              <a:buNone/>
            </a:pPr>
            <a:r>
              <a:rPr lang="en" sz="900">
                <a:solidFill>
                  <a:srgbClr val="222222"/>
                </a:solidFill>
                <a:latin typeface="Roboto"/>
                <a:ea typeface="Roboto"/>
                <a:cs typeface="Roboto"/>
                <a:sym typeface="Roboto"/>
              </a:rPr>
              <a:t>Examples:</a:t>
            </a:r>
            <a:endParaRPr sz="900">
              <a:solidFill>
                <a:srgbClr val="222222"/>
              </a:solidFill>
              <a:latin typeface="Roboto"/>
              <a:ea typeface="Roboto"/>
              <a:cs typeface="Roboto"/>
              <a:sym typeface="Roboto"/>
            </a:endParaRPr>
          </a:p>
          <a:p>
            <a:pPr marL="0" lvl="0" indent="0" algn="l" rtl="0">
              <a:spcBef>
                <a:spcPts val="0"/>
              </a:spcBef>
              <a:spcAft>
                <a:spcPts val="0"/>
              </a:spcAft>
              <a:buClr>
                <a:schemeClr val="dk1"/>
              </a:buClr>
              <a:buSzPts val="1100"/>
              <a:buFont typeface="Arial"/>
              <a:buNone/>
            </a:pPr>
            <a:endParaRPr sz="900">
              <a:solidFill>
                <a:srgbClr val="222222"/>
              </a:solidFill>
              <a:latin typeface="Roboto"/>
              <a:ea typeface="Roboto"/>
              <a:cs typeface="Roboto"/>
              <a:sym typeface="Roboto"/>
            </a:endParaRPr>
          </a:p>
          <a:p>
            <a:pPr marL="0" lvl="0" indent="0" algn="l" rtl="0">
              <a:spcBef>
                <a:spcPts val="0"/>
              </a:spcBef>
              <a:spcAft>
                <a:spcPts val="0"/>
              </a:spcAft>
              <a:buNone/>
            </a:pPr>
            <a:endParaRPr sz="900">
              <a:solidFill>
                <a:srgbClr val="222222"/>
              </a:solidFill>
              <a:latin typeface="Roboto"/>
              <a:ea typeface="Roboto"/>
              <a:cs typeface="Roboto"/>
              <a:sym typeface="Roboto"/>
            </a:endParaRPr>
          </a:p>
        </p:txBody>
      </p:sp>
      <p:grpSp>
        <p:nvGrpSpPr>
          <p:cNvPr id="1080" name="Google Shape;1080;p48"/>
          <p:cNvGrpSpPr/>
          <p:nvPr/>
        </p:nvGrpSpPr>
        <p:grpSpPr>
          <a:xfrm>
            <a:off x="1490894" y="2688175"/>
            <a:ext cx="433992" cy="422729"/>
            <a:chOff x="5916675" y="927975"/>
            <a:chExt cx="516350" cy="502950"/>
          </a:xfrm>
        </p:grpSpPr>
        <p:sp>
          <p:nvSpPr>
            <p:cNvPr id="1081" name="Google Shape;1081;p48"/>
            <p:cNvSpPr/>
            <p:nvPr/>
          </p:nvSpPr>
          <p:spPr>
            <a:xfrm>
              <a:off x="5916675" y="927975"/>
              <a:ext cx="516350" cy="502950"/>
            </a:xfrm>
            <a:custGeom>
              <a:avLst/>
              <a:gdLst/>
              <a:ahLst/>
              <a:cxnLst/>
              <a:rect l="l" t="t" r="r" b="b"/>
              <a:pathLst>
                <a:path w="20654" h="20118" fill="none" extrusionOk="0">
                  <a:moveTo>
                    <a:pt x="20654" y="10059"/>
                  </a:moveTo>
                  <a:lnTo>
                    <a:pt x="18486" y="8183"/>
                  </a:lnTo>
                  <a:lnTo>
                    <a:pt x="19631" y="5577"/>
                  </a:lnTo>
                  <a:lnTo>
                    <a:pt x="16879" y="4847"/>
                  </a:lnTo>
                  <a:lnTo>
                    <a:pt x="16757" y="1997"/>
                  </a:lnTo>
                  <a:lnTo>
                    <a:pt x="13956" y="2509"/>
                  </a:lnTo>
                  <a:lnTo>
                    <a:pt x="12616" y="0"/>
                  </a:lnTo>
                  <a:lnTo>
                    <a:pt x="10327" y="1681"/>
                  </a:lnTo>
                  <a:lnTo>
                    <a:pt x="8038" y="0"/>
                  </a:lnTo>
                  <a:lnTo>
                    <a:pt x="6698" y="2509"/>
                  </a:lnTo>
                  <a:lnTo>
                    <a:pt x="3897" y="1997"/>
                  </a:lnTo>
                  <a:lnTo>
                    <a:pt x="3776" y="4847"/>
                  </a:lnTo>
                  <a:lnTo>
                    <a:pt x="1023" y="5577"/>
                  </a:lnTo>
                  <a:lnTo>
                    <a:pt x="2168" y="8183"/>
                  </a:lnTo>
                  <a:lnTo>
                    <a:pt x="1" y="10059"/>
                  </a:lnTo>
                  <a:lnTo>
                    <a:pt x="2168" y="11934"/>
                  </a:lnTo>
                  <a:lnTo>
                    <a:pt x="1023" y="14540"/>
                  </a:lnTo>
                  <a:lnTo>
                    <a:pt x="3776" y="15271"/>
                  </a:lnTo>
                  <a:lnTo>
                    <a:pt x="3897" y="18120"/>
                  </a:lnTo>
                  <a:lnTo>
                    <a:pt x="6698" y="17609"/>
                  </a:lnTo>
                  <a:lnTo>
                    <a:pt x="8038" y="20117"/>
                  </a:lnTo>
                  <a:lnTo>
                    <a:pt x="10327" y="18437"/>
                  </a:lnTo>
                  <a:lnTo>
                    <a:pt x="12616" y="20117"/>
                  </a:lnTo>
                  <a:lnTo>
                    <a:pt x="13956" y="17609"/>
                  </a:lnTo>
                  <a:lnTo>
                    <a:pt x="16757" y="18120"/>
                  </a:lnTo>
                  <a:lnTo>
                    <a:pt x="16879" y="15271"/>
                  </a:lnTo>
                  <a:lnTo>
                    <a:pt x="19631" y="14540"/>
                  </a:lnTo>
                  <a:lnTo>
                    <a:pt x="18486" y="11934"/>
                  </a:lnTo>
                  <a:lnTo>
                    <a:pt x="20654" y="10059"/>
                  </a:lnTo>
                  <a:close/>
                </a:path>
              </a:pathLst>
            </a:custGeom>
            <a:noFill/>
            <a:ln w="3810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48"/>
            <p:cNvSpPr/>
            <p:nvPr/>
          </p:nvSpPr>
          <p:spPr>
            <a:xfrm>
              <a:off x="6006800" y="1011375"/>
              <a:ext cx="336125" cy="336125"/>
            </a:xfrm>
            <a:custGeom>
              <a:avLst/>
              <a:gdLst/>
              <a:ahLst/>
              <a:cxnLst/>
              <a:rect l="l" t="t" r="r" b="b"/>
              <a:pathLst>
                <a:path w="13445" h="13445" fill="none" extrusionOk="0">
                  <a:moveTo>
                    <a:pt x="6722" y="13445"/>
                  </a:moveTo>
                  <a:lnTo>
                    <a:pt x="6722" y="13445"/>
                  </a:lnTo>
                  <a:lnTo>
                    <a:pt x="6381" y="13420"/>
                  </a:lnTo>
                  <a:lnTo>
                    <a:pt x="6040" y="13396"/>
                  </a:lnTo>
                  <a:lnTo>
                    <a:pt x="5699" y="13347"/>
                  </a:lnTo>
                  <a:lnTo>
                    <a:pt x="5383" y="13299"/>
                  </a:lnTo>
                  <a:lnTo>
                    <a:pt x="5042" y="13226"/>
                  </a:lnTo>
                  <a:lnTo>
                    <a:pt x="4725" y="13128"/>
                  </a:lnTo>
                  <a:lnTo>
                    <a:pt x="4408" y="13031"/>
                  </a:lnTo>
                  <a:lnTo>
                    <a:pt x="4116" y="12909"/>
                  </a:lnTo>
                  <a:lnTo>
                    <a:pt x="3824" y="12763"/>
                  </a:lnTo>
                  <a:lnTo>
                    <a:pt x="3532" y="12617"/>
                  </a:lnTo>
                  <a:lnTo>
                    <a:pt x="3239" y="12471"/>
                  </a:lnTo>
                  <a:lnTo>
                    <a:pt x="2971" y="12276"/>
                  </a:lnTo>
                  <a:lnTo>
                    <a:pt x="2703" y="12105"/>
                  </a:lnTo>
                  <a:lnTo>
                    <a:pt x="2460" y="11910"/>
                  </a:lnTo>
                  <a:lnTo>
                    <a:pt x="2216" y="11691"/>
                  </a:lnTo>
                  <a:lnTo>
                    <a:pt x="1973" y="11472"/>
                  </a:lnTo>
                  <a:lnTo>
                    <a:pt x="1754" y="11228"/>
                  </a:lnTo>
                  <a:lnTo>
                    <a:pt x="1534" y="10985"/>
                  </a:lnTo>
                  <a:lnTo>
                    <a:pt x="1340" y="10741"/>
                  </a:lnTo>
                  <a:lnTo>
                    <a:pt x="1169" y="10473"/>
                  </a:lnTo>
                  <a:lnTo>
                    <a:pt x="974" y="10206"/>
                  </a:lnTo>
                  <a:lnTo>
                    <a:pt x="828" y="9913"/>
                  </a:lnTo>
                  <a:lnTo>
                    <a:pt x="682" y="9621"/>
                  </a:lnTo>
                  <a:lnTo>
                    <a:pt x="536" y="9329"/>
                  </a:lnTo>
                  <a:lnTo>
                    <a:pt x="414" y="9036"/>
                  </a:lnTo>
                  <a:lnTo>
                    <a:pt x="317" y="8720"/>
                  </a:lnTo>
                  <a:lnTo>
                    <a:pt x="219" y="8403"/>
                  </a:lnTo>
                  <a:lnTo>
                    <a:pt x="146" y="8062"/>
                  </a:lnTo>
                  <a:lnTo>
                    <a:pt x="98" y="7746"/>
                  </a:lnTo>
                  <a:lnTo>
                    <a:pt x="49" y="7405"/>
                  </a:lnTo>
                  <a:lnTo>
                    <a:pt x="24" y="7064"/>
                  </a:lnTo>
                  <a:lnTo>
                    <a:pt x="0" y="6723"/>
                  </a:lnTo>
                  <a:lnTo>
                    <a:pt x="0" y="6723"/>
                  </a:lnTo>
                  <a:lnTo>
                    <a:pt x="24" y="6382"/>
                  </a:lnTo>
                  <a:lnTo>
                    <a:pt x="49" y="6041"/>
                  </a:lnTo>
                  <a:lnTo>
                    <a:pt x="98" y="5700"/>
                  </a:lnTo>
                  <a:lnTo>
                    <a:pt x="146" y="5383"/>
                  </a:lnTo>
                  <a:lnTo>
                    <a:pt x="219" y="5042"/>
                  </a:lnTo>
                  <a:lnTo>
                    <a:pt x="317" y="4726"/>
                  </a:lnTo>
                  <a:lnTo>
                    <a:pt x="414" y="4409"/>
                  </a:lnTo>
                  <a:lnTo>
                    <a:pt x="536" y="4117"/>
                  </a:lnTo>
                  <a:lnTo>
                    <a:pt x="682" y="3825"/>
                  </a:lnTo>
                  <a:lnTo>
                    <a:pt x="828" y="3532"/>
                  </a:lnTo>
                  <a:lnTo>
                    <a:pt x="974" y="3240"/>
                  </a:lnTo>
                  <a:lnTo>
                    <a:pt x="1169" y="2972"/>
                  </a:lnTo>
                  <a:lnTo>
                    <a:pt x="1340" y="2704"/>
                  </a:lnTo>
                  <a:lnTo>
                    <a:pt x="1534" y="2461"/>
                  </a:lnTo>
                  <a:lnTo>
                    <a:pt x="1754" y="2217"/>
                  </a:lnTo>
                  <a:lnTo>
                    <a:pt x="1973" y="1974"/>
                  </a:lnTo>
                  <a:lnTo>
                    <a:pt x="2216" y="1754"/>
                  </a:lnTo>
                  <a:lnTo>
                    <a:pt x="2460" y="1535"/>
                  </a:lnTo>
                  <a:lnTo>
                    <a:pt x="2703" y="1340"/>
                  </a:lnTo>
                  <a:lnTo>
                    <a:pt x="2971" y="1170"/>
                  </a:lnTo>
                  <a:lnTo>
                    <a:pt x="3239" y="975"/>
                  </a:lnTo>
                  <a:lnTo>
                    <a:pt x="3532" y="829"/>
                  </a:lnTo>
                  <a:lnTo>
                    <a:pt x="3824" y="683"/>
                  </a:lnTo>
                  <a:lnTo>
                    <a:pt x="4116" y="537"/>
                  </a:lnTo>
                  <a:lnTo>
                    <a:pt x="4408" y="415"/>
                  </a:lnTo>
                  <a:lnTo>
                    <a:pt x="4725" y="317"/>
                  </a:lnTo>
                  <a:lnTo>
                    <a:pt x="5042" y="220"/>
                  </a:lnTo>
                  <a:lnTo>
                    <a:pt x="5383" y="147"/>
                  </a:lnTo>
                  <a:lnTo>
                    <a:pt x="5699" y="98"/>
                  </a:lnTo>
                  <a:lnTo>
                    <a:pt x="6040" y="49"/>
                  </a:lnTo>
                  <a:lnTo>
                    <a:pt x="6381" y="25"/>
                  </a:lnTo>
                  <a:lnTo>
                    <a:pt x="6722" y="1"/>
                  </a:lnTo>
                  <a:lnTo>
                    <a:pt x="6722" y="1"/>
                  </a:lnTo>
                  <a:lnTo>
                    <a:pt x="7063" y="25"/>
                  </a:lnTo>
                  <a:lnTo>
                    <a:pt x="7404" y="49"/>
                  </a:lnTo>
                  <a:lnTo>
                    <a:pt x="7745" y="98"/>
                  </a:lnTo>
                  <a:lnTo>
                    <a:pt x="8062" y="147"/>
                  </a:lnTo>
                  <a:lnTo>
                    <a:pt x="8403" y="220"/>
                  </a:lnTo>
                  <a:lnTo>
                    <a:pt x="8719" y="317"/>
                  </a:lnTo>
                  <a:lnTo>
                    <a:pt x="9036" y="415"/>
                  </a:lnTo>
                  <a:lnTo>
                    <a:pt x="9328" y="537"/>
                  </a:lnTo>
                  <a:lnTo>
                    <a:pt x="9620" y="683"/>
                  </a:lnTo>
                  <a:lnTo>
                    <a:pt x="9913" y="829"/>
                  </a:lnTo>
                  <a:lnTo>
                    <a:pt x="10205" y="975"/>
                  </a:lnTo>
                  <a:lnTo>
                    <a:pt x="10473" y="1170"/>
                  </a:lnTo>
                  <a:lnTo>
                    <a:pt x="10741" y="1340"/>
                  </a:lnTo>
                  <a:lnTo>
                    <a:pt x="10984" y="1535"/>
                  </a:lnTo>
                  <a:lnTo>
                    <a:pt x="11228" y="1754"/>
                  </a:lnTo>
                  <a:lnTo>
                    <a:pt x="11471" y="1974"/>
                  </a:lnTo>
                  <a:lnTo>
                    <a:pt x="11690" y="2217"/>
                  </a:lnTo>
                  <a:lnTo>
                    <a:pt x="11910" y="2461"/>
                  </a:lnTo>
                  <a:lnTo>
                    <a:pt x="12105" y="2704"/>
                  </a:lnTo>
                  <a:lnTo>
                    <a:pt x="12275" y="2972"/>
                  </a:lnTo>
                  <a:lnTo>
                    <a:pt x="12470" y="3240"/>
                  </a:lnTo>
                  <a:lnTo>
                    <a:pt x="12616" y="3532"/>
                  </a:lnTo>
                  <a:lnTo>
                    <a:pt x="12762" y="3825"/>
                  </a:lnTo>
                  <a:lnTo>
                    <a:pt x="12908" y="4117"/>
                  </a:lnTo>
                  <a:lnTo>
                    <a:pt x="13030" y="4409"/>
                  </a:lnTo>
                  <a:lnTo>
                    <a:pt x="13127" y="4726"/>
                  </a:lnTo>
                  <a:lnTo>
                    <a:pt x="13225" y="5042"/>
                  </a:lnTo>
                  <a:lnTo>
                    <a:pt x="13298" y="5383"/>
                  </a:lnTo>
                  <a:lnTo>
                    <a:pt x="13347" y="5700"/>
                  </a:lnTo>
                  <a:lnTo>
                    <a:pt x="13395" y="6041"/>
                  </a:lnTo>
                  <a:lnTo>
                    <a:pt x="13420" y="6382"/>
                  </a:lnTo>
                  <a:lnTo>
                    <a:pt x="13444" y="6723"/>
                  </a:lnTo>
                  <a:lnTo>
                    <a:pt x="13444" y="6723"/>
                  </a:lnTo>
                  <a:lnTo>
                    <a:pt x="13420" y="7064"/>
                  </a:lnTo>
                  <a:lnTo>
                    <a:pt x="13395" y="7405"/>
                  </a:lnTo>
                  <a:lnTo>
                    <a:pt x="13347" y="7746"/>
                  </a:lnTo>
                  <a:lnTo>
                    <a:pt x="13298" y="8062"/>
                  </a:lnTo>
                  <a:lnTo>
                    <a:pt x="13225" y="8403"/>
                  </a:lnTo>
                  <a:lnTo>
                    <a:pt x="13127" y="8720"/>
                  </a:lnTo>
                  <a:lnTo>
                    <a:pt x="13030" y="9036"/>
                  </a:lnTo>
                  <a:lnTo>
                    <a:pt x="12908" y="9329"/>
                  </a:lnTo>
                  <a:lnTo>
                    <a:pt x="12762" y="9621"/>
                  </a:lnTo>
                  <a:lnTo>
                    <a:pt x="12616" y="9913"/>
                  </a:lnTo>
                  <a:lnTo>
                    <a:pt x="12470" y="10206"/>
                  </a:lnTo>
                  <a:lnTo>
                    <a:pt x="12275" y="10473"/>
                  </a:lnTo>
                  <a:lnTo>
                    <a:pt x="12105" y="10741"/>
                  </a:lnTo>
                  <a:lnTo>
                    <a:pt x="11910" y="10985"/>
                  </a:lnTo>
                  <a:lnTo>
                    <a:pt x="11690" y="11228"/>
                  </a:lnTo>
                  <a:lnTo>
                    <a:pt x="11471" y="11472"/>
                  </a:lnTo>
                  <a:lnTo>
                    <a:pt x="11228" y="11691"/>
                  </a:lnTo>
                  <a:lnTo>
                    <a:pt x="10984" y="11910"/>
                  </a:lnTo>
                  <a:lnTo>
                    <a:pt x="10741" y="12105"/>
                  </a:lnTo>
                  <a:lnTo>
                    <a:pt x="10473" y="12276"/>
                  </a:lnTo>
                  <a:lnTo>
                    <a:pt x="10205" y="12471"/>
                  </a:lnTo>
                  <a:lnTo>
                    <a:pt x="9913" y="12617"/>
                  </a:lnTo>
                  <a:lnTo>
                    <a:pt x="9620" y="12763"/>
                  </a:lnTo>
                  <a:lnTo>
                    <a:pt x="9328" y="12909"/>
                  </a:lnTo>
                  <a:lnTo>
                    <a:pt x="9036" y="13031"/>
                  </a:lnTo>
                  <a:lnTo>
                    <a:pt x="8719" y="13128"/>
                  </a:lnTo>
                  <a:lnTo>
                    <a:pt x="8403" y="13226"/>
                  </a:lnTo>
                  <a:lnTo>
                    <a:pt x="8062" y="13299"/>
                  </a:lnTo>
                  <a:lnTo>
                    <a:pt x="7745" y="13347"/>
                  </a:lnTo>
                  <a:lnTo>
                    <a:pt x="7404" y="13396"/>
                  </a:lnTo>
                  <a:lnTo>
                    <a:pt x="7063" y="13420"/>
                  </a:lnTo>
                  <a:lnTo>
                    <a:pt x="6722" y="13445"/>
                  </a:lnTo>
                  <a:lnTo>
                    <a:pt x="6722" y="13445"/>
                  </a:lnTo>
                  <a:close/>
                </a:path>
              </a:pathLst>
            </a:custGeom>
            <a:noFill/>
            <a:ln w="3810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3" name="Google Shape;1083;p48"/>
          <p:cNvGrpSpPr/>
          <p:nvPr/>
        </p:nvGrpSpPr>
        <p:grpSpPr>
          <a:xfrm>
            <a:off x="606914" y="3394077"/>
            <a:ext cx="1079481" cy="1051467"/>
            <a:chOff x="5916675" y="927975"/>
            <a:chExt cx="516350" cy="502950"/>
          </a:xfrm>
        </p:grpSpPr>
        <p:sp>
          <p:nvSpPr>
            <p:cNvPr id="1084" name="Google Shape;1084;p48"/>
            <p:cNvSpPr/>
            <p:nvPr/>
          </p:nvSpPr>
          <p:spPr>
            <a:xfrm>
              <a:off x="5916675" y="927975"/>
              <a:ext cx="516350" cy="502950"/>
            </a:xfrm>
            <a:custGeom>
              <a:avLst/>
              <a:gdLst/>
              <a:ahLst/>
              <a:cxnLst/>
              <a:rect l="l" t="t" r="r" b="b"/>
              <a:pathLst>
                <a:path w="20654" h="20118" fill="none" extrusionOk="0">
                  <a:moveTo>
                    <a:pt x="20654" y="10059"/>
                  </a:moveTo>
                  <a:lnTo>
                    <a:pt x="18486" y="8183"/>
                  </a:lnTo>
                  <a:lnTo>
                    <a:pt x="19631" y="5577"/>
                  </a:lnTo>
                  <a:lnTo>
                    <a:pt x="16879" y="4847"/>
                  </a:lnTo>
                  <a:lnTo>
                    <a:pt x="16757" y="1997"/>
                  </a:lnTo>
                  <a:lnTo>
                    <a:pt x="13956" y="2509"/>
                  </a:lnTo>
                  <a:lnTo>
                    <a:pt x="12616" y="0"/>
                  </a:lnTo>
                  <a:lnTo>
                    <a:pt x="10327" y="1681"/>
                  </a:lnTo>
                  <a:lnTo>
                    <a:pt x="8038" y="0"/>
                  </a:lnTo>
                  <a:lnTo>
                    <a:pt x="6698" y="2509"/>
                  </a:lnTo>
                  <a:lnTo>
                    <a:pt x="3897" y="1997"/>
                  </a:lnTo>
                  <a:lnTo>
                    <a:pt x="3776" y="4847"/>
                  </a:lnTo>
                  <a:lnTo>
                    <a:pt x="1023" y="5577"/>
                  </a:lnTo>
                  <a:lnTo>
                    <a:pt x="2168" y="8183"/>
                  </a:lnTo>
                  <a:lnTo>
                    <a:pt x="1" y="10059"/>
                  </a:lnTo>
                  <a:lnTo>
                    <a:pt x="2168" y="11934"/>
                  </a:lnTo>
                  <a:lnTo>
                    <a:pt x="1023" y="14540"/>
                  </a:lnTo>
                  <a:lnTo>
                    <a:pt x="3776" y="15271"/>
                  </a:lnTo>
                  <a:lnTo>
                    <a:pt x="3897" y="18120"/>
                  </a:lnTo>
                  <a:lnTo>
                    <a:pt x="6698" y="17609"/>
                  </a:lnTo>
                  <a:lnTo>
                    <a:pt x="8038" y="20117"/>
                  </a:lnTo>
                  <a:lnTo>
                    <a:pt x="10327" y="18437"/>
                  </a:lnTo>
                  <a:lnTo>
                    <a:pt x="12616" y="20117"/>
                  </a:lnTo>
                  <a:lnTo>
                    <a:pt x="13956" y="17609"/>
                  </a:lnTo>
                  <a:lnTo>
                    <a:pt x="16757" y="18120"/>
                  </a:lnTo>
                  <a:lnTo>
                    <a:pt x="16879" y="15271"/>
                  </a:lnTo>
                  <a:lnTo>
                    <a:pt x="19631" y="14540"/>
                  </a:lnTo>
                  <a:lnTo>
                    <a:pt x="18486" y="11934"/>
                  </a:lnTo>
                  <a:lnTo>
                    <a:pt x="20654" y="10059"/>
                  </a:lnTo>
                  <a:close/>
                </a:path>
              </a:pathLst>
            </a:custGeom>
            <a:solidFill>
              <a:srgbClr val="FF0000"/>
            </a:solidFill>
            <a:ln w="9525" cap="rnd" cmpd="sng">
              <a:solidFill>
                <a:schemeClr val="accent1"/>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48"/>
            <p:cNvSpPr/>
            <p:nvPr/>
          </p:nvSpPr>
          <p:spPr>
            <a:xfrm>
              <a:off x="6006800" y="1011375"/>
              <a:ext cx="336125" cy="336125"/>
            </a:xfrm>
            <a:custGeom>
              <a:avLst/>
              <a:gdLst/>
              <a:ahLst/>
              <a:cxnLst/>
              <a:rect l="l" t="t" r="r" b="b"/>
              <a:pathLst>
                <a:path w="13445" h="13445" fill="none" extrusionOk="0">
                  <a:moveTo>
                    <a:pt x="6722" y="13445"/>
                  </a:moveTo>
                  <a:lnTo>
                    <a:pt x="6722" y="13445"/>
                  </a:lnTo>
                  <a:lnTo>
                    <a:pt x="6381" y="13420"/>
                  </a:lnTo>
                  <a:lnTo>
                    <a:pt x="6040" y="13396"/>
                  </a:lnTo>
                  <a:lnTo>
                    <a:pt x="5699" y="13347"/>
                  </a:lnTo>
                  <a:lnTo>
                    <a:pt x="5383" y="13299"/>
                  </a:lnTo>
                  <a:lnTo>
                    <a:pt x="5042" y="13226"/>
                  </a:lnTo>
                  <a:lnTo>
                    <a:pt x="4725" y="13128"/>
                  </a:lnTo>
                  <a:lnTo>
                    <a:pt x="4408" y="13031"/>
                  </a:lnTo>
                  <a:lnTo>
                    <a:pt x="4116" y="12909"/>
                  </a:lnTo>
                  <a:lnTo>
                    <a:pt x="3824" y="12763"/>
                  </a:lnTo>
                  <a:lnTo>
                    <a:pt x="3532" y="12617"/>
                  </a:lnTo>
                  <a:lnTo>
                    <a:pt x="3239" y="12471"/>
                  </a:lnTo>
                  <a:lnTo>
                    <a:pt x="2971" y="12276"/>
                  </a:lnTo>
                  <a:lnTo>
                    <a:pt x="2703" y="12105"/>
                  </a:lnTo>
                  <a:lnTo>
                    <a:pt x="2460" y="11910"/>
                  </a:lnTo>
                  <a:lnTo>
                    <a:pt x="2216" y="11691"/>
                  </a:lnTo>
                  <a:lnTo>
                    <a:pt x="1973" y="11472"/>
                  </a:lnTo>
                  <a:lnTo>
                    <a:pt x="1754" y="11228"/>
                  </a:lnTo>
                  <a:lnTo>
                    <a:pt x="1534" y="10985"/>
                  </a:lnTo>
                  <a:lnTo>
                    <a:pt x="1340" y="10741"/>
                  </a:lnTo>
                  <a:lnTo>
                    <a:pt x="1169" y="10473"/>
                  </a:lnTo>
                  <a:lnTo>
                    <a:pt x="974" y="10206"/>
                  </a:lnTo>
                  <a:lnTo>
                    <a:pt x="828" y="9913"/>
                  </a:lnTo>
                  <a:lnTo>
                    <a:pt x="682" y="9621"/>
                  </a:lnTo>
                  <a:lnTo>
                    <a:pt x="536" y="9329"/>
                  </a:lnTo>
                  <a:lnTo>
                    <a:pt x="414" y="9036"/>
                  </a:lnTo>
                  <a:lnTo>
                    <a:pt x="317" y="8720"/>
                  </a:lnTo>
                  <a:lnTo>
                    <a:pt x="219" y="8403"/>
                  </a:lnTo>
                  <a:lnTo>
                    <a:pt x="146" y="8062"/>
                  </a:lnTo>
                  <a:lnTo>
                    <a:pt x="98" y="7746"/>
                  </a:lnTo>
                  <a:lnTo>
                    <a:pt x="49" y="7405"/>
                  </a:lnTo>
                  <a:lnTo>
                    <a:pt x="24" y="7064"/>
                  </a:lnTo>
                  <a:lnTo>
                    <a:pt x="0" y="6723"/>
                  </a:lnTo>
                  <a:lnTo>
                    <a:pt x="0" y="6723"/>
                  </a:lnTo>
                  <a:lnTo>
                    <a:pt x="24" y="6382"/>
                  </a:lnTo>
                  <a:lnTo>
                    <a:pt x="49" y="6041"/>
                  </a:lnTo>
                  <a:lnTo>
                    <a:pt x="98" y="5700"/>
                  </a:lnTo>
                  <a:lnTo>
                    <a:pt x="146" y="5383"/>
                  </a:lnTo>
                  <a:lnTo>
                    <a:pt x="219" y="5042"/>
                  </a:lnTo>
                  <a:lnTo>
                    <a:pt x="317" y="4726"/>
                  </a:lnTo>
                  <a:lnTo>
                    <a:pt x="414" y="4409"/>
                  </a:lnTo>
                  <a:lnTo>
                    <a:pt x="536" y="4117"/>
                  </a:lnTo>
                  <a:lnTo>
                    <a:pt x="682" y="3825"/>
                  </a:lnTo>
                  <a:lnTo>
                    <a:pt x="828" y="3532"/>
                  </a:lnTo>
                  <a:lnTo>
                    <a:pt x="974" y="3240"/>
                  </a:lnTo>
                  <a:lnTo>
                    <a:pt x="1169" y="2972"/>
                  </a:lnTo>
                  <a:lnTo>
                    <a:pt x="1340" y="2704"/>
                  </a:lnTo>
                  <a:lnTo>
                    <a:pt x="1534" y="2461"/>
                  </a:lnTo>
                  <a:lnTo>
                    <a:pt x="1754" y="2217"/>
                  </a:lnTo>
                  <a:lnTo>
                    <a:pt x="1973" y="1974"/>
                  </a:lnTo>
                  <a:lnTo>
                    <a:pt x="2216" y="1754"/>
                  </a:lnTo>
                  <a:lnTo>
                    <a:pt x="2460" y="1535"/>
                  </a:lnTo>
                  <a:lnTo>
                    <a:pt x="2703" y="1340"/>
                  </a:lnTo>
                  <a:lnTo>
                    <a:pt x="2971" y="1170"/>
                  </a:lnTo>
                  <a:lnTo>
                    <a:pt x="3239" y="975"/>
                  </a:lnTo>
                  <a:lnTo>
                    <a:pt x="3532" y="829"/>
                  </a:lnTo>
                  <a:lnTo>
                    <a:pt x="3824" y="683"/>
                  </a:lnTo>
                  <a:lnTo>
                    <a:pt x="4116" y="537"/>
                  </a:lnTo>
                  <a:lnTo>
                    <a:pt x="4408" y="415"/>
                  </a:lnTo>
                  <a:lnTo>
                    <a:pt x="4725" y="317"/>
                  </a:lnTo>
                  <a:lnTo>
                    <a:pt x="5042" y="220"/>
                  </a:lnTo>
                  <a:lnTo>
                    <a:pt x="5383" y="147"/>
                  </a:lnTo>
                  <a:lnTo>
                    <a:pt x="5699" y="98"/>
                  </a:lnTo>
                  <a:lnTo>
                    <a:pt x="6040" y="49"/>
                  </a:lnTo>
                  <a:lnTo>
                    <a:pt x="6381" y="25"/>
                  </a:lnTo>
                  <a:lnTo>
                    <a:pt x="6722" y="1"/>
                  </a:lnTo>
                  <a:lnTo>
                    <a:pt x="6722" y="1"/>
                  </a:lnTo>
                  <a:lnTo>
                    <a:pt x="7063" y="25"/>
                  </a:lnTo>
                  <a:lnTo>
                    <a:pt x="7404" y="49"/>
                  </a:lnTo>
                  <a:lnTo>
                    <a:pt x="7745" y="98"/>
                  </a:lnTo>
                  <a:lnTo>
                    <a:pt x="8062" y="147"/>
                  </a:lnTo>
                  <a:lnTo>
                    <a:pt x="8403" y="220"/>
                  </a:lnTo>
                  <a:lnTo>
                    <a:pt x="8719" y="317"/>
                  </a:lnTo>
                  <a:lnTo>
                    <a:pt x="9036" y="415"/>
                  </a:lnTo>
                  <a:lnTo>
                    <a:pt x="9328" y="537"/>
                  </a:lnTo>
                  <a:lnTo>
                    <a:pt x="9620" y="683"/>
                  </a:lnTo>
                  <a:lnTo>
                    <a:pt x="9913" y="829"/>
                  </a:lnTo>
                  <a:lnTo>
                    <a:pt x="10205" y="975"/>
                  </a:lnTo>
                  <a:lnTo>
                    <a:pt x="10473" y="1170"/>
                  </a:lnTo>
                  <a:lnTo>
                    <a:pt x="10741" y="1340"/>
                  </a:lnTo>
                  <a:lnTo>
                    <a:pt x="10984" y="1535"/>
                  </a:lnTo>
                  <a:lnTo>
                    <a:pt x="11228" y="1754"/>
                  </a:lnTo>
                  <a:lnTo>
                    <a:pt x="11471" y="1974"/>
                  </a:lnTo>
                  <a:lnTo>
                    <a:pt x="11690" y="2217"/>
                  </a:lnTo>
                  <a:lnTo>
                    <a:pt x="11910" y="2461"/>
                  </a:lnTo>
                  <a:lnTo>
                    <a:pt x="12105" y="2704"/>
                  </a:lnTo>
                  <a:lnTo>
                    <a:pt x="12275" y="2972"/>
                  </a:lnTo>
                  <a:lnTo>
                    <a:pt x="12470" y="3240"/>
                  </a:lnTo>
                  <a:lnTo>
                    <a:pt x="12616" y="3532"/>
                  </a:lnTo>
                  <a:lnTo>
                    <a:pt x="12762" y="3825"/>
                  </a:lnTo>
                  <a:lnTo>
                    <a:pt x="12908" y="4117"/>
                  </a:lnTo>
                  <a:lnTo>
                    <a:pt x="13030" y="4409"/>
                  </a:lnTo>
                  <a:lnTo>
                    <a:pt x="13127" y="4726"/>
                  </a:lnTo>
                  <a:lnTo>
                    <a:pt x="13225" y="5042"/>
                  </a:lnTo>
                  <a:lnTo>
                    <a:pt x="13298" y="5383"/>
                  </a:lnTo>
                  <a:lnTo>
                    <a:pt x="13347" y="5700"/>
                  </a:lnTo>
                  <a:lnTo>
                    <a:pt x="13395" y="6041"/>
                  </a:lnTo>
                  <a:lnTo>
                    <a:pt x="13420" y="6382"/>
                  </a:lnTo>
                  <a:lnTo>
                    <a:pt x="13444" y="6723"/>
                  </a:lnTo>
                  <a:lnTo>
                    <a:pt x="13444" y="6723"/>
                  </a:lnTo>
                  <a:lnTo>
                    <a:pt x="13420" y="7064"/>
                  </a:lnTo>
                  <a:lnTo>
                    <a:pt x="13395" y="7405"/>
                  </a:lnTo>
                  <a:lnTo>
                    <a:pt x="13347" y="7746"/>
                  </a:lnTo>
                  <a:lnTo>
                    <a:pt x="13298" y="8062"/>
                  </a:lnTo>
                  <a:lnTo>
                    <a:pt x="13225" y="8403"/>
                  </a:lnTo>
                  <a:lnTo>
                    <a:pt x="13127" y="8720"/>
                  </a:lnTo>
                  <a:lnTo>
                    <a:pt x="13030" y="9036"/>
                  </a:lnTo>
                  <a:lnTo>
                    <a:pt x="12908" y="9329"/>
                  </a:lnTo>
                  <a:lnTo>
                    <a:pt x="12762" y="9621"/>
                  </a:lnTo>
                  <a:lnTo>
                    <a:pt x="12616" y="9913"/>
                  </a:lnTo>
                  <a:lnTo>
                    <a:pt x="12470" y="10206"/>
                  </a:lnTo>
                  <a:lnTo>
                    <a:pt x="12275" y="10473"/>
                  </a:lnTo>
                  <a:lnTo>
                    <a:pt x="12105" y="10741"/>
                  </a:lnTo>
                  <a:lnTo>
                    <a:pt x="11910" y="10985"/>
                  </a:lnTo>
                  <a:lnTo>
                    <a:pt x="11690" y="11228"/>
                  </a:lnTo>
                  <a:lnTo>
                    <a:pt x="11471" y="11472"/>
                  </a:lnTo>
                  <a:lnTo>
                    <a:pt x="11228" y="11691"/>
                  </a:lnTo>
                  <a:lnTo>
                    <a:pt x="10984" y="11910"/>
                  </a:lnTo>
                  <a:lnTo>
                    <a:pt x="10741" y="12105"/>
                  </a:lnTo>
                  <a:lnTo>
                    <a:pt x="10473" y="12276"/>
                  </a:lnTo>
                  <a:lnTo>
                    <a:pt x="10205" y="12471"/>
                  </a:lnTo>
                  <a:lnTo>
                    <a:pt x="9913" y="12617"/>
                  </a:lnTo>
                  <a:lnTo>
                    <a:pt x="9620" y="12763"/>
                  </a:lnTo>
                  <a:lnTo>
                    <a:pt x="9328" y="12909"/>
                  </a:lnTo>
                  <a:lnTo>
                    <a:pt x="9036" y="13031"/>
                  </a:lnTo>
                  <a:lnTo>
                    <a:pt x="8719" y="13128"/>
                  </a:lnTo>
                  <a:lnTo>
                    <a:pt x="8403" y="13226"/>
                  </a:lnTo>
                  <a:lnTo>
                    <a:pt x="8062" y="13299"/>
                  </a:lnTo>
                  <a:lnTo>
                    <a:pt x="7745" y="13347"/>
                  </a:lnTo>
                  <a:lnTo>
                    <a:pt x="7404" y="13396"/>
                  </a:lnTo>
                  <a:lnTo>
                    <a:pt x="7063" y="13420"/>
                  </a:lnTo>
                  <a:lnTo>
                    <a:pt x="6722" y="13445"/>
                  </a:lnTo>
                  <a:lnTo>
                    <a:pt x="6722" y="13445"/>
                  </a:lnTo>
                  <a:close/>
                </a:path>
              </a:pathLst>
            </a:custGeom>
            <a:solidFill>
              <a:srgbClr val="FF0000"/>
            </a:solidFill>
            <a:ln w="9525" cap="rnd" cmpd="sng">
              <a:solidFill>
                <a:schemeClr val="accent1"/>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6" name="Google Shape;1086;p48"/>
          <p:cNvGrpSpPr/>
          <p:nvPr/>
        </p:nvGrpSpPr>
        <p:grpSpPr>
          <a:xfrm>
            <a:off x="607057" y="2688175"/>
            <a:ext cx="433992" cy="422729"/>
            <a:chOff x="5916675" y="927975"/>
            <a:chExt cx="516350" cy="502950"/>
          </a:xfrm>
        </p:grpSpPr>
        <p:sp>
          <p:nvSpPr>
            <p:cNvPr id="1087" name="Google Shape;1087;p48"/>
            <p:cNvSpPr/>
            <p:nvPr/>
          </p:nvSpPr>
          <p:spPr>
            <a:xfrm>
              <a:off x="5916675" y="927975"/>
              <a:ext cx="516350" cy="502950"/>
            </a:xfrm>
            <a:custGeom>
              <a:avLst/>
              <a:gdLst/>
              <a:ahLst/>
              <a:cxnLst/>
              <a:rect l="l" t="t" r="r" b="b"/>
              <a:pathLst>
                <a:path w="20654" h="20118" fill="none" extrusionOk="0">
                  <a:moveTo>
                    <a:pt x="20654" y="10059"/>
                  </a:moveTo>
                  <a:lnTo>
                    <a:pt x="18486" y="8183"/>
                  </a:lnTo>
                  <a:lnTo>
                    <a:pt x="19631" y="5577"/>
                  </a:lnTo>
                  <a:lnTo>
                    <a:pt x="16879" y="4847"/>
                  </a:lnTo>
                  <a:lnTo>
                    <a:pt x="16757" y="1997"/>
                  </a:lnTo>
                  <a:lnTo>
                    <a:pt x="13956" y="2509"/>
                  </a:lnTo>
                  <a:lnTo>
                    <a:pt x="12616" y="0"/>
                  </a:lnTo>
                  <a:lnTo>
                    <a:pt x="10327" y="1681"/>
                  </a:lnTo>
                  <a:lnTo>
                    <a:pt x="8038" y="0"/>
                  </a:lnTo>
                  <a:lnTo>
                    <a:pt x="6698" y="2509"/>
                  </a:lnTo>
                  <a:lnTo>
                    <a:pt x="3897" y="1997"/>
                  </a:lnTo>
                  <a:lnTo>
                    <a:pt x="3776" y="4847"/>
                  </a:lnTo>
                  <a:lnTo>
                    <a:pt x="1023" y="5577"/>
                  </a:lnTo>
                  <a:lnTo>
                    <a:pt x="2168" y="8183"/>
                  </a:lnTo>
                  <a:lnTo>
                    <a:pt x="1" y="10059"/>
                  </a:lnTo>
                  <a:lnTo>
                    <a:pt x="2168" y="11934"/>
                  </a:lnTo>
                  <a:lnTo>
                    <a:pt x="1023" y="14540"/>
                  </a:lnTo>
                  <a:lnTo>
                    <a:pt x="3776" y="15271"/>
                  </a:lnTo>
                  <a:lnTo>
                    <a:pt x="3897" y="18120"/>
                  </a:lnTo>
                  <a:lnTo>
                    <a:pt x="6698" y="17609"/>
                  </a:lnTo>
                  <a:lnTo>
                    <a:pt x="8038" y="20117"/>
                  </a:lnTo>
                  <a:lnTo>
                    <a:pt x="10327" y="18437"/>
                  </a:lnTo>
                  <a:lnTo>
                    <a:pt x="12616" y="20117"/>
                  </a:lnTo>
                  <a:lnTo>
                    <a:pt x="13956" y="17609"/>
                  </a:lnTo>
                  <a:lnTo>
                    <a:pt x="16757" y="18120"/>
                  </a:lnTo>
                  <a:lnTo>
                    <a:pt x="16879" y="15271"/>
                  </a:lnTo>
                  <a:lnTo>
                    <a:pt x="19631" y="14540"/>
                  </a:lnTo>
                  <a:lnTo>
                    <a:pt x="18486" y="11934"/>
                  </a:lnTo>
                  <a:lnTo>
                    <a:pt x="20654" y="10059"/>
                  </a:lnTo>
                  <a:close/>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48"/>
            <p:cNvSpPr/>
            <p:nvPr/>
          </p:nvSpPr>
          <p:spPr>
            <a:xfrm>
              <a:off x="6006800" y="1011375"/>
              <a:ext cx="336125" cy="336125"/>
            </a:xfrm>
            <a:custGeom>
              <a:avLst/>
              <a:gdLst/>
              <a:ahLst/>
              <a:cxnLst/>
              <a:rect l="l" t="t" r="r" b="b"/>
              <a:pathLst>
                <a:path w="13445" h="13445" fill="none" extrusionOk="0">
                  <a:moveTo>
                    <a:pt x="6722" y="13445"/>
                  </a:moveTo>
                  <a:lnTo>
                    <a:pt x="6722" y="13445"/>
                  </a:lnTo>
                  <a:lnTo>
                    <a:pt x="6381" y="13420"/>
                  </a:lnTo>
                  <a:lnTo>
                    <a:pt x="6040" y="13396"/>
                  </a:lnTo>
                  <a:lnTo>
                    <a:pt x="5699" y="13347"/>
                  </a:lnTo>
                  <a:lnTo>
                    <a:pt x="5383" y="13299"/>
                  </a:lnTo>
                  <a:lnTo>
                    <a:pt x="5042" y="13226"/>
                  </a:lnTo>
                  <a:lnTo>
                    <a:pt x="4725" y="13128"/>
                  </a:lnTo>
                  <a:lnTo>
                    <a:pt x="4408" y="13031"/>
                  </a:lnTo>
                  <a:lnTo>
                    <a:pt x="4116" y="12909"/>
                  </a:lnTo>
                  <a:lnTo>
                    <a:pt x="3824" y="12763"/>
                  </a:lnTo>
                  <a:lnTo>
                    <a:pt x="3532" y="12617"/>
                  </a:lnTo>
                  <a:lnTo>
                    <a:pt x="3239" y="12471"/>
                  </a:lnTo>
                  <a:lnTo>
                    <a:pt x="2971" y="12276"/>
                  </a:lnTo>
                  <a:lnTo>
                    <a:pt x="2703" y="12105"/>
                  </a:lnTo>
                  <a:lnTo>
                    <a:pt x="2460" y="11910"/>
                  </a:lnTo>
                  <a:lnTo>
                    <a:pt x="2216" y="11691"/>
                  </a:lnTo>
                  <a:lnTo>
                    <a:pt x="1973" y="11472"/>
                  </a:lnTo>
                  <a:lnTo>
                    <a:pt x="1754" y="11228"/>
                  </a:lnTo>
                  <a:lnTo>
                    <a:pt x="1534" y="10985"/>
                  </a:lnTo>
                  <a:lnTo>
                    <a:pt x="1340" y="10741"/>
                  </a:lnTo>
                  <a:lnTo>
                    <a:pt x="1169" y="10473"/>
                  </a:lnTo>
                  <a:lnTo>
                    <a:pt x="974" y="10206"/>
                  </a:lnTo>
                  <a:lnTo>
                    <a:pt x="828" y="9913"/>
                  </a:lnTo>
                  <a:lnTo>
                    <a:pt x="682" y="9621"/>
                  </a:lnTo>
                  <a:lnTo>
                    <a:pt x="536" y="9329"/>
                  </a:lnTo>
                  <a:lnTo>
                    <a:pt x="414" y="9036"/>
                  </a:lnTo>
                  <a:lnTo>
                    <a:pt x="317" y="8720"/>
                  </a:lnTo>
                  <a:lnTo>
                    <a:pt x="219" y="8403"/>
                  </a:lnTo>
                  <a:lnTo>
                    <a:pt x="146" y="8062"/>
                  </a:lnTo>
                  <a:lnTo>
                    <a:pt x="98" y="7746"/>
                  </a:lnTo>
                  <a:lnTo>
                    <a:pt x="49" y="7405"/>
                  </a:lnTo>
                  <a:lnTo>
                    <a:pt x="24" y="7064"/>
                  </a:lnTo>
                  <a:lnTo>
                    <a:pt x="0" y="6723"/>
                  </a:lnTo>
                  <a:lnTo>
                    <a:pt x="0" y="6723"/>
                  </a:lnTo>
                  <a:lnTo>
                    <a:pt x="24" y="6382"/>
                  </a:lnTo>
                  <a:lnTo>
                    <a:pt x="49" y="6041"/>
                  </a:lnTo>
                  <a:lnTo>
                    <a:pt x="98" y="5700"/>
                  </a:lnTo>
                  <a:lnTo>
                    <a:pt x="146" y="5383"/>
                  </a:lnTo>
                  <a:lnTo>
                    <a:pt x="219" y="5042"/>
                  </a:lnTo>
                  <a:lnTo>
                    <a:pt x="317" y="4726"/>
                  </a:lnTo>
                  <a:lnTo>
                    <a:pt x="414" y="4409"/>
                  </a:lnTo>
                  <a:lnTo>
                    <a:pt x="536" y="4117"/>
                  </a:lnTo>
                  <a:lnTo>
                    <a:pt x="682" y="3825"/>
                  </a:lnTo>
                  <a:lnTo>
                    <a:pt x="828" y="3532"/>
                  </a:lnTo>
                  <a:lnTo>
                    <a:pt x="974" y="3240"/>
                  </a:lnTo>
                  <a:lnTo>
                    <a:pt x="1169" y="2972"/>
                  </a:lnTo>
                  <a:lnTo>
                    <a:pt x="1340" y="2704"/>
                  </a:lnTo>
                  <a:lnTo>
                    <a:pt x="1534" y="2461"/>
                  </a:lnTo>
                  <a:lnTo>
                    <a:pt x="1754" y="2217"/>
                  </a:lnTo>
                  <a:lnTo>
                    <a:pt x="1973" y="1974"/>
                  </a:lnTo>
                  <a:lnTo>
                    <a:pt x="2216" y="1754"/>
                  </a:lnTo>
                  <a:lnTo>
                    <a:pt x="2460" y="1535"/>
                  </a:lnTo>
                  <a:lnTo>
                    <a:pt x="2703" y="1340"/>
                  </a:lnTo>
                  <a:lnTo>
                    <a:pt x="2971" y="1170"/>
                  </a:lnTo>
                  <a:lnTo>
                    <a:pt x="3239" y="975"/>
                  </a:lnTo>
                  <a:lnTo>
                    <a:pt x="3532" y="829"/>
                  </a:lnTo>
                  <a:lnTo>
                    <a:pt x="3824" y="683"/>
                  </a:lnTo>
                  <a:lnTo>
                    <a:pt x="4116" y="537"/>
                  </a:lnTo>
                  <a:lnTo>
                    <a:pt x="4408" y="415"/>
                  </a:lnTo>
                  <a:lnTo>
                    <a:pt x="4725" y="317"/>
                  </a:lnTo>
                  <a:lnTo>
                    <a:pt x="5042" y="220"/>
                  </a:lnTo>
                  <a:lnTo>
                    <a:pt x="5383" y="147"/>
                  </a:lnTo>
                  <a:lnTo>
                    <a:pt x="5699" y="98"/>
                  </a:lnTo>
                  <a:lnTo>
                    <a:pt x="6040" y="49"/>
                  </a:lnTo>
                  <a:lnTo>
                    <a:pt x="6381" y="25"/>
                  </a:lnTo>
                  <a:lnTo>
                    <a:pt x="6722" y="1"/>
                  </a:lnTo>
                  <a:lnTo>
                    <a:pt x="6722" y="1"/>
                  </a:lnTo>
                  <a:lnTo>
                    <a:pt x="7063" y="25"/>
                  </a:lnTo>
                  <a:lnTo>
                    <a:pt x="7404" y="49"/>
                  </a:lnTo>
                  <a:lnTo>
                    <a:pt x="7745" y="98"/>
                  </a:lnTo>
                  <a:lnTo>
                    <a:pt x="8062" y="147"/>
                  </a:lnTo>
                  <a:lnTo>
                    <a:pt x="8403" y="220"/>
                  </a:lnTo>
                  <a:lnTo>
                    <a:pt x="8719" y="317"/>
                  </a:lnTo>
                  <a:lnTo>
                    <a:pt x="9036" y="415"/>
                  </a:lnTo>
                  <a:lnTo>
                    <a:pt x="9328" y="537"/>
                  </a:lnTo>
                  <a:lnTo>
                    <a:pt x="9620" y="683"/>
                  </a:lnTo>
                  <a:lnTo>
                    <a:pt x="9913" y="829"/>
                  </a:lnTo>
                  <a:lnTo>
                    <a:pt x="10205" y="975"/>
                  </a:lnTo>
                  <a:lnTo>
                    <a:pt x="10473" y="1170"/>
                  </a:lnTo>
                  <a:lnTo>
                    <a:pt x="10741" y="1340"/>
                  </a:lnTo>
                  <a:lnTo>
                    <a:pt x="10984" y="1535"/>
                  </a:lnTo>
                  <a:lnTo>
                    <a:pt x="11228" y="1754"/>
                  </a:lnTo>
                  <a:lnTo>
                    <a:pt x="11471" y="1974"/>
                  </a:lnTo>
                  <a:lnTo>
                    <a:pt x="11690" y="2217"/>
                  </a:lnTo>
                  <a:lnTo>
                    <a:pt x="11910" y="2461"/>
                  </a:lnTo>
                  <a:lnTo>
                    <a:pt x="12105" y="2704"/>
                  </a:lnTo>
                  <a:lnTo>
                    <a:pt x="12275" y="2972"/>
                  </a:lnTo>
                  <a:lnTo>
                    <a:pt x="12470" y="3240"/>
                  </a:lnTo>
                  <a:lnTo>
                    <a:pt x="12616" y="3532"/>
                  </a:lnTo>
                  <a:lnTo>
                    <a:pt x="12762" y="3825"/>
                  </a:lnTo>
                  <a:lnTo>
                    <a:pt x="12908" y="4117"/>
                  </a:lnTo>
                  <a:lnTo>
                    <a:pt x="13030" y="4409"/>
                  </a:lnTo>
                  <a:lnTo>
                    <a:pt x="13127" y="4726"/>
                  </a:lnTo>
                  <a:lnTo>
                    <a:pt x="13225" y="5042"/>
                  </a:lnTo>
                  <a:lnTo>
                    <a:pt x="13298" y="5383"/>
                  </a:lnTo>
                  <a:lnTo>
                    <a:pt x="13347" y="5700"/>
                  </a:lnTo>
                  <a:lnTo>
                    <a:pt x="13395" y="6041"/>
                  </a:lnTo>
                  <a:lnTo>
                    <a:pt x="13420" y="6382"/>
                  </a:lnTo>
                  <a:lnTo>
                    <a:pt x="13444" y="6723"/>
                  </a:lnTo>
                  <a:lnTo>
                    <a:pt x="13444" y="6723"/>
                  </a:lnTo>
                  <a:lnTo>
                    <a:pt x="13420" y="7064"/>
                  </a:lnTo>
                  <a:lnTo>
                    <a:pt x="13395" y="7405"/>
                  </a:lnTo>
                  <a:lnTo>
                    <a:pt x="13347" y="7746"/>
                  </a:lnTo>
                  <a:lnTo>
                    <a:pt x="13298" y="8062"/>
                  </a:lnTo>
                  <a:lnTo>
                    <a:pt x="13225" y="8403"/>
                  </a:lnTo>
                  <a:lnTo>
                    <a:pt x="13127" y="8720"/>
                  </a:lnTo>
                  <a:lnTo>
                    <a:pt x="13030" y="9036"/>
                  </a:lnTo>
                  <a:lnTo>
                    <a:pt x="12908" y="9329"/>
                  </a:lnTo>
                  <a:lnTo>
                    <a:pt x="12762" y="9621"/>
                  </a:lnTo>
                  <a:lnTo>
                    <a:pt x="12616" y="9913"/>
                  </a:lnTo>
                  <a:lnTo>
                    <a:pt x="12470" y="10206"/>
                  </a:lnTo>
                  <a:lnTo>
                    <a:pt x="12275" y="10473"/>
                  </a:lnTo>
                  <a:lnTo>
                    <a:pt x="12105" y="10741"/>
                  </a:lnTo>
                  <a:lnTo>
                    <a:pt x="11910" y="10985"/>
                  </a:lnTo>
                  <a:lnTo>
                    <a:pt x="11690" y="11228"/>
                  </a:lnTo>
                  <a:lnTo>
                    <a:pt x="11471" y="11472"/>
                  </a:lnTo>
                  <a:lnTo>
                    <a:pt x="11228" y="11691"/>
                  </a:lnTo>
                  <a:lnTo>
                    <a:pt x="10984" y="11910"/>
                  </a:lnTo>
                  <a:lnTo>
                    <a:pt x="10741" y="12105"/>
                  </a:lnTo>
                  <a:lnTo>
                    <a:pt x="10473" y="12276"/>
                  </a:lnTo>
                  <a:lnTo>
                    <a:pt x="10205" y="12471"/>
                  </a:lnTo>
                  <a:lnTo>
                    <a:pt x="9913" y="12617"/>
                  </a:lnTo>
                  <a:lnTo>
                    <a:pt x="9620" y="12763"/>
                  </a:lnTo>
                  <a:lnTo>
                    <a:pt x="9328" y="12909"/>
                  </a:lnTo>
                  <a:lnTo>
                    <a:pt x="9036" y="13031"/>
                  </a:lnTo>
                  <a:lnTo>
                    <a:pt x="8719" y="13128"/>
                  </a:lnTo>
                  <a:lnTo>
                    <a:pt x="8403" y="13226"/>
                  </a:lnTo>
                  <a:lnTo>
                    <a:pt x="8062" y="13299"/>
                  </a:lnTo>
                  <a:lnTo>
                    <a:pt x="7745" y="13347"/>
                  </a:lnTo>
                  <a:lnTo>
                    <a:pt x="7404" y="13396"/>
                  </a:lnTo>
                  <a:lnTo>
                    <a:pt x="7063" y="13420"/>
                  </a:lnTo>
                  <a:lnTo>
                    <a:pt x="6722" y="13445"/>
                  </a:lnTo>
                  <a:lnTo>
                    <a:pt x="6722" y="13445"/>
                  </a:lnTo>
                  <a:close/>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89" name="Google Shape;1089;p48"/>
          <p:cNvSpPr/>
          <p:nvPr/>
        </p:nvSpPr>
        <p:spPr>
          <a:xfrm>
            <a:off x="1683055" y="2924553"/>
            <a:ext cx="402263" cy="227229"/>
          </a:xfrm>
          <a:custGeom>
            <a:avLst/>
            <a:gdLst/>
            <a:ahLst/>
            <a:cxnLst/>
            <a:rect l="l" t="t" r="r" b="b"/>
            <a:pathLst>
              <a:path w="19144" h="10814" fill="none" extrusionOk="0">
                <a:moveTo>
                  <a:pt x="16124" y="4774"/>
                </a:moveTo>
                <a:lnTo>
                  <a:pt x="15369" y="4774"/>
                </a:lnTo>
                <a:lnTo>
                  <a:pt x="15369" y="4774"/>
                </a:lnTo>
                <a:lnTo>
                  <a:pt x="15393" y="4482"/>
                </a:lnTo>
                <a:lnTo>
                  <a:pt x="15393" y="4482"/>
                </a:lnTo>
                <a:lnTo>
                  <a:pt x="15369" y="4189"/>
                </a:lnTo>
                <a:lnTo>
                  <a:pt x="15344" y="3921"/>
                </a:lnTo>
                <a:lnTo>
                  <a:pt x="15271" y="3654"/>
                </a:lnTo>
                <a:lnTo>
                  <a:pt x="15174" y="3410"/>
                </a:lnTo>
                <a:lnTo>
                  <a:pt x="15052" y="3166"/>
                </a:lnTo>
                <a:lnTo>
                  <a:pt x="14930" y="2947"/>
                </a:lnTo>
                <a:lnTo>
                  <a:pt x="14760" y="2728"/>
                </a:lnTo>
                <a:lnTo>
                  <a:pt x="14589" y="2533"/>
                </a:lnTo>
                <a:lnTo>
                  <a:pt x="14394" y="2363"/>
                </a:lnTo>
                <a:lnTo>
                  <a:pt x="14175" y="2192"/>
                </a:lnTo>
                <a:lnTo>
                  <a:pt x="13956" y="2070"/>
                </a:lnTo>
                <a:lnTo>
                  <a:pt x="13712" y="1949"/>
                </a:lnTo>
                <a:lnTo>
                  <a:pt x="13469" y="1851"/>
                </a:lnTo>
                <a:lnTo>
                  <a:pt x="13201" y="1778"/>
                </a:lnTo>
                <a:lnTo>
                  <a:pt x="12933" y="1754"/>
                </a:lnTo>
                <a:lnTo>
                  <a:pt x="12641" y="1729"/>
                </a:lnTo>
                <a:lnTo>
                  <a:pt x="12641" y="1729"/>
                </a:lnTo>
                <a:lnTo>
                  <a:pt x="12300" y="1754"/>
                </a:lnTo>
                <a:lnTo>
                  <a:pt x="11959" y="1827"/>
                </a:lnTo>
                <a:lnTo>
                  <a:pt x="11618" y="1924"/>
                </a:lnTo>
                <a:lnTo>
                  <a:pt x="11326" y="2070"/>
                </a:lnTo>
                <a:lnTo>
                  <a:pt x="11326" y="2070"/>
                </a:lnTo>
                <a:lnTo>
                  <a:pt x="11155" y="1851"/>
                </a:lnTo>
                <a:lnTo>
                  <a:pt x="10985" y="1632"/>
                </a:lnTo>
                <a:lnTo>
                  <a:pt x="10814" y="1413"/>
                </a:lnTo>
                <a:lnTo>
                  <a:pt x="10619" y="1218"/>
                </a:lnTo>
                <a:lnTo>
                  <a:pt x="10425" y="1048"/>
                </a:lnTo>
                <a:lnTo>
                  <a:pt x="10205" y="877"/>
                </a:lnTo>
                <a:lnTo>
                  <a:pt x="9962" y="707"/>
                </a:lnTo>
                <a:lnTo>
                  <a:pt x="9718" y="560"/>
                </a:lnTo>
                <a:lnTo>
                  <a:pt x="9475" y="439"/>
                </a:lnTo>
                <a:lnTo>
                  <a:pt x="9231" y="317"/>
                </a:lnTo>
                <a:lnTo>
                  <a:pt x="8963" y="219"/>
                </a:lnTo>
                <a:lnTo>
                  <a:pt x="8695" y="146"/>
                </a:lnTo>
                <a:lnTo>
                  <a:pt x="8403" y="73"/>
                </a:lnTo>
                <a:lnTo>
                  <a:pt x="8135" y="25"/>
                </a:lnTo>
                <a:lnTo>
                  <a:pt x="7843" y="0"/>
                </a:lnTo>
                <a:lnTo>
                  <a:pt x="7551" y="0"/>
                </a:lnTo>
                <a:lnTo>
                  <a:pt x="7551" y="0"/>
                </a:lnTo>
                <a:lnTo>
                  <a:pt x="7088" y="25"/>
                </a:lnTo>
                <a:lnTo>
                  <a:pt x="6650" y="98"/>
                </a:lnTo>
                <a:lnTo>
                  <a:pt x="6211" y="195"/>
                </a:lnTo>
                <a:lnTo>
                  <a:pt x="5797" y="341"/>
                </a:lnTo>
                <a:lnTo>
                  <a:pt x="5407" y="536"/>
                </a:lnTo>
                <a:lnTo>
                  <a:pt x="5042" y="755"/>
                </a:lnTo>
                <a:lnTo>
                  <a:pt x="4701" y="1023"/>
                </a:lnTo>
                <a:lnTo>
                  <a:pt x="4385" y="1315"/>
                </a:lnTo>
                <a:lnTo>
                  <a:pt x="4092" y="1632"/>
                </a:lnTo>
                <a:lnTo>
                  <a:pt x="3824" y="1973"/>
                </a:lnTo>
                <a:lnTo>
                  <a:pt x="3605" y="2338"/>
                </a:lnTo>
                <a:lnTo>
                  <a:pt x="3410" y="2728"/>
                </a:lnTo>
                <a:lnTo>
                  <a:pt x="3264" y="3142"/>
                </a:lnTo>
                <a:lnTo>
                  <a:pt x="3142" y="3580"/>
                </a:lnTo>
                <a:lnTo>
                  <a:pt x="3094" y="4019"/>
                </a:lnTo>
                <a:lnTo>
                  <a:pt x="3069" y="4482"/>
                </a:lnTo>
                <a:lnTo>
                  <a:pt x="3069" y="4482"/>
                </a:lnTo>
                <a:lnTo>
                  <a:pt x="3069" y="4774"/>
                </a:lnTo>
                <a:lnTo>
                  <a:pt x="3021" y="4774"/>
                </a:lnTo>
                <a:lnTo>
                  <a:pt x="3021" y="4774"/>
                </a:lnTo>
                <a:lnTo>
                  <a:pt x="2704" y="4774"/>
                </a:lnTo>
                <a:lnTo>
                  <a:pt x="2412" y="4823"/>
                </a:lnTo>
                <a:lnTo>
                  <a:pt x="2120" y="4896"/>
                </a:lnTo>
                <a:lnTo>
                  <a:pt x="1827" y="5017"/>
                </a:lnTo>
                <a:lnTo>
                  <a:pt x="1584" y="5139"/>
                </a:lnTo>
                <a:lnTo>
                  <a:pt x="1316" y="5285"/>
                </a:lnTo>
                <a:lnTo>
                  <a:pt x="1097" y="5456"/>
                </a:lnTo>
                <a:lnTo>
                  <a:pt x="877" y="5651"/>
                </a:lnTo>
                <a:lnTo>
                  <a:pt x="683" y="5870"/>
                </a:lnTo>
                <a:lnTo>
                  <a:pt x="512" y="6113"/>
                </a:lnTo>
                <a:lnTo>
                  <a:pt x="366" y="6357"/>
                </a:lnTo>
                <a:lnTo>
                  <a:pt x="220" y="6625"/>
                </a:lnTo>
                <a:lnTo>
                  <a:pt x="122" y="6893"/>
                </a:lnTo>
                <a:lnTo>
                  <a:pt x="49" y="7185"/>
                </a:lnTo>
                <a:lnTo>
                  <a:pt x="1" y="7477"/>
                </a:lnTo>
                <a:lnTo>
                  <a:pt x="1" y="7794"/>
                </a:lnTo>
                <a:lnTo>
                  <a:pt x="1" y="7794"/>
                </a:lnTo>
                <a:lnTo>
                  <a:pt x="1" y="8110"/>
                </a:lnTo>
                <a:lnTo>
                  <a:pt x="49" y="8403"/>
                </a:lnTo>
                <a:lnTo>
                  <a:pt x="122" y="8695"/>
                </a:lnTo>
                <a:lnTo>
                  <a:pt x="220" y="8963"/>
                </a:lnTo>
                <a:lnTo>
                  <a:pt x="366" y="9231"/>
                </a:lnTo>
                <a:lnTo>
                  <a:pt x="512" y="9474"/>
                </a:lnTo>
                <a:lnTo>
                  <a:pt x="683" y="9718"/>
                </a:lnTo>
                <a:lnTo>
                  <a:pt x="877" y="9937"/>
                </a:lnTo>
                <a:lnTo>
                  <a:pt x="1097" y="10132"/>
                </a:lnTo>
                <a:lnTo>
                  <a:pt x="1316" y="10302"/>
                </a:lnTo>
                <a:lnTo>
                  <a:pt x="1584" y="10449"/>
                </a:lnTo>
                <a:lnTo>
                  <a:pt x="1827" y="10570"/>
                </a:lnTo>
                <a:lnTo>
                  <a:pt x="2120" y="10692"/>
                </a:lnTo>
                <a:lnTo>
                  <a:pt x="2412" y="10765"/>
                </a:lnTo>
                <a:lnTo>
                  <a:pt x="2704" y="10814"/>
                </a:lnTo>
                <a:lnTo>
                  <a:pt x="3021" y="10814"/>
                </a:lnTo>
                <a:lnTo>
                  <a:pt x="16124" y="10814"/>
                </a:lnTo>
                <a:lnTo>
                  <a:pt x="16124" y="10814"/>
                </a:lnTo>
                <a:lnTo>
                  <a:pt x="16440" y="10814"/>
                </a:lnTo>
                <a:lnTo>
                  <a:pt x="16732" y="10765"/>
                </a:lnTo>
                <a:lnTo>
                  <a:pt x="17025" y="10692"/>
                </a:lnTo>
                <a:lnTo>
                  <a:pt x="17317" y="10570"/>
                </a:lnTo>
                <a:lnTo>
                  <a:pt x="17561" y="10449"/>
                </a:lnTo>
                <a:lnTo>
                  <a:pt x="17828" y="10302"/>
                </a:lnTo>
                <a:lnTo>
                  <a:pt x="18048" y="10132"/>
                </a:lnTo>
                <a:lnTo>
                  <a:pt x="18267" y="9937"/>
                </a:lnTo>
                <a:lnTo>
                  <a:pt x="18462" y="9718"/>
                </a:lnTo>
                <a:lnTo>
                  <a:pt x="18632" y="9474"/>
                </a:lnTo>
                <a:lnTo>
                  <a:pt x="18778" y="9231"/>
                </a:lnTo>
                <a:lnTo>
                  <a:pt x="18924" y="8963"/>
                </a:lnTo>
                <a:lnTo>
                  <a:pt x="19022" y="8695"/>
                </a:lnTo>
                <a:lnTo>
                  <a:pt x="19095" y="8403"/>
                </a:lnTo>
                <a:lnTo>
                  <a:pt x="19144" y="8110"/>
                </a:lnTo>
                <a:lnTo>
                  <a:pt x="19144" y="7794"/>
                </a:lnTo>
                <a:lnTo>
                  <a:pt x="19144" y="7794"/>
                </a:lnTo>
                <a:lnTo>
                  <a:pt x="19144" y="7477"/>
                </a:lnTo>
                <a:lnTo>
                  <a:pt x="19095" y="7185"/>
                </a:lnTo>
                <a:lnTo>
                  <a:pt x="19022" y="6893"/>
                </a:lnTo>
                <a:lnTo>
                  <a:pt x="18924" y="6625"/>
                </a:lnTo>
                <a:lnTo>
                  <a:pt x="18778" y="6357"/>
                </a:lnTo>
                <a:lnTo>
                  <a:pt x="18632" y="6113"/>
                </a:lnTo>
                <a:lnTo>
                  <a:pt x="18462" y="5870"/>
                </a:lnTo>
                <a:lnTo>
                  <a:pt x="18267" y="5651"/>
                </a:lnTo>
                <a:lnTo>
                  <a:pt x="18048" y="5456"/>
                </a:lnTo>
                <a:lnTo>
                  <a:pt x="17828" y="5285"/>
                </a:lnTo>
                <a:lnTo>
                  <a:pt x="17561" y="5139"/>
                </a:lnTo>
                <a:lnTo>
                  <a:pt x="17317" y="5017"/>
                </a:lnTo>
                <a:lnTo>
                  <a:pt x="17025" y="4896"/>
                </a:lnTo>
                <a:lnTo>
                  <a:pt x="16732" y="4823"/>
                </a:lnTo>
                <a:lnTo>
                  <a:pt x="16440" y="4774"/>
                </a:lnTo>
                <a:lnTo>
                  <a:pt x="16124" y="4774"/>
                </a:lnTo>
                <a:lnTo>
                  <a:pt x="16124" y="4774"/>
                </a:lnTo>
                <a:close/>
              </a:path>
            </a:pathLst>
          </a:custGeom>
          <a:noFill/>
          <a:ln w="38100" cap="rnd" cmpd="sng">
            <a:solidFill>
              <a:srgbClr val="6D9EE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48"/>
          <p:cNvSpPr/>
          <p:nvPr/>
        </p:nvSpPr>
        <p:spPr>
          <a:xfrm>
            <a:off x="799218" y="2924553"/>
            <a:ext cx="402263" cy="227229"/>
          </a:xfrm>
          <a:custGeom>
            <a:avLst/>
            <a:gdLst/>
            <a:ahLst/>
            <a:cxnLst/>
            <a:rect l="l" t="t" r="r" b="b"/>
            <a:pathLst>
              <a:path w="19144" h="10814" fill="none" extrusionOk="0">
                <a:moveTo>
                  <a:pt x="16124" y="4774"/>
                </a:moveTo>
                <a:lnTo>
                  <a:pt x="15369" y="4774"/>
                </a:lnTo>
                <a:lnTo>
                  <a:pt x="15369" y="4774"/>
                </a:lnTo>
                <a:lnTo>
                  <a:pt x="15393" y="4482"/>
                </a:lnTo>
                <a:lnTo>
                  <a:pt x="15393" y="4482"/>
                </a:lnTo>
                <a:lnTo>
                  <a:pt x="15369" y="4189"/>
                </a:lnTo>
                <a:lnTo>
                  <a:pt x="15344" y="3921"/>
                </a:lnTo>
                <a:lnTo>
                  <a:pt x="15271" y="3654"/>
                </a:lnTo>
                <a:lnTo>
                  <a:pt x="15174" y="3410"/>
                </a:lnTo>
                <a:lnTo>
                  <a:pt x="15052" y="3166"/>
                </a:lnTo>
                <a:lnTo>
                  <a:pt x="14930" y="2947"/>
                </a:lnTo>
                <a:lnTo>
                  <a:pt x="14760" y="2728"/>
                </a:lnTo>
                <a:lnTo>
                  <a:pt x="14589" y="2533"/>
                </a:lnTo>
                <a:lnTo>
                  <a:pt x="14394" y="2363"/>
                </a:lnTo>
                <a:lnTo>
                  <a:pt x="14175" y="2192"/>
                </a:lnTo>
                <a:lnTo>
                  <a:pt x="13956" y="2070"/>
                </a:lnTo>
                <a:lnTo>
                  <a:pt x="13712" y="1949"/>
                </a:lnTo>
                <a:lnTo>
                  <a:pt x="13469" y="1851"/>
                </a:lnTo>
                <a:lnTo>
                  <a:pt x="13201" y="1778"/>
                </a:lnTo>
                <a:lnTo>
                  <a:pt x="12933" y="1754"/>
                </a:lnTo>
                <a:lnTo>
                  <a:pt x="12641" y="1729"/>
                </a:lnTo>
                <a:lnTo>
                  <a:pt x="12641" y="1729"/>
                </a:lnTo>
                <a:lnTo>
                  <a:pt x="12300" y="1754"/>
                </a:lnTo>
                <a:lnTo>
                  <a:pt x="11959" y="1827"/>
                </a:lnTo>
                <a:lnTo>
                  <a:pt x="11618" y="1924"/>
                </a:lnTo>
                <a:lnTo>
                  <a:pt x="11326" y="2070"/>
                </a:lnTo>
                <a:lnTo>
                  <a:pt x="11326" y="2070"/>
                </a:lnTo>
                <a:lnTo>
                  <a:pt x="11155" y="1851"/>
                </a:lnTo>
                <a:lnTo>
                  <a:pt x="10985" y="1632"/>
                </a:lnTo>
                <a:lnTo>
                  <a:pt x="10814" y="1413"/>
                </a:lnTo>
                <a:lnTo>
                  <a:pt x="10619" y="1218"/>
                </a:lnTo>
                <a:lnTo>
                  <a:pt x="10425" y="1048"/>
                </a:lnTo>
                <a:lnTo>
                  <a:pt x="10205" y="877"/>
                </a:lnTo>
                <a:lnTo>
                  <a:pt x="9962" y="707"/>
                </a:lnTo>
                <a:lnTo>
                  <a:pt x="9718" y="560"/>
                </a:lnTo>
                <a:lnTo>
                  <a:pt x="9475" y="439"/>
                </a:lnTo>
                <a:lnTo>
                  <a:pt x="9231" y="317"/>
                </a:lnTo>
                <a:lnTo>
                  <a:pt x="8963" y="219"/>
                </a:lnTo>
                <a:lnTo>
                  <a:pt x="8695" y="146"/>
                </a:lnTo>
                <a:lnTo>
                  <a:pt x="8403" y="73"/>
                </a:lnTo>
                <a:lnTo>
                  <a:pt x="8135" y="25"/>
                </a:lnTo>
                <a:lnTo>
                  <a:pt x="7843" y="0"/>
                </a:lnTo>
                <a:lnTo>
                  <a:pt x="7551" y="0"/>
                </a:lnTo>
                <a:lnTo>
                  <a:pt x="7551" y="0"/>
                </a:lnTo>
                <a:lnTo>
                  <a:pt x="7088" y="25"/>
                </a:lnTo>
                <a:lnTo>
                  <a:pt x="6650" y="98"/>
                </a:lnTo>
                <a:lnTo>
                  <a:pt x="6211" y="195"/>
                </a:lnTo>
                <a:lnTo>
                  <a:pt x="5797" y="341"/>
                </a:lnTo>
                <a:lnTo>
                  <a:pt x="5407" y="536"/>
                </a:lnTo>
                <a:lnTo>
                  <a:pt x="5042" y="755"/>
                </a:lnTo>
                <a:lnTo>
                  <a:pt x="4701" y="1023"/>
                </a:lnTo>
                <a:lnTo>
                  <a:pt x="4385" y="1315"/>
                </a:lnTo>
                <a:lnTo>
                  <a:pt x="4092" y="1632"/>
                </a:lnTo>
                <a:lnTo>
                  <a:pt x="3824" y="1973"/>
                </a:lnTo>
                <a:lnTo>
                  <a:pt x="3605" y="2338"/>
                </a:lnTo>
                <a:lnTo>
                  <a:pt x="3410" y="2728"/>
                </a:lnTo>
                <a:lnTo>
                  <a:pt x="3264" y="3142"/>
                </a:lnTo>
                <a:lnTo>
                  <a:pt x="3142" y="3580"/>
                </a:lnTo>
                <a:lnTo>
                  <a:pt x="3094" y="4019"/>
                </a:lnTo>
                <a:lnTo>
                  <a:pt x="3069" y="4482"/>
                </a:lnTo>
                <a:lnTo>
                  <a:pt x="3069" y="4482"/>
                </a:lnTo>
                <a:lnTo>
                  <a:pt x="3069" y="4774"/>
                </a:lnTo>
                <a:lnTo>
                  <a:pt x="3021" y="4774"/>
                </a:lnTo>
                <a:lnTo>
                  <a:pt x="3021" y="4774"/>
                </a:lnTo>
                <a:lnTo>
                  <a:pt x="2704" y="4774"/>
                </a:lnTo>
                <a:lnTo>
                  <a:pt x="2412" y="4823"/>
                </a:lnTo>
                <a:lnTo>
                  <a:pt x="2120" y="4896"/>
                </a:lnTo>
                <a:lnTo>
                  <a:pt x="1827" y="5017"/>
                </a:lnTo>
                <a:lnTo>
                  <a:pt x="1584" y="5139"/>
                </a:lnTo>
                <a:lnTo>
                  <a:pt x="1316" y="5285"/>
                </a:lnTo>
                <a:lnTo>
                  <a:pt x="1097" y="5456"/>
                </a:lnTo>
                <a:lnTo>
                  <a:pt x="877" y="5651"/>
                </a:lnTo>
                <a:lnTo>
                  <a:pt x="683" y="5870"/>
                </a:lnTo>
                <a:lnTo>
                  <a:pt x="512" y="6113"/>
                </a:lnTo>
                <a:lnTo>
                  <a:pt x="366" y="6357"/>
                </a:lnTo>
                <a:lnTo>
                  <a:pt x="220" y="6625"/>
                </a:lnTo>
                <a:lnTo>
                  <a:pt x="122" y="6893"/>
                </a:lnTo>
                <a:lnTo>
                  <a:pt x="49" y="7185"/>
                </a:lnTo>
                <a:lnTo>
                  <a:pt x="1" y="7477"/>
                </a:lnTo>
                <a:lnTo>
                  <a:pt x="1" y="7794"/>
                </a:lnTo>
                <a:lnTo>
                  <a:pt x="1" y="7794"/>
                </a:lnTo>
                <a:lnTo>
                  <a:pt x="1" y="8110"/>
                </a:lnTo>
                <a:lnTo>
                  <a:pt x="49" y="8403"/>
                </a:lnTo>
                <a:lnTo>
                  <a:pt x="122" y="8695"/>
                </a:lnTo>
                <a:lnTo>
                  <a:pt x="220" y="8963"/>
                </a:lnTo>
                <a:lnTo>
                  <a:pt x="366" y="9231"/>
                </a:lnTo>
                <a:lnTo>
                  <a:pt x="512" y="9474"/>
                </a:lnTo>
                <a:lnTo>
                  <a:pt x="683" y="9718"/>
                </a:lnTo>
                <a:lnTo>
                  <a:pt x="877" y="9937"/>
                </a:lnTo>
                <a:lnTo>
                  <a:pt x="1097" y="10132"/>
                </a:lnTo>
                <a:lnTo>
                  <a:pt x="1316" y="10302"/>
                </a:lnTo>
                <a:lnTo>
                  <a:pt x="1584" y="10449"/>
                </a:lnTo>
                <a:lnTo>
                  <a:pt x="1827" y="10570"/>
                </a:lnTo>
                <a:lnTo>
                  <a:pt x="2120" y="10692"/>
                </a:lnTo>
                <a:lnTo>
                  <a:pt x="2412" y="10765"/>
                </a:lnTo>
                <a:lnTo>
                  <a:pt x="2704" y="10814"/>
                </a:lnTo>
                <a:lnTo>
                  <a:pt x="3021" y="10814"/>
                </a:lnTo>
                <a:lnTo>
                  <a:pt x="16124" y="10814"/>
                </a:lnTo>
                <a:lnTo>
                  <a:pt x="16124" y="10814"/>
                </a:lnTo>
                <a:lnTo>
                  <a:pt x="16440" y="10814"/>
                </a:lnTo>
                <a:lnTo>
                  <a:pt x="16732" y="10765"/>
                </a:lnTo>
                <a:lnTo>
                  <a:pt x="17025" y="10692"/>
                </a:lnTo>
                <a:lnTo>
                  <a:pt x="17317" y="10570"/>
                </a:lnTo>
                <a:lnTo>
                  <a:pt x="17561" y="10449"/>
                </a:lnTo>
                <a:lnTo>
                  <a:pt x="17828" y="10302"/>
                </a:lnTo>
                <a:lnTo>
                  <a:pt x="18048" y="10132"/>
                </a:lnTo>
                <a:lnTo>
                  <a:pt x="18267" y="9937"/>
                </a:lnTo>
                <a:lnTo>
                  <a:pt x="18462" y="9718"/>
                </a:lnTo>
                <a:lnTo>
                  <a:pt x="18632" y="9474"/>
                </a:lnTo>
                <a:lnTo>
                  <a:pt x="18778" y="9231"/>
                </a:lnTo>
                <a:lnTo>
                  <a:pt x="18924" y="8963"/>
                </a:lnTo>
                <a:lnTo>
                  <a:pt x="19022" y="8695"/>
                </a:lnTo>
                <a:lnTo>
                  <a:pt x="19095" y="8403"/>
                </a:lnTo>
                <a:lnTo>
                  <a:pt x="19144" y="8110"/>
                </a:lnTo>
                <a:lnTo>
                  <a:pt x="19144" y="7794"/>
                </a:lnTo>
                <a:lnTo>
                  <a:pt x="19144" y="7794"/>
                </a:lnTo>
                <a:lnTo>
                  <a:pt x="19144" y="7477"/>
                </a:lnTo>
                <a:lnTo>
                  <a:pt x="19095" y="7185"/>
                </a:lnTo>
                <a:lnTo>
                  <a:pt x="19022" y="6893"/>
                </a:lnTo>
                <a:lnTo>
                  <a:pt x="18924" y="6625"/>
                </a:lnTo>
                <a:lnTo>
                  <a:pt x="18778" y="6357"/>
                </a:lnTo>
                <a:lnTo>
                  <a:pt x="18632" y="6113"/>
                </a:lnTo>
                <a:lnTo>
                  <a:pt x="18462" y="5870"/>
                </a:lnTo>
                <a:lnTo>
                  <a:pt x="18267" y="5651"/>
                </a:lnTo>
                <a:lnTo>
                  <a:pt x="18048" y="5456"/>
                </a:lnTo>
                <a:lnTo>
                  <a:pt x="17828" y="5285"/>
                </a:lnTo>
                <a:lnTo>
                  <a:pt x="17561" y="5139"/>
                </a:lnTo>
                <a:lnTo>
                  <a:pt x="17317" y="5017"/>
                </a:lnTo>
                <a:lnTo>
                  <a:pt x="17025" y="4896"/>
                </a:lnTo>
                <a:lnTo>
                  <a:pt x="16732" y="4823"/>
                </a:lnTo>
                <a:lnTo>
                  <a:pt x="16440" y="4774"/>
                </a:lnTo>
                <a:lnTo>
                  <a:pt x="16124" y="4774"/>
                </a:lnTo>
                <a:lnTo>
                  <a:pt x="16124" y="4774"/>
                </a:lnTo>
                <a:close/>
              </a:path>
            </a:pathLst>
          </a:custGeom>
          <a:noFill/>
          <a:ln w="12175" cap="rnd" cmpd="sng">
            <a:solidFill>
              <a:srgbClr val="6D9EE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48"/>
          <p:cNvSpPr/>
          <p:nvPr/>
        </p:nvSpPr>
        <p:spPr>
          <a:xfrm>
            <a:off x="1084753" y="3982090"/>
            <a:ext cx="1000561" cy="565194"/>
          </a:xfrm>
          <a:custGeom>
            <a:avLst/>
            <a:gdLst/>
            <a:ahLst/>
            <a:cxnLst/>
            <a:rect l="l" t="t" r="r" b="b"/>
            <a:pathLst>
              <a:path w="19144" h="10814" fill="none" extrusionOk="0">
                <a:moveTo>
                  <a:pt x="16124" y="4774"/>
                </a:moveTo>
                <a:lnTo>
                  <a:pt x="15369" y="4774"/>
                </a:lnTo>
                <a:lnTo>
                  <a:pt x="15369" y="4774"/>
                </a:lnTo>
                <a:lnTo>
                  <a:pt x="15393" y="4482"/>
                </a:lnTo>
                <a:lnTo>
                  <a:pt x="15393" y="4482"/>
                </a:lnTo>
                <a:lnTo>
                  <a:pt x="15369" y="4189"/>
                </a:lnTo>
                <a:lnTo>
                  <a:pt x="15344" y="3921"/>
                </a:lnTo>
                <a:lnTo>
                  <a:pt x="15271" y="3654"/>
                </a:lnTo>
                <a:lnTo>
                  <a:pt x="15174" y="3410"/>
                </a:lnTo>
                <a:lnTo>
                  <a:pt x="15052" y="3166"/>
                </a:lnTo>
                <a:lnTo>
                  <a:pt x="14930" y="2947"/>
                </a:lnTo>
                <a:lnTo>
                  <a:pt x="14760" y="2728"/>
                </a:lnTo>
                <a:lnTo>
                  <a:pt x="14589" y="2533"/>
                </a:lnTo>
                <a:lnTo>
                  <a:pt x="14394" y="2363"/>
                </a:lnTo>
                <a:lnTo>
                  <a:pt x="14175" y="2192"/>
                </a:lnTo>
                <a:lnTo>
                  <a:pt x="13956" y="2070"/>
                </a:lnTo>
                <a:lnTo>
                  <a:pt x="13712" y="1949"/>
                </a:lnTo>
                <a:lnTo>
                  <a:pt x="13469" y="1851"/>
                </a:lnTo>
                <a:lnTo>
                  <a:pt x="13201" y="1778"/>
                </a:lnTo>
                <a:lnTo>
                  <a:pt x="12933" y="1754"/>
                </a:lnTo>
                <a:lnTo>
                  <a:pt x="12641" y="1729"/>
                </a:lnTo>
                <a:lnTo>
                  <a:pt x="12641" y="1729"/>
                </a:lnTo>
                <a:lnTo>
                  <a:pt x="12300" y="1754"/>
                </a:lnTo>
                <a:lnTo>
                  <a:pt x="11959" y="1827"/>
                </a:lnTo>
                <a:lnTo>
                  <a:pt x="11618" y="1924"/>
                </a:lnTo>
                <a:lnTo>
                  <a:pt x="11326" y="2070"/>
                </a:lnTo>
                <a:lnTo>
                  <a:pt x="11326" y="2070"/>
                </a:lnTo>
                <a:lnTo>
                  <a:pt x="11155" y="1851"/>
                </a:lnTo>
                <a:lnTo>
                  <a:pt x="10985" y="1632"/>
                </a:lnTo>
                <a:lnTo>
                  <a:pt x="10814" y="1413"/>
                </a:lnTo>
                <a:lnTo>
                  <a:pt x="10619" y="1218"/>
                </a:lnTo>
                <a:lnTo>
                  <a:pt x="10425" y="1048"/>
                </a:lnTo>
                <a:lnTo>
                  <a:pt x="10205" y="877"/>
                </a:lnTo>
                <a:lnTo>
                  <a:pt x="9962" y="707"/>
                </a:lnTo>
                <a:lnTo>
                  <a:pt x="9718" y="560"/>
                </a:lnTo>
                <a:lnTo>
                  <a:pt x="9475" y="439"/>
                </a:lnTo>
                <a:lnTo>
                  <a:pt x="9231" y="317"/>
                </a:lnTo>
                <a:lnTo>
                  <a:pt x="8963" y="219"/>
                </a:lnTo>
                <a:lnTo>
                  <a:pt x="8695" y="146"/>
                </a:lnTo>
                <a:lnTo>
                  <a:pt x="8403" y="73"/>
                </a:lnTo>
                <a:lnTo>
                  <a:pt x="8135" y="25"/>
                </a:lnTo>
                <a:lnTo>
                  <a:pt x="7843" y="0"/>
                </a:lnTo>
                <a:lnTo>
                  <a:pt x="7551" y="0"/>
                </a:lnTo>
                <a:lnTo>
                  <a:pt x="7551" y="0"/>
                </a:lnTo>
                <a:lnTo>
                  <a:pt x="7088" y="25"/>
                </a:lnTo>
                <a:lnTo>
                  <a:pt x="6650" y="98"/>
                </a:lnTo>
                <a:lnTo>
                  <a:pt x="6211" y="195"/>
                </a:lnTo>
                <a:lnTo>
                  <a:pt x="5797" y="341"/>
                </a:lnTo>
                <a:lnTo>
                  <a:pt x="5407" y="536"/>
                </a:lnTo>
                <a:lnTo>
                  <a:pt x="5042" y="755"/>
                </a:lnTo>
                <a:lnTo>
                  <a:pt x="4701" y="1023"/>
                </a:lnTo>
                <a:lnTo>
                  <a:pt x="4385" y="1315"/>
                </a:lnTo>
                <a:lnTo>
                  <a:pt x="4092" y="1632"/>
                </a:lnTo>
                <a:lnTo>
                  <a:pt x="3824" y="1973"/>
                </a:lnTo>
                <a:lnTo>
                  <a:pt x="3605" y="2338"/>
                </a:lnTo>
                <a:lnTo>
                  <a:pt x="3410" y="2728"/>
                </a:lnTo>
                <a:lnTo>
                  <a:pt x="3264" y="3142"/>
                </a:lnTo>
                <a:lnTo>
                  <a:pt x="3142" y="3580"/>
                </a:lnTo>
                <a:lnTo>
                  <a:pt x="3094" y="4019"/>
                </a:lnTo>
                <a:lnTo>
                  <a:pt x="3069" y="4482"/>
                </a:lnTo>
                <a:lnTo>
                  <a:pt x="3069" y="4482"/>
                </a:lnTo>
                <a:lnTo>
                  <a:pt x="3069" y="4774"/>
                </a:lnTo>
                <a:lnTo>
                  <a:pt x="3021" y="4774"/>
                </a:lnTo>
                <a:lnTo>
                  <a:pt x="3021" y="4774"/>
                </a:lnTo>
                <a:lnTo>
                  <a:pt x="2704" y="4774"/>
                </a:lnTo>
                <a:lnTo>
                  <a:pt x="2412" y="4823"/>
                </a:lnTo>
                <a:lnTo>
                  <a:pt x="2120" y="4896"/>
                </a:lnTo>
                <a:lnTo>
                  <a:pt x="1827" y="5017"/>
                </a:lnTo>
                <a:lnTo>
                  <a:pt x="1584" y="5139"/>
                </a:lnTo>
                <a:lnTo>
                  <a:pt x="1316" y="5285"/>
                </a:lnTo>
                <a:lnTo>
                  <a:pt x="1097" y="5456"/>
                </a:lnTo>
                <a:lnTo>
                  <a:pt x="877" y="5651"/>
                </a:lnTo>
                <a:lnTo>
                  <a:pt x="683" y="5870"/>
                </a:lnTo>
                <a:lnTo>
                  <a:pt x="512" y="6113"/>
                </a:lnTo>
                <a:lnTo>
                  <a:pt x="366" y="6357"/>
                </a:lnTo>
                <a:lnTo>
                  <a:pt x="220" y="6625"/>
                </a:lnTo>
                <a:lnTo>
                  <a:pt x="122" y="6893"/>
                </a:lnTo>
                <a:lnTo>
                  <a:pt x="49" y="7185"/>
                </a:lnTo>
                <a:lnTo>
                  <a:pt x="1" y="7477"/>
                </a:lnTo>
                <a:lnTo>
                  <a:pt x="1" y="7794"/>
                </a:lnTo>
                <a:lnTo>
                  <a:pt x="1" y="7794"/>
                </a:lnTo>
                <a:lnTo>
                  <a:pt x="1" y="8110"/>
                </a:lnTo>
                <a:lnTo>
                  <a:pt x="49" y="8403"/>
                </a:lnTo>
                <a:lnTo>
                  <a:pt x="122" y="8695"/>
                </a:lnTo>
                <a:lnTo>
                  <a:pt x="220" y="8963"/>
                </a:lnTo>
                <a:lnTo>
                  <a:pt x="366" y="9231"/>
                </a:lnTo>
                <a:lnTo>
                  <a:pt x="512" y="9474"/>
                </a:lnTo>
                <a:lnTo>
                  <a:pt x="683" y="9718"/>
                </a:lnTo>
                <a:lnTo>
                  <a:pt x="877" y="9937"/>
                </a:lnTo>
                <a:lnTo>
                  <a:pt x="1097" y="10132"/>
                </a:lnTo>
                <a:lnTo>
                  <a:pt x="1316" y="10302"/>
                </a:lnTo>
                <a:lnTo>
                  <a:pt x="1584" y="10449"/>
                </a:lnTo>
                <a:lnTo>
                  <a:pt x="1827" y="10570"/>
                </a:lnTo>
                <a:lnTo>
                  <a:pt x="2120" y="10692"/>
                </a:lnTo>
                <a:lnTo>
                  <a:pt x="2412" y="10765"/>
                </a:lnTo>
                <a:lnTo>
                  <a:pt x="2704" y="10814"/>
                </a:lnTo>
                <a:lnTo>
                  <a:pt x="3021" y="10814"/>
                </a:lnTo>
                <a:lnTo>
                  <a:pt x="16124" y="10814"/>
                </a:lnTo>
                <a:lnTo>
                  <a:pt x="16124" y="10814"/>
                </a:lnTo>
                <a:lnTo>
                  <a:pt x="16440" y="10814"/>
                </a:lnTo>
                <a:lnTo>
                  <a:pt x="16732" y="10765"/>
                </a:lnTo>
                <a:lnTo>
                  <a:pt x="17025" y="10692"/>
                </a:lnTo>
                <a:lnTo>
                  <a:pt x="17317" y="10570"/>
                </a:lnTo>
                <a:lnTo>
                  <a:pt x="17561" y="10449"/>
                </a:lnTo>
                <a:lnTo>
                  <a:pt x="17828" y="10302"/>
                </a:lnTo>
                <a:lnTo>
                  <a:pt x="18048" y="10132"/>
                </a:lnTo>
                <a:lnTo>
                  <a:pt x="18267" y="9937"/>
                </a:lnTo>
                <a:lnTo>
                  <a:pt x="18462" y="9718"/>
                </a:lnTo>
                <a:lnTo>
                  <a:pt x="18632" y="9474"/>
                </a:lnTo>
                <a:lnTo>
                  <a:pt x="18778" y="9231"/>
                </a:lnTo>
                <a:lnTo>
                  <a:pt x="18924" y="8963"/>
                </a:lnTo>
                <a:lnTo>
                  <a:pt x="19022" y="8695"/>
                </a:lnTo>
                <a:lnTo>
                  <a:pt x="19095" y="8403"/>
                </a:lnTo>
                <a:lnTo>
                  <a:pt x="19144" y="8110"/>
                </a:lnTo>
                <a:lnTo>
                  <a:pt x="19144" y="7794"/>
                </a:lnTo>
                <a:lnTo>
                  <a:pt x="19144" y="7794"/>
                </a:lnTo>
                <a:lnTo>
                  <a:pt x="19144" y="7477"/>
                </a:lnTo>
                <a:lnTo>
                  <a:pt x="19095" y="7185"/>
                </a:lnTo>
                <a:lnTo>
                  <a:pt x="19022" y="6893"/>
                </a:lnTo>
                <a:lnTo>
                  <a:pt x="18924" y="6625"/>
                </a:lnTo>
                <a:lnTo>
                  <a:pt x="18778" y="6357"/>
                </a:lnTo>
                <a:lnTo>
                  <a:pt x="18632" y="6113"/>
                </a:lnTo>
                <a:lnTo>
                  <a:pt x="18462" y="5870"/>
                </a:lnTo>
                <a:lnTo>
                  <a:pt x="18267" y="5651"/>
                </a:lnTo>
                <a:lnTo>
                  <a:pt x="18048" y="5456"/>
                </a:lnTo>
                <a:lnTo>
                  <a:pt x="17828" y="5285"/>
                </a:lnTo>
                <a:lnTo>
                  <a:pt x="17561" y="5139"/>
                </a:lnTo>
                <a:lnTo>
                  <a:pt x="17317" y="5017"/>
                </a:lnTo>
                <a:lnTo>
                  <a:pt x="17025" y="4896"/>
                </a:lnTo>
                <a:lnTo>
                  <a:pt x="16732" y="4823"/>
                </a:lnTo>
                <a:lnTo>
                  <a:pt x="16440" y="4774"/>
                </a:lnTo>
                <a:lnTo>
                  <a:pt x="16124" y="4774"/>
                </a:lnTo>
                <a:lnTo>
                  <a:pt x="16124" y="4774"/>
                </a:lnTo>
                <a:close/>
              </a:path>
            </a:pathLst>
          </a:custGeom>
          <a:noFill/>
          <a:ln w="9525" cap="rnd" cmpd="sng">
            <a:solidFill>
              <a:srgbClr val="6D9EEB"/>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1095"/>
        <p:cNvGrpSpPr/>
        <p:nvPr/>
      </p:nvGrpSpPr>
      <p:grpSpPr>
        <a:xfrm>
          <a:off x="0" y="0"/>
          <a:ext cx="0" cy="0"/>
          <a:chOff x="0" y="0"/>
          <a:chExt cx="0" cy="0"/>
        </a:xfrm>
      </p:grpSpPr>
      <p:grpSp>
        <p:nvGrpSpPr>
          <p:cNvPr id="1096" name="Google Shape;1096;p49"/>
          <p:cNvGrpSpPr/>
          <p:nvPr/>
        </p:nvGrpSpPr>
        <p:grpSpPr>
          <a:xfrm>
            <a:off x="3058888" y="1550127"/>
            <a:ext cx="445718" cy="445753"/>
            <a:chOff x="3706812" y="1035050"/>
            <a:chExt cx="4792662" cy="4787899"/>
          </a:xfrm>
        </p:grpSpPr>
        <p:sp>
          <p:nvSpPr>
            <p:cNvPr id="1097" name="Google Shape;1097;p49"/>
            <p:cNvSpPr/>
            <p:nvPr/>
          </p:nvSpPr>
          <p:spPr>
            <a:xfrm>
              <a:off x="5913437" y="4054475"/>
              <a:ext cx="2273299" cy="1746250"/>
            </a:xfrm>
            <a:custGeom>
              <a:avLst/>
              <a:gdLst/>
              <a:ahLst/>
              <a:cxnLst/>
              <a:rect l="l" t="t" r="r" b="b"/>
              <a:pathLst>
                <a:path w="517" h="397" extrusionOk="0">
                  <a:moveTo>
                    <a:pt x="517" y="117"/>
                  </a:moveTo>
                  <a:cubicBezTo>
                    <a:pt x="368" y="128"/>
                    <a:pt x="368" y="128"/>
                    <a:pt x="368" y="128"/>
                  </a:cubicBezTo>
                  <a:cubicBezTo>
                    <a:pt x="284" y="0"/>
                    <a:pt x="284" y="0"/>
                    <a:pt x="284" y="0"/>
                  </a:cubicBezTo>
                  <a:cubicBezTo>
                    <a:pt x="239" y="77"/>
                    <a:pt x="158" y="129"/>
                    <a:pt x="68" y="137"/>
                  </a:cubicBezTo>
                  <a:cubicBezTo>
                    <a:pt x="0" y="273"/>
                    <a:pt x="0" y="273"/>
                    <a:pt x="0" y="273"/>
                  </a:cubicBezTo>
                  <a:cubicBezTo>
                    <a:pt x="83" y="397"/>
                    <a:pt x="83" y="397"/>
                    <a:pt x="83" y="397"/>
                  </a:cubicBezTo>
                  <a:cubicBezTo>
                    <a:pt x="265" y="383"/>
                    <a:pt x="429" y="277"/>
                    <a:pt x="517" y="117"/>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98" name="Google Shape;1098;p49"/>
            <p:cNvSpPr/>
            <p:nvPr/>
          </p:nvSpPr>
          <p:spPr>
            <a:xfrm>
              <a:off x="4137025" y="4141787"/>
              <a:ext cx="2019301" cy="1681162"/>
            </a:xfrm>
            <a:custGeom>
              <a:avLst/>
              <a:gdLst/>
              <a:ahLst/>
              <a:cxnLst/>
              <a:rect l="l" t="t" r="r" b="b"/>
              <a:pathLst>
                <a:path w="459" h="382" extrusionOk="0">
                  <a:moveTo>
                    <a:pt x="459" y="378"/>
                  </a:moveTo>
                  <a:cubicBezTo>
                    <a:pt x="376" y="254"/>
                    <a:pt x="376" y="254"/>
                    <a:pt x="376" y="254"/>
                  </a:cubicBezTo>
                  <a:cubicBezTo>
                    <a:pt x="445" y="118"/>
                    <a:pt x="445" y="118"/>
                    <a:pt x="445" y="118"/>
                  </a:cubicBezTo>
                  <a:cubicBezTo>
                    <a:pt x="355" y="117"/>
                    <a:pt x="270" y="73"/>
                    <a:pt x="218" y="0"/>
                  </a:cubicBezTo>
                  <a:cubicBezTo>
                    <a:pt x="66" y="8"/>
                    <a:pt x="66" y="8"/>
                    <a:pt x="66" y="8"/>
                  </a:cubicBezTo>
                  <a:cubicBezTo>
                    <a:pt x="0" y="143"/>
                    <a:pt x="0" y="143"/>
                    <a:pt x="0" y="143"/>
                  </a:cubicBezTo>
                  <a:cubicBezTo>
                    <a:pt x="104" y="294"/>
                    <a:pt x="277" y="382"/>
                    <a:pt x="459" y="37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99" name="Google Shape;1099;p49"/>
            <p:cNvSpPr/>
            <p:nvPr/>
          </p:nvSpPr>
          <p:spPr>
            <a:xfrm>
              <a:off x="4014787" y="1057275"/>
              <a:ext cx="2276475" cy="1747837"/>
            </a:xfrm>
            <a:custGeom>
              <a:avLst/>
              <a:gdLst/>
              <a:ahLst/>
              <a:cxnLst/>
              <a:rect l="l" t="t" r="r" b="b"/>
              <a:pathLst>
                <a:path w="518" h="397" extrusionOk="0">
                  <a:moveTo>
                    <a:pt x="233" y="397"/>
                  </a:moveTo>
                  <a:cubicBezTo>
                    <a:pt x="279" y="320"/>
                    <a:pt x="359" y="268"/>
                    <a:pt x="449" y="260"/>
                  </a:cubicBezTo>
                  <a:cubicBezTo>
                    <a:pt x="518" y="125"/>
                    <a:pt x="518" y="125"/>
                    <a:pt x="518" y="125"/>
                  </a:cubicBezTo>
                  <a:cubicBezTo>
                    <a:pt x="434" y="0"/>
                    <a:pt x="434" y="0"/>
                    <a:pt x="434" y="0"/>
                  </a:cubicBezTo>
                  <a:cubicBezTo>
                    <a:pt x="252" y="14"/>
                    <a:pt x="88" y="120"/>
                    <a:pt x="0" y="280"/>
                  </a:cubicBezTo>
                  <a:cubicBezTo>
                    <a:pt x="149" y="270"/>
                    <a:pt x="149" y="270"/>
                    <a:pt x="149" y="270"/>
                  </a:cubicBezTo>
                  <a:lnTo>
                    <a:pt x="233" y="397"/>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00" name="Google Shape;1100;p49"/>
            <p:cNvSpPr/>
            <p:nvPr/>
          </p:nvSpPr>
          <p:spPr>
            <a:xfrm>
              <a:off x="3706812" y="2355850"/>
              <a:ext cx="1323975" cy="2309812"/>
            </a:xfrm>
            <a:custGeom>
              <a:avLst/>
              <a:gdLst/>
              <a:ahLst/>
              <a:cxnLst/>
              <a:rect l="l" t="t" r="r" b="b"/>
              <a:pathLst>
                <a:path w="301" h="525" extrusionOk="0">
                  <a:moveTo>
                    <a:pt x="58" y="10"/>
                  </a:moveTo>
                  <a:cubicBezTo>
                    <a:pt x="18" y="93"/>
                    <a:pt x="0" y="186"/>
                    <a:pt x="5" y="278"/>
                  </a:cubicBezTo>
                  <a:cubicBezTo>
                    <a:pt x="11" y="366"/>
                    <a:pt x="38" y="451"/>
                    <a:pt x="83" y="525"/>
                  </a:cubicBezTo>
                  <a:cubicBezTo>
                    <a:pt x="149" y="391"/>
                    <a:pt x="149" y="391"/>
                    <a:pt x="149" y="391"/>
                  </a:cubicBezTo>
                  <a:cubicBezTo>
                    <a:pt x="301" y="382"/>
                    <a:pt x="301" y="382"/>
                    <a:pt x="301" y="382"/>
                  </a:cubicBezTo>
                  <a:cubicBezTo>
                    <a:pt x="280" y="346"/>
                    <a:pt x="268" y="304"/>
                    <a:pt x="265" y="262"/>
                  </a:cubicBezTo>
                  <a:cubicBezTo>
                    <a:pt x="262" y="215"/>
                    <a:pt x="271" y="169"/>
                    <a:pt x="290" y="127"/>
                  </a:cubicBezTo>
                  <a:cubicBezTo>
                    <a:pt x="207" y="0"/>
                    <a:pt x="207" y="0"/>
                    <a:pt x="207" y="0"/>
                  </a:cubicBezTo>
                  <a:lnTo>
                    <a:pt x="58" y="10"/>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01" name="Google Shape;1101;p49"/>
            <p:cNvSpPr/>
            <p:nvPr/>
          </p:nvSpPr>
          <p:spPr>
            <a:xfrm>
              <a:off x="7170737" y="2192337"/>
              <a:ext cx="1328737" cy="2314575"/>
            </a:xfrm>
            <a:custGeom>
              <a:avLst/>
              <a:gdLst/>
              <a:ahLst/>
              <a:cxnLst/>
              <a:rect l="l" t="t" r="r" b="b"/>
              <a:pathLst>
                <a:path w="302" h="526" extrusionOk="0">
                  <a:moveTo>
                    <a:pt x="244" y="515"/>
                  </a:moveTo>
                  <a:cubicBezTo>
                    <a:pt x="284" y="432"/>
                    <a:pt x="302" y="340"/>
                    <a:pt x="296" y="247"/>
                  </a:cubicBezTo>
                  <a:cubicBezTo>
                    <a:pt x="290" y="159"/>
                    <a:pt x="263" y="74"/>
                    <a:pt x="218" y="0"/>
                  </a:cubicBezTo>
                  <a:cubicBezTo>
                    <a:pt x="153" y="134"/>
                    <a:pt x="153" y="134"/>
                    <a:pt x="153" y="134"/>
                  </a:cubicBezTo>
                  <a:cubicBezTo>
                    <a:pt x="0" y="143"/>
                    <a:pt x="0" y="143"/>
                    <a:pt x="0" y="143"/>
                  </a:cubicBezTo>
                  <a:cubicBezTo>
                    <a:pt x="21" y="180"/>
                    <a:pt x="33" y="221"/>
                    <a:pt x="36" y="264"/>
                  </a:cubicBezTo>
                  <a:cubicBezTo>
                    <a:pt x="39" y="310"/>
                    <a:pt x="30" y="357"/>
                    <a:pt x="11" y="399"/>
                  </a:cubicBezTo>
                  <a:cubicBezTo>
                    <a:pt x="94" y="526"/>
                    <a:pt x="94" y="526"/>
                    <a:pt x="94" y="526"/>
                  </a:cubicBezTo>
                  <a:lnTo>
                    <a:pt x="244" y="515"/>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02" name="Google Shape;1102;p49"/>
            <p:cNvSpPr/>
            <p:nvPr/>
          </p:nvSpPr>
          <p:spPr>
            <a:xfrm>
              <a:off x="6045200" y="1035050"/>
              <a:ext cx="2019301" cy="1685925"/>
            </a:xfrm>
            <a:custGeom>
              <a:avLst/>
              <a:gdLst/>
              <a:ahLst/>
              <a:cxnLst/>
              <a:rect l="l" t="t" r="r" b="b"/>
              <a:pathLst>
                <a:path w="459" h="383" extrusionOk="0">
                  <a:moveTo>
                    <a:pt x="0" y="4"/>
                  </a:moveTo>
                  <a:cubicBezTo>
                    <a:pt x="83" y="128"/>
                    <a:pt x="83" y="128"/>
                    <a:pt x="83" y="128"/>
                  </a:cubicBezTo>
                  <a:cubicBezTo>
                    <a:pt x="15" y="264"/>
                    <a:pt x="15" y="264"/>
                    <a:pt x="15" y="264"/>
                  </a:cubicBezTo>
                  <a:cubicBezTo>
                    <a:pt x="104" y="265"/>
                    <a:pt x="189" y="309"/>
                    <a:pt x="241" y="383"/>
                  </a:cubicBezTo>
                  <a:cubicBezTo>
                    <a:pt x="393" y="374"/>
                    <a:pt x="393" y="374"/>
                    <a:pt x="393" y="374"/>
                  </a:cubicBezTo>
                  <a:cubicBezTo>
                    <a:pt x="459" y="239"/>
                    <a:pt x="459" y="239"/>
                    <a:pt x="459" y="239"/>
                  </a:cubicBezTo>
                  <a:cubicBezTo>
                    <a:pt x="356" y="89"/>
                    <a:pt x="182" y="0"/>
                    <a:pt x="0" y="4"/>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103" name="Google Shape;1103;p49"/>
          <p:cNvGrpSpPr/>
          <p:nvPr/>
        </p:nvGrpSpPr>
        <p:grpSpPr>
          <a:xfrm>
            <a:off x="1779393" y="1550157"/>
            <a:ext cx="443331" cy="445437"/>
            <a:chOff x="1400175" y="1220787"/>
            <a:chExt cx="4473575" cy="4476750"/>
          </a:xfrm>
        </p:grpSpPr>
        <p:sp>
          <p:nvSpPr>
            <p:cNvPr id="1104" name="Google Shape;1104;p49"/>
            <p:cNvSpPr/>
            <p:nvPr/>
          </p:nvSpPr>
          <p:spPr>
            <a:xfrm>
              <a:off x="1400175" y="3135312"/>
              <a:ext cx="2132011" cy="2562226"/>
            </a:xfrm>
            <a:custGeom>
              <a:avLst/>
              <a:gdLst/>
              <a:ahLst/>
              <a:cxnLst/>
              <a:rect l="l" t="t" r="r" b="b"/>
              <a:pathLst>
                <a:path w="478" h="574" extrusionOk="0">
                  <a:moveTo>
                    <a:pt x="477" y="574"/>
                  </a:moveTo>
                  <a:cubicBezTo>
                    <a:pt x="395" y="435"/>
                    <a:pt x="395" y="435"/>
                    <a:pt x="395" y="435"/>
                  </a:cubicBezTo>
                  <a:cubicBezTo>
                    <a:pt x="478" y="294"/>
                    <a:pt x="478" y="294"/>
                    <a:pt x="478" y="294"/>
                  </a:cubicBezTo>
                  <a:cubicBezTo>
                    <a:pt x="370" y="282"/>
                    <a:pt x="284" y="193"/>
                    <a:pt x="279" y="82"/>
                  </a:cubicBezTo>
                  <a:cubicBezTo>
                    <a:pt x="139" y="0"/>
                    <a:pt x="139" y="0"/>
                    <a:pt x="139" y="0"/>
                  </a:cubicBezTo>
                  <a:cubicBezTo>
                    <a:pt x="0" y="82"/>
                    <a:pt x="0" y="82"/>
                    <a:pt x="0" y="82"/>
                  </a:cubicBezTo>
                  <a:cubicBezTo>
                    <a:pt x="5" y="346"/>
                    <a:pt x="215" y="561"/>
                    <a:pt x="477" y="574"/>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05" name="Google Shape;1105;p49"/>
            <p:cNvSpPr/>
            <p:nvPr/>
          </p:nvSpPr>
          <p:spPr>
            <a:xfrm>
              <a:off x="3314700" y="3563937"/>
              <a:ext cx="2559050" cy="2133600"/>
            </a:xfrm>
            <a:custGeom>
              <a:avLst/>
              <a:gdLst/>
              <a:ahLst/>
              <a:cxnLst/>
              <a:rect l="l" t="t" r="r" b="b"/>
              <a:pathLst>
                <a:path w="574" h="478" extrusionOk="0">
                  <a:moveTo>
                    <a:pt x="0" y="339"/>
                  </a:moveTo>
                  <a:cubicBezTo>
                    <a:pt x="82" y="478"/>
                    <a:pt x="82" y="478"/>
                    <a:pt x="82" y="478"/>
                  </a:cubicBezTo>
                  <a:cubicBezTo>
                    <a:pt x="346" y="474"/>
                    <a:pt x="561" y="263"/>
                    <a:pt x="574" y="1"/>
                  </a:cubicBezTo>
                  <a:cubicBezTo>
                    <a:pt x="435" y="83"/>
                    <a:pt x="435" y="83"/>
                    <a:pt x="435" y="83"/>
                  </a:cubicBezTo>
                  <a:cubicBezTo>
                    <a:pt x="294" y="0"/>
                    <a:pt x="294" y="0"/>
                    <a:pt x="294" y="0"/>
                  </a:cubicBezTo>
                  <a:cubicBezTo>
                    <a:pt x="282" y="109"/>
                    <a:pt x="192" y="194"/>
                    <a:pt x="82" y="199"/>
                  </a:cubicBezTo>
                  <a:lnTo>
                    <a:pt x="0" y="339"/>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06" name="Google Shape;1106;p49"/>
            <p:cNvSpPr/>
            <p:nvPr/>
          </p:nvSpPr>
          <p:spPr>
            <a:xfrm>
              <a:off x="3741737" y="1223962"/>
              <a:ext cx="2132011" cy="2559050"/>
            </a:xfrm>
            <a:custGeom>
              <a:avLst/>
              <a:gdLst/>
              <a:ahLst/>
              <a:cxnLst/>
              <a:rect l="l" t="t" r="r" b="b"/>
              <a:pathLst>
                <a:path w="478" h="573" extrusionOk="0">
                  <a:moveTo>
                    <a:pt x="478" y="491"/>
                  </a:moveTo>
                  <a:cubicBezTo>
                    <a:pt x="473" y="227"/>
                    <a:pt x="263" y="12"/>
                    <a:pt x="1" y="0"/>
                  </a:cubicBezTo>
                  <a:cubicBezTo>
                    <a:pt x="83" y="138"/>
                    <a:pt x="83" y="138"/>
                    <a:pt x="83" y="138"/>
                  </a:cubicBezTo>
                  <a:cubicBezTo>
                    <a:pt x="0" y="279"/>
                    <a:pt x="0" y="279"/>
                    <a:pt x="0" y="279"/>
                  </a:cubicBezTo>
                  <a:cubicBezTo>
                    <a:pt x="108" y="291"/>
                    <a:pt x="194" y="381"/>
                    <a:pt x="199" y="491"/>
                  </a:cubicBezTo>
                  <a:cubicBezTo>
                    <a:pt x="339" y="573"/>
                    <a:pt x="339" y="573"/>
                    <a:pt x="339" y="573"/>
                  </a:cubicBezTo>
                  <a:lnTo>
                    <a:pt x="478" y="491"/>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07" name="Google Shape;1107;p49"/>
            <p:cNvSpPr/>
            <p:nvPr/>
          </p:nvSpPr>
          <p:spPr>
            <a:xfrm>
              <a:off x="1400175" y="1220787"/>
              <a:ext cx="2560637" cy="2133600"/>
            </a:xfrm>
            <a:custGeom>
              <a:avLst/>
              <a:gdLst/>
              <a:ahLst/>
              <a:cxnLst/>
              <a:rect l="l" t="t" r="r" b="b"/>
              <a:pathLst>
                <a:path w="574" h="478" extrusionOk="0">
                  <a:moveTo>
                    <a:pt x="574" y="139"/>
                  </a:moveTo>
                  <a:cubicBezTo>
                    <a:pt x="492" y="0"/>
                    <a:pt x="492" y="0"/>
                    <a:pt x="492" y="0"/>
                  </a:cubicBezTo>
                  <a:cubicBezTo>
                    <a:pt x="228" y="5"/>
                    <a:pt x="13" y="215"/>
                    <a:pt x="0" y="477"/>
                  </a:cubicBezTo>
                  <a:cubicBezTo>
                    <a:pt x="139" y="395"/>
                    <a:pt x="139" y="395"/>
                    <a:pt x="139" y="395"/>
                  </a:cubicBezTo>
                  <a:cubicBezTo>
                    <a:pt x="280" y="478"/>
                    <a:pt x="280" y="478"/>
                    <a:pt x="280" y="478"/>
                  </a:cubicBezTo>
                  <a:cubicBezTo>
                    <a:pt x="292" y="370"/>
                    <a:pt x="382" y="284"/>
                    <a:pt x="492" y="279"/>
                  </a:cubicBezTo>
                  <a:lnTo>
                    <a:pt x="574" y="139"/>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108" name="Google Shape;1108;p49"/>
          <p:cNvGrpSpPr/>
          <p:nvPr/>
        </p:nvGrpSpPr>
        <p:grpSpPr>
          <a:xfrm>
            <a:off x="1138046" y="1550171"/>
            <a:ext cx="446045" cy="445465"/>
            <a:chOff x="1649412" y="927100"/>
            <a:chExt cx="5011737" cy="5016500"/>
          </a:xfrm>
        </p:grpSpPr>
        <p:sp>
          <p:nvSpPr>
            <p:cNvPr id="1109" name="Google Shape;1109;p49"/>
            <p:cNvSpPr/>
            <p:nvPr/>
          </p:nvSpPr>
          <p:spPr>
            <a:xfrm>
              <a:off x="2008187" y="4025900"/>
              <a:ext cx="4252913" cy="1917700"/>
            </a:xfrm>
            <a:custGeom>
              <a:avLst/>
              <a:gdLst/>
              <a:ahLst/>
              <a:cxnLst/>
              <a:rect l="l" t="t" r="r" b="b"/>
              <a:pathLst>
                <a:path w="999" h="450" extrusionOk="0">
                  <a:moveTo>
                    <a:pt x="715" y="15"/>
                  </a:moveTo>
                  <a:cubicBezTo>
                    <a:pt x="667" y="82"/>
                    <a:pt x="588" y="123"/>
                    <a:pt x="505" y="123"/>
                  </a:cubicBezTo>
                  <a:cubicBezTo>
                    <a:pt x="416" y="123"/>
                    <a:pt x="332" y="76"/>
                    <a:pt x="284" y="2"/>
                  </a:cubicBezTo>
                  <a:cubicBezTo>
                    <a:pt x="94" y="0"/>
                    <a:pt x="94" y="0"/>
                    <a:pt x="94" y="0"/>
                  </a:cubicBezTo>
                  <a:cubicBezTo>
                    <a:pt x="0" y="165"/>
                    <a:pt x="0" y="165"/>
                    <a:pt x="0" y="165"/>
                  </a:cubicBezTo>
                  <a:cubicBezTo>
                    <a:pt x="107" y="341"/>
                    <a:pt x="299" y="450"/>
                    <a:pt x="505" y="450"/>
                  </a:cubicBezTo>
                  <a:cubicBezTo>
                    <a:pt x="704" y="450"/>
                    <a:pt x="891" y="347"/>
                    <a:pt x="999" y="181"/>
                  </a:cubicBezTo>
                  <a:cubicBezTo>
                    <a:pt x="810" y="182"/>
                    <a:pt x="810" y="182"/>
                    <a:pt x="810" y="182"/>
                  </a:cubicBezTo>
                  <a:lnTo>
                    <a:pt x="715" y="15"/>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10" name="Google Shape;1110;p49"/>
            <p:cNvSpPr/>
            <p:nvPr/>
          </p:nvSpPr>
          <p:spPr>
            <a:xfrm>
              <a:off x="4271962" y="931862"/>
              <a:ext cx="2389187" cy="3724276"/>
            </a:xfrm>
            <a:custGeom>
              <a:avLst/>
              <a:gdLst/>
              <a:ahLst/>
              <a:cxnLst/>
              <a:rect l="l" t="t" r="r" b="b"/>
              <a:pathLst>
                <a:path w="561" h="874" extrusionOk="0">
                  <a:moveTo>
                    <a:pt x="488" y="872"/>
                  </a:moveTo>
                  <a:cubicBezTo>
                    <a:pt x="536" y="786"/>
                    <a:pt x="561" y="687"/>
                    <a:pt x="561" y="588"/>
                  </a:cubicBezTo>
                  <a:cubicBezTo>
                    <a:pt x="561" y="273"/>
                    <a:pt x="313" y="15"/>
                    <a:pt x="1" y="0"/>
                  </a:cubicBezTo>
                  <a:cubicBezTo>
                    <a:pt x="97" y="163"/>
                    <a:pt x="97" y="163"/>
                    <a:pt x="97" y="163"/>
                  </a:cubicBezTo>
                  <a:cubicBezTo>
                    <a:pt x="0" y="328"/>
                    <a:pt x="0" y="328"/>
                    <a:pt x="0" y="328"/>
                  </a:cubicBezTo>
                  <a:cubicBezTo>
                    <a:pt x="131" y="342"/>
                    <a:pt x="233" y="453"/>
                    <a:pt x="233" y="588"/>
                  </a:cubicBezTo>
                  <a:cubicBezTo>
                    <a:pt x="233" y="630"/>
                    <a:pt x="223" y="671"/>
                    <a:pt x="204" y="708"/>
                  </a:cubicBezTo>
                  <a:cubicBezTo>
                    <a:pt x="298" y="874"/>
                    <a:pt x="298" y="874"/>
                    <a:pt x="298" y="874"/>
                  </a:cubicBezTo>
                  <a:lnTo>
                    <a:pt x="488" y="872"/>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11" name="Google Shape;1111;p49"/>
            <p:cNvSpPr/>
            <p:nvPr/>
          </p:nvSpPr>
          <p:spPr>
            <a:xfrm>
              <a:off x="1649412" y="927100"/>
              <a:ext cx="2870200" cy="3652836"/>
            </a:xfrm>
            <a:custGeom>
              <a:avLst/>
              <a:gdLst/>
              <a:ahLst/>
              <a:cxnLst/>
              <a:rect l="l" t="t" r="r" b="b"/>
              <a:pathLst>
                <a:path w="674" h="857" extrusionOk="0">
                  <a:moveTo>
                    <a:pt x="674" y="164"/>
                  </a:moveTo>
                  <a:cubicBezTo>
                    <a:pt x="578" y="0"/>
                    <a:pt x="578" y="0"/>
                    <a:pt x="578" y="0"/>
                  </a:cubicBezTo>
                  <a:cubicBezTo>
                    <a:pt x="258" y="6"/>
                    <a:pt x="0" y="268"/>
                    <a:pt x="0" y="589"/>
                  </a:cubicBezTo>
                  <a:cubicBezTo>
                    <a:pt x="0" y="682"/>
                    <a:pt x="22" y="775"/>
                    <a:pt x="65" y="857"/>
                  </a:cubicBezTo>
                  <a:cubicBezTo>
                    <a:pt x="158" y="693"/>
                    <a:pt x="158" y="693"/>
                    <a:pt x="158" y="693"/>
                  </a:cubicBezTo>
                  <a:cubicBezTo>
                    <a:pt x="350" y="695"/>
                    <a:pt x="350" y="695"/>
                    <a:pt x="350" y="695"/>
                  </a:cubicBezTo>
                  <a:cubicBezTo>
                    <a:pt x="335" y="661"/>
                    <a:pt x="328" y="625"/>
                    <a:pt x="328" y="589"/>
                  </a:cubicBezTo>
                  <a:cubicBezTo>
                    <a:pt x="328" y="449"/>
                    <a:pt x="439" y="334"/>
                    <a:pt x="577" y="328"/>
                  </a:cubicBezTo>
                  <a:lnTo>
                    <a:pt x="674" y="164"/>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112" name="Google Shape;1112;p49"/>
          <p:cNvGrpSpPr/>
          <p:nvPr/>
        </p:nvGrpSpPr>
        <p:grpSpPr>
          <a:xfrm>
            <a:off x="2418397" y="1550424"/>
            <a:ext cx="444870" cy="445286"/>
            <a:chOff x="1301750" y="920750"/>
            <a:chExt cx="5095875" cy="5100637"/>
          </a:xfrm>
        </p:grpSpPr>
        <p:sp>
          <p:nvSpPr>
            <p:cNvPr id="1113" name="Google Shape;1113;p49"/>
            <p:cNvSpPr/>
            <p:nvPr/>
          </p:nvSpPr>
          <p:spPr>
            <a:xfrm>
              <a:off x="1301750" y="2546350"/>
              <a:ext cx="1801812" cy="2917825"/>
            </a:xfrm>
            <a:custGeom>
              <a:avLst/>
              <a:gdLst/>
              <a:ahLst/>
              <a:cxnLst/>
              <a:rect l="l" t="t" r="r" b="b"/>
              <a:pathLst>
                <a:path w="405" h="655" extrusionOk="0">
                  <a:moveTo>
                    <a:pt x="321" y="207"/>
                  </a:moveTo>
                  <a:cubicBezTo>
                    <a:pt x="321" y="184"/>
                    <a:pt x="324" y="161"/>
                    <a:pt x="330" y="139"/>
                  </a:cubicBezTo>
                  <a:cubicBezTo>
                    <a:pt x="207" y="0"/>
                    <a:pt x="207" y="0"/>
                    <a:pt x="207" y="0"/>
                  </a:cubicBezTo>
                  <a:cubicBezTo>
                    <a:pt x="25" y="40"/>
                    <a:pt x="25" y="40"/>
                    <a:pt x="25" y="40"/>
                  </a:cubicBezTo>
                  <a:cubicBezTo>
                    <a:pt x="9" y="94"/>
                    <a:pt x="0" y="150"/>
                    <a:pt x="0" y="207"/>
                  </a:cubicBezTo>
                  <a:cubicBezTo>
                    <a:pt x="0" y="381"/>
                    <a:pt x="80" y="546"/>
                    <a:pt x="216" y="655"/>
                  </a:cubicBezTo>
                  <a:cubicBezTo>
                    <a:pt x="234" y="471"/>
                    <a:pt x="234" y="471"/>
                    <a:pt x="234" y="471"/>
                  </a:cubicBezTo>
                  <a:cubicBezTo>
                    <a:pt x="405" y="396"/>
                    <a:pt x="405" y="396"/>
                    <a:pt x="405" y="396"/>
                  </a:cubicBezTo>
                  <a:cubicBezTo>
                    <a:pt x="352" y="348"/>
                    <a:pt x="321" y="279"/>
                    <a:pt x="321" y="207"/>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14" name="Google Shape;1114;p49"/>
            <p:cNvSpPr/>
            <p:nvPr/>
          </p:nvSpPr>
          <p:spPr>
            <a:xfrm>
              <a:off x="2387600" y="4403725"/>
              <a:ext cx="2865436" cy="1617662"/>
            </a:xfrm>
            <a:custGeom>
              <a:avLst/>
              <a:gdLst/>
              <a:ahLst/>
              <a:cxnLst/>
              <a:rect l="l" t="t" r="r" b="b"/>
              <a:pathLst>
                <a:path w="644" h="363" extrusionOk="0">
                  <a:moveTo>
                    <a:pt x="644" y="268"/>
                  </a:moveTo>
                  <a:cubicBezTo>
                    <a:pt x="475" y="194"/>
                    <a:pt x="475" y="194"/>
                    <a:pt x="475" y="194"/>
                  </a:cubicBezTo>
                  <a:cubicBezTo>
                    <a:pt x="456" y="8"/>
                    <a:pt x="456" y="8"/>
                    <a:pt x="456" y="8"/>
                  </a:cubicBezTo>
                  <a:cubicBezTo>
                    <a:pt x="418" y="31"/>
                    <a:pt x="374" y="42"/>
                    <a:pt x="329" y="42"/>
                  </a:cubicBezTo>
                  <a:cubicBezTo>
                    <a:pt x="279" y="42"/>
                    <a:pt x="231" y="28"/>
                    <a:pt x="189" y="0"/>
                  </a:cubicBezTo>
                  <a:cubicBezTo>
                    <a:pt x="18" y="75"/>
                    <a:pt x="18" y="75"/>
                    <a:pt x="18" y="75"/>
                  </a:cubicBezTo>
                  <a:cubicBezTo>
                    <a:pt x="0" y="259"/>
                    <a:pt x="0" y="259"/>
                    <a:pt x="0" y="259"/>
                  </a:cubicBezTo>
                  <a:cubicBezTo>
                    <a:pt x="97" y="327"/>
                    <a:pt x="210" y="363"/>
                    <a:pt x="329" y="363"/>
                  </a:cubicBezTo>
                  <a:cubicBezTo>
                    <a:pt x="442" y="363"/>
                    <a:pt x="550" y="330"/>
                    <a:pt x="644" y="268"/>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15" name="Google Shape;1115;p49"/>
            <p:cNvSpPr/>
            <p:nvPr/>
          </p:nvSpPr>
          <p:spPr>
            <a:xfrm>
              <a:off x="4546600" y="2790825"/>
              <a:ext cx="1851025" cy="2717800"/>
            </a:xfrm>
            <a:custGeom>
              <a:avLst/>
              <a:gdLst/>
              <a:ahLst/>
              <a:cxnLst/>
              <a:rect l="l" t="t" r="r" b="b"/>
              <a:pathLst>
                <a:path w="416" h="610" extrusionOk="0">
                  <a:moveTo>
                    <a:pt x="416" y="152"/>
                  </a:moveTo>
                  <a:cubicBezTo>
                    <a:pt x="416" y="101"/>
                    <a:pt x="409" y="50"/>
                    <a:pt x="396" y="0"/>
                  </a:cubicBezTo>
                  <a:cubicBezTo>
                    <a:pt x="273" y="139"/>
                    <a:pt x="273" y="139"/>
                    <a:pt x="273" y="139"/>
                  </a:cubicBezTo>
                  <a:cubicBezTo>
                    <a:pt x="90" y="98"/>
                    <a:pt x="90" y="98"/>
                    <a:pt x="90" y="98"/>
                  </a:cubicBezTo>
                  <a:cubicBezTo>
                    <a:pt x="94" y="116"/>
                    <a:pt x="96" y="134"/>
                    <a:pt x="96" y="152"/>
                  </a:cubicBezTo>
                  <a:cubicBezTo>
                    <a:pt x="96" y="229"/>
                    <a:pt x="60" y="302"/>
                    <a:pt x="0" y="350"/>
                  </a:cubicBezTo>
                  <a:cubicBezTo>
                    <a:pt x="18" y="535"/>
                    <a:pt x="18" y="535"/>
                    <a:pt x="18" y="535"/>
                  </a:cubicBezTo>
                  <a:cubicBezTo>
                    <a:pt x="188" y="610"/>
                    <a:pt x="188" y="610"/>
                    <a:pt x="188" y="610"/>
                  </a:cubicBezTo>
                  <a:cubicBezTo>
                    <a:pt x="331" y="502"/>
                    <a:pt x="416" y="331"/>
                    <a:pt x="416" y="152"/>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16" name="Google Shape;1116;p49"/>
            <p:cNvSpPr/>
            <p:nvPr/>
          </p:nvSpPr>
          <p:spPr>
            <a:xfrm>
              <a:off x="3962400" y="925512"/>
              <a:ext cx="2297112" cy="2333625"/>
            </a:xfrm>
            <a:custGeom>
              <a:avLst/>
              <a:gdLst/>
              <a:ahLst/>
              <a:cxnLst/>
              <a:rect l="l" t="t" r="r" b="b"/>
              <a:pathLst>
                <a:path w="516" h="524" extrusionOk="0">
                  <a:moveTo>
                    <a:pt x="1" y="0"/>
                  </a:moveTo>
                  <a:cubicBezTo>
                    <a:pt x="94" y="159"/>
                    <a:pt x="94" y="159"/>
                    <a:pt x="94" y="159"/>
                  </a:cubicBezTo>
                  <a:cubicBezTo>
                    <a:pt x="0" y="320"/>
                    <a:pt x="0" y="320"/>
                    <a:pt x="0" y="320"/>
                  </a:cubicBezTo>
                  <a:cubicBezTo>
                    <a:pt x="95" y="330"/>
                    <a:pt x="178" y="393"/>
                    <a:pt x="211" y="484"/>
                  </a:cubicBezTo>
                  <a:cubicBezTo>
                    <a:pt x="393" y="524"/>
                    <a:pt x="393" y="524"/>
                    <a:pt x="393" y="524"/>
                  </a:cubicBezTo>
                  <a:cubicBezTo>
                    <a:pt x="516" y="385"/>
                    <a:pt x="516" y="385"/>
                    <a:pt x="516" y="385"/>
                  </a:cubicBezTo>
                  <a:cubicBezTo>
                    <a:pt x="439" y="162"/>
                    <a:pt x="235" y="10"/>
                    <a:pt x="1"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17" name="Google Shape;1117;p49"/>
            <p:cNvSpPr/>
            <p:nvPr/>
          </p:nvSpPr>
          <p:spPr>
            <a:xfrm>
              <a:off x="1466850" y="920750"/>
              <a:ext cx="2759074" cy="2097087"/>
            </a:xfrm>
            <a:custGeom>
              <a:avLst/>
              <a:gdLst/>
              <a:ahLst/>
              <a:cxnLst/>
              <a:rect l="l" t="t" r="r" b="b"/>
              <a:pathLst>
                <a:path w="620" h="471" extrusionOk="0">
                  <a:moveTo>
                    <a:pt x="526" y="320"/>
                  </a:moveTo>
                  <a:cubicBezTo>
                    <a:pt x="620" y="160"/>
                    <a:pt x="620" y="160"/>
                    <a:pt x="620" y="160"/>
                  </a:cubicBezTo>
                  <a:cubicBezTo>
                    <a:pt x="526" y="0"/>
                    <a:pt x="526" y="0"/>
                    <a:pt x="526" y="0"/>
                  </a:cubicBezTo>
                  <a:cubicBezTo>
                    <a:pt x="290" y="4"/>
                    <a:pt x="82" y="151"/>
                    <a:pt x="0" y="371"/>
                  </a:cubicBezTo>
                  <a:cubicBezTo>
                    <a:pt x="180" y="331"/>
                    <a:pt x="180" y="331"/>
                    <a:pt x="180" y="331"/>
                  </a:cubicBezTo>
                  <a:cubicBezTo>
                    <a:pt x="305" y="471"/>
                    <a:pt x="305" y="471"/>
                    <a:pt x="305" y="471"/>
                  </a:cubicBezTo>
                  <a:cubicBezTo>
                    <a:pt x="343" y="383"/>
                    <a:pt x="428" y="324"/>
                    <a:pt x="526" y="32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118" name="Google Shape;1118;p49"/>
          <p:cNvGrpSpPr/>
          <p:nvPr/>
        </p:nvGrpSpPr>
        <p:grpSpPr>
          <a:xfrm>
            <a:off x="4341570" y="1550333"/>
            <a:ext cx="445621" cy="445591"/>
            <a:chOff x="5732756" y="2682276"/>
            <a:chExt cx="719905" cy="719856"/>
          </a:xfrm>
        </p:grpSpPr>
        <p:sp>
          <p:nvSpPr>
            <p:cNvPr id="1119" name="Google Shape;1119;p49"/>
            <p:cNvSpPr/>
            <p:nvPr/>
          </p:nvSpPr>
          <p:spPr>
            <a:xfrm>
              <a:off x="5732756" y="2682276"/>
              <a:ext cx="400276" cy="538927"/>
            </a:xfrm>
            <a:custGeom>
              <a:avLst/>
              <a:gdLst/>
              <a:ahLst/>
              <a:cxnLst/>
              <a:rect l="l" t="t" r="r" b="b"/>
              <a:pathLst>
                <a:path w="670" h="902" extrusionOk="0">
                  <a:moveTo>
                    <a:pt x="145" y="824"/>
                  </a:moveTo>
                  <a:cubicBezTo>
                    <a:pt x="138" y="813"/>
                    <a:pt x="137" y="799"/>
                    <a:pt x="142" y="786"/>
                  </a:cubicBezTo>
                  <a:cubicBezTo>
                    <a:pt x="149" y="767"/>
                    <a:pt x="164" y="751"/>
                    <a:pt x="185" y="739"/>
                  </a:cubicBezTo>
                  <a:cubicBezTo>
                    <a:pt x="205" y="727"/>
                    <a:pt x="227" y="722"/>
                    <a:pt x="247" y="725"/>
                  </a:cubicBezTo>
                  <a:cubicBezTo>
                    <a:pt x="260" y="727"/>
                    <a:pt x="272" y="735"/>
                    <a:pt x="278" y="747"/>
                  </a:cubicBezTo>
                  <a:cubicBezTo>
                    <a:pt x="285" y="758"/>
                    <a:pt x="286" y="773"/>
                    <a:pt x="281" y="786"/>
                  </a:cubicBezTo>
                  <a:cubicBezTo>
                    <a:pt x="365" y="737"/>
                    <a:pt x="365" y="737"/>
                    <a:pt x="365" y="737"/>
                  </a:cubicBezTo>
                  <a:cubicBezTo>
                    <a:pt x="342" y="697"/>
                    <a:pt x="329" y="651"/>
                    <a:pt x="329" y="602"/>
                  </a:cubicBezTo>
                  <a:cubicBezTo>
                    <a:pt x="329" y="459"/>
                    <a:pt x="440" y="342"/>
                    <a:pt x="580" y="330"/>
                  </a:cubicBezTo>
                  <a:cubicBezTo>
                    <a:pt x="580" y="202"/>
                    <a:pt x="580" y="202"/>
                    <a:pt x="580" y="202"/>
                  </a:cubicBezTo>
                  <a:cubicBezTo>
                    <a:pt x="581" y="199"/>
                    <a:pt x="584" y="195"/>
                    <a:pt x="589" y="195"/>
                  </a:cubicBezTo>
                  <a:cubicBezTo>
                    <a:pt x="598" y="194"/>
                    <a:pt x="606" y="195"/>
                    <a:pt x="611" y="202"/>
                  </a:cubicBezTo>
                  <a:cubicBezTo>
                    <a:pt x="614" y="207"/>
                    <a:pt x="616" y="212"/>
                    <a:pt x="619" y="216"/>
                  </a:cubicBezTo>
                  <a:cubicBezTo>
                    <a:pt x="628" y="230"/>
                    <a:pt x="645" y="232"/>
                    <a:pt x="656" y="219"/>
                  </a:cubicBezTo>
                  <a:cubicBezTo>
                    <a:pt x="666" y="207"/>
                    <a:pt x="670" y="189"/>
                    <a:pt x="669" y="172"/>
                  </a:cubicBezTo>
                  <a:cubicBezTo>
                    <a:pt x="670" y="156"/>
                    <a:pt x="666" y="138"/>
                    <a:pt x="656" y="126"/>
                  </a:cubicBezTo>
                  <a:cubicBezTo>
                    <a:pt x="645" y="113"/>
                    <a:pt x="628" y="115"/>
                    <a:pt x="619" y="129"/>
                  </a:cubicBezTo>
                  <a:cubicBezTo>
                    <a:pt x="616" y="133"/>
                    <a:pt x="614" y="138"/>
                    <a:pt x="611" y="143"/>
                  </a:cubicBezTo>
                  <a:cubicBezTo>
                    <a:pt x="606" y="150"/>
                    <a:pt x="598" y="151"/>
                    <a:pt x="589" y="150"/>
                  </a:cubicBezTo>
                  <a:cubicBezTo>
                    <a:pt x="584" y="150"/>
                    <a:pt x="581" y="146"/>
                    <a:pt x="580" y="142"/>
                  </a:cubicBezTo>
                  <a:cubicBezTo>
                    <a:pt x="580" y="0"/>
                    <a:pt x="580" y="0"/>
                    <a:pt x="580" y="0"/>
                  </a:cubicBezTo>
                  <a:cubicBezTo>
                    <a:pt x="258" y="12"/>
                    <a:pt x="0" y="277"/>
                    <a:pt x="0" y="602"/>
                  </a:cubicBezTo>
                  <a:cubicBezTo>
                    <a:pt x="0" y="711"/>
                    <a:pt x="29" y="814"/>
                    <a:pt x="79" y="902"/>
                  </a:cubicBezTo>
                  <a:cubicBezTo>
                    <a:pt x="177" y="845"/>
                    <a:pt x="177" y="845"/>
                    <a:pt x="177" y="845"/>
                  </a:cubicBezTo>
                  <a:cubicBezTo>
                    <a:pt x="163" y="843"/>
                    <a:pt x="151" y="836"/>
                    <a:pt x="145" y="82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20" name="Google Shape;1120;p49"/>
            <p:cNvSpPr/>
            <p:nvPr/>
          </p:nvSpPr>
          <p:spPr>
            <a:xfrm>
              <a:off x="6094186" y="2682276"/>
              <a:ext cx="358476" cy="531209"/>
            </a:xfrm>
            <a:custGeom>
              <a:avLst/>
              <a:gdLst/>
              <a:ahLst/>
              <a:cxnLst/>
              <a:rect l="l" t="t" r="r" b="b"/>
              <a:pathLst>
                <a:path w="600" h="889" extrusionOk="0">
                  <a:moveTo>
                    <a:pt x="35" y="95"/>
                  </a:moveTo>
                  <a:cubicBezTo>
                    <a:pt x="48" y="95"/>
                    <a:pt x="60" y="101"/>
                    <a:pt x="69" y="112"/>
                  </a:cubicBezTo>
                  <a:cubicBezTo>
                    <a:pt x="82" y="127"/>
                    <a:pt x="88" y="149"/>
                    <a:pt x="88" y="172"/>
                  </a:cubicBezTo>
                  <a:cubicBezTo>
                    <a:pt x="88" y="196"/>
                    <a:pt x="82" y="218"/>
                    <a:pt x="69" y="233"/>
                  </a:cubicBezTo>
                  <a:cubicBezTo>
                    <a:pt x="60" y="244"/>
                    <a:pt x="48" y="250"/>
                    <a:pt x="35" y="250"/>
                  </a:cubicBezTo>
                  <a:cubicBezTo>
                    <a:pt x="21" y="250"/>
                    <a:pt x="8" y="243"/>
                    <a:pt x="0" y="232"/>
                  </a:cubicBezTo>
                  <a:cubicBezTo>
                    <a:pt x="0" y="329"/>
                    <a:pt x="0" y="329"/>
                    <a:pt x="0" y="329"/>
                  </a:cubicBezTo>
                  <a:cubicBezTo>
                    <a:pt x="150" y="331"/>
                    <a:pt x="271" y="452"/>
                    <a:pt x="271" y="602"/>
                  </a:cubicBezTo>
                  <a:cubicBezTo>
                    <a:pt x="271" y="644"/>
                    <a:pt x="261" y="684"/>
                    <a:pt x="245" y="719"/>
                  </a:cubicBezTo>
                  <a:cubicBezTo>
                    <a:pt x="355" y="783"/>
                    <a:pt x="355" y="783"/>
                    <a:pt x="355" y="783"/>
                  </a:cubicBezTo>
                  <a:cubicBezTo>
                    <a:pt x="358" y="786"/>
                    <a:pt x="359" y="791"/>
                    <a:pt x="357" y="795"/>
                  </a:cubicBezTo>
                  <a:cubicBezTo>
                    <a:pt x="353" y="802"/>
                    <a:pt x="349" y="809"/>
                    <a:pt x="340" y="810"/>
                  </a:cubicBezTo>
                  <a:cubicBezTo>
                    <a:pt x="334" y="810"/>
                    <a:pt x="329" y="810"/>
                    <a:pt x="324" y="810"/>
                  </a:cubicBezTo>
                  <a:cubicBezTo>
                    <a:pt x="307" y="810"/>
                    <a:pt x="297" y="825"/>
                    <a:pt x="303" y="840"/>
                  </a:cubicBezTo>
                  <a:cubicBezTo>
                    <a:pt x="309" y="855"/>
                    <a:pt x="322" y="868"/>
                    <a:pt x="336" y="875"/>
                  </a:cubicBezTo>
                  <a:cubicBezTo>
                    <a:pt x="350" y="884"/>
                    <a:pt x="368" y="889"/>
                    <a:pt x="384" y="887"/>
                  </a:cubicBezTo>
                  <a:cubicBezTo>
                    <a:pt x="400" y="884"/>
                    <a:pt x="407" y="868"/>
                    <a:pt x="399" y="854"/>
                  </a:cubicBezTo>
                  <a:cubicBezTo>
                    <a:pt x="397" y="849"/>
                    <a:pt x="394" y="845"/>
                    <a:pt x="391" y="840"/>
                  </a:cubicBezTo>
                  <a:cubicBezTo>
                    <a:pt x="387" y="831"/>
                    <a:pt x="391" y="824"/>
                    <a:pt x="396" y="817"/>
                  </a:cubicBezTo>
                  <a:cubicBezTo>
                    <a:pt x="398" y="813"/>
                    <a:pt x="403" y="812"/>
                    <a:pt x="407" y="813"/>
                  </a:cubicBezTo>
                  <a:cubicBezTo>
                    <a:pt x="530" y="884"/>
                    <a:pt x="530" y="884"/>
                    <a:pt x="530" y="884"/>
                  </a:cubicBezTo>
                  <a:cubicBezTo>
                    <a:pt x="575" y="800"/>
                    <a:pt x="600" y="704"/>
                    <a:pt x="600" y="602"/>
                  </a:cubicBezTo>
                  <a:cubicBezTo>
                    <a:pt x="600" y="271"/>
                    <a:pt x="331" y="1"/>
                    <a:pt x="0" y="0"/>
                  </a:cubicBezTo>
                  <a:cubicBezTo>
                    <a:pt x="0" y="113"/>
                    <a:pt x="0" y="113"/>
                    <a:pt x="0" y="113"/>
                  </a:cubicBezTo>
                  <a:cubicBezTo>
                    <a:pt x="8" y="102"/>
                    <a:pt x="21" y="95"/>
                    <a:pt x="35" y="95"/>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21" name="Google Shape;1121;p49"/>
            <p:cNvSpPr/>
            <p:nvPr/>
          </p:nvSpPr>
          <p:spPr>
            <a:xfrm>
              <a:off x="5787732" y="3124950"/>
              <a:ext cx="616090" cy="277182"/>
            </a:xfrm>
            <a:custGeom>
              <a:avLst/>
              <a:gdLst/>
              <a:ahLst/>
              <a:cxnLst/>
              <a:rect l="l" t="t" r="r" b="b"/>
              <a:pathLst>
                <a:path w="1031" h="464" extrusionOk="0">
                  <a:moveTo>
                    <a:pt x="931" y="147"/>
                  </a:moveTo>
                  <a:cubicBezTo>
                    <a:pt x="925" y="159"/>
                    <a:pt x="913" y="166"/>
                    <a:pt x="900" y="169"/>
                  </a:cubicBezTo>
                  <a:cubicBezTo>
                    <a:pt x="880" y="172"/>
                    <a:pt x="858" y="167"/>
                    <a:pt x="838" y="155"/>
                  </a:cubicBezTo>
                  <a:cubicBezTo>
                    <a:pt x="817" y="143"/>
                    <a:pt x="801" y="127"/>
                    <a:pt x="795" y="108"/>
                  </a:cubicBezTo>
                  <a:cubicBezTo>
                    <a:pt x="790" y="95"/>
                    <a:pt x="791" y="81"/>
                    <a:pt x="797" y="70"/>
                  </a:cubicBezTo>
                  <a:cubicBezTo>
                    <a:pt x="804" y="58"/>
                    <a:pt x="816" y="50"/>
                    <a:pt x="830" y="48"/>
                  </a:cubicBezTo>
                  <a:cubicBezTo>
                    <a:pt x="746" y="0"/>
                    <a:pt x="746" y="0"/>
                    <a:pt x="746" y="0"/>
                  </a:cubicBezTo>
                  <a:cubicBezTo>
                    <a:pt x="698" y="81"/>
                    <a:pt x="611" y="135"/>
                    <a:pt x="510" y="135"/>
                  </a:cubicBezTo>
                  <a:cubicBezTo>
                    <a:pt x="417" y="135"/>
                    <a:pt x="335" y="88"/>
                    <a:pt x="286" y="17"/>
                  </a:cubicBezTo>
                  <a:cubicBezTo>
                    <a:pt x="175" y="81"/>
                    <a:pt x="175" y="81"/>
                    <a:pt x="175" y="81"/>
                  </a:cubicBezTo>
                  <a:cubicBezTo>
                    <a:pt x="171" y="82"/>
                    <a:pt x="167" y="81"/>
                    <a:pt x="164" y="77"/>
                  </a:cubicBezTo>
                  <a:cubicBezTo>
                    <a:pt x="159" y="70"/>
                    <a:pt x="156" y="63"/>
                    <a:pt x="160" y="54"/>
                  </a:cubicBezTo>
                  <a:cubicBezTo>
                    <a:pt x="162" y="49"/>
                    <a:pt x="165" y="45"/>
                    <a:pt x="168" y="40"/>
                  </a:cubicBezTo>
                  <a:cubicBezTo>
                    <a:pt x="175" y="26"/>
                    <a:pt x="168" y="10"/>
                    <a:pt x="152" y="7"/>
                  </a:cubicBezTo>
                  <a:cubicBezTo>
                    <a:pt x="136" y="5"/>
                    <a:pt x="119" y="10"/>
                    <a:pt x="105" y="18"/>
                  </a:cubicBezTo>
                  <a:cubicBezTo>
                    <a:pt x="90" y="26"/>
                    <a:pt x="77" y="39"/>
                    <a:pt x="71" y="54"/>
                  </a:cubicBezTo>
                  <a:cubicBezTo>
                    <a:pt x="66" y="69"/>
                    <a:pt x="76" y="83"/>
                    <a:pt x="92" y="84"/>
                  </a:cubicBezTo>
                  <a:cubicBezTo>
                    <a:pt x="97" y="84"/>
                    <a:pt x="103" y="83"/>
                    <a:pt x="108" y="84"/>
                  </a:cubicBezTo>
                  <a:cubicBezTo>
                    <a:pt x="117" y="85"/>
                    <a:pt x="121" y="92"/>
                    <a:pt x="126" y="99"/>
                  </a:cubicBezTo>
                  <a:cubicBezTo>
                    <a:pt x="128" y="103"/>
                    <a:pt x="126" y="108"/>
                    <a:pt x="123" y="111"/>
                  </a:cubicBezTo>
                  <a:cubicBezTo>
                    <a:pt x="0" y="182"/>
                    <a:pt x="0" y="182"/>
                    <a:pt x="0" y="182"/>
                  </a:cubicBezTo>
                  <a:cubicBezTo>
                    <a:pt x="107" y="351"/>
                    <a:pt x="296" y="464"/>
                    <a:pt x="510" y="464"/>
                  </a:cubicBezTo>
                  <a:cubicBezTo>
                    <a:pt x="733" y="464"/>
                    <a:pt x="927" y="344"/>
                    <a:pt x="1031" y="165"/>
                  </a:cubicBezTo>
                  <a:cubicBezTo>
                    <a:pt x="934" y="108"/>
                    <a:pt x="934" y="108"/>
                    <a:pt x="934" y="108"/>
                  </a:cubicBezTo>
                  <a:cubicBezTo>
                    <a:pt x="939" y="121"/>
                    <a:pt x="938" y="136"/>
                    <a:pt x="931" y="147"/>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122" name="Google Shape;1122;p49"/>
          <p:cNvGrpSpPr/>
          <p:nvPr/>
        </p:nvGrpSpPr>
        <p:grpSpPr>
          <a:xfrm>
            <a:off x="4982887" y="1550327"/>
            <a:ext cx="445627" cy="445604"/>
            <a:chOff x="6768809" y="2682265"/>
            <a:chExt cx="719915" cy="719877"/>
          </a:xfrm>
        </p:grpSpPr>
        <p:sp>
          <p:nvSpPr>
            <p:cNvPr id="1123" name="Google Shape;1123;p49"/>
            <p:cNvSpPr/>
            <p:nvPr/>
          </p:nvSpPr>
          <p:spPr>
            <a:xfrm>
              <a:off x="6768809" y="2682954"/>
              <a:ext cx="400157" cy="358101"/>
            </a:xfrm>
            <a:custGeom>
              <a:avLst/>
              <a:gdLst/>
              <a:ahLst/>
              <a:cxnLst/>
              <a:rect l="l" t="t" r="r" b="b"/>
              <a:pathLst>
                <a:path w="638" h="571" extrusionOk="0">
                  <a:moveTo>
                    <a:pt x="91" y="538"/>
                  </a:moveTo>
                  <a:cubicBezTo>
                    <a:pt x="91" y="525"/>
                    <a:pt x="97" y="513"/>
                    <a:pt x="107" y="505"/>
                  </a:cubicBezTo>
                  <a:cubicBezTo>
                    <a:pt x="121" y="493"/>
                    <a:pt x="142" y="486"/>
                    <a:pt x="164" y="487"/>
                  </a:cubicBezTo>
                  <a:cubicBezTo>
                    <a:pt x="187" y="486"/>
                    <a:pt x="208" y="493"/>
                    <a:pt x="222" y="505"/>
                  </a:cubicBezTo>
                  <a:cubicBezTo>
                    <a:pt x="232" y="513"/>
                    <a:pt x="238" y="525"/>
                    <a:pt x="238" y="538"/>
                  </a:cubicBezTo>
                  <a:cubicBezTo>
                    <a:pt x="238" y="551"/>
                    <a:pt x="232" y="563"/>
                    <a:pt x="221" y="571"/>
                  </a:cubicBezTo>
                  <a:cubicBezTo>
                    <a:pt x="314" y="571"/>
                    <a:pt x="314" y="571"/>
                    <a:pt x="314" y="571"/>
                  </a:cubicBezTo>
                  <a:cubicBezTo>
                    <a:pt x="315" y="435"/>
                    <a:pt x="420" y="325"/>
                    <a:pt x="552" y="314"/>
                  </a:cubicBezTo>
                  <a:cubicBezTo>
                    <a:pt x="552" y="192"/>
                    <a:pt x="552" y="192"/>
                    <a:pt x="552" y="192"/>
                  </a:cubicBezTo>
                  <a:cubicBezTo>
                    <a:pt x="554" y="189"/>
                    <a:pt x="557" y="185"/>
                    <a:pt x="561" y="185"/>
                  </a:cubicBezTo>
                  <a:cubicBezTo>
                    <a:pt x="569" y="184"/>
                    <a:pt x="577" y="184"/>
                    <a:pt x="582" y="192"/>
                  </a:cubicBezTo>
                  <a:cubicBezTo>
                    <a:pt x="585" y="196"/>
                    <a:pt x="587" y="201"/>
                    <a:pt x="590" y="205"/>
                  </a:cubicBezTo>
                  <a:cubicBezTo>
                    <a:pt x="598" y="218"/>
                    <a:pt x="615" y="220"/>
                    <a:pt x="625" y="208"/>
                  </a:cubicBezTo>
                  <a:cubicBezTo>
                    <a:pt x="634" y="196"/>
                    <a:pt x="638" y="179"/>
                    <a:pt x="638" y="163"/>
                  </a:cubicBezTo>
                  <a:cubicBezTo>
                    <a:pt x="638" y="148"/>
                    <a:pt x="634" y="131"/>
                    <a:pt x="625" y="119"/>
                  </a:cubicBezTo>
                  <a:cubicBezTo>
                    <a:pt x="615" y="107"/>
                    <a:pt x="598" y="109"/>
                    <a:pt x="590" y="122"/>
                  </a:cubicBezTo>
                  <a:cubicBezTo>
                    <a:pt x="587" y="126"/>
                    <a:pt x="585" y="131"/>
                    <a:pt x="582" y="135"/>
                  </a:cubicBezTo>
                  <a:cubicBezTo>
                    <a:pt x="577" y="142"/>
                    <a:pt x="569" y="143"/>
                    <a:pt x="561" y="142"/>
                  </a:cubicBezTo>
                  <a:cubicBezTo>
                    <a:pt x="557" y="142"/>
                    <a:pt x="554" y="138"/>
                    <a:pt x="552" y="135"/>
                  </a:cubicBezTo>
                  <a:cubicBezTo>
                    <a:pt x="552" y="0"/>
                    <a:pt x="552" y="0"/>
                    <a:pt x="552" y="0"/>
                  </a:cubicBezTo>
                  <a:cubicBezTo>
                    <a:pt x="246" y="11"/>
                    <a:pt x="1" y="262"/>
                    <a:pt x="0" y="571"/>
                  </a:cubicBezTo>
                  <a:cubicBezTo>
                    <a:pt x="107" y="571"/>
                    <a:pt x="107" y="571"/>
                    <a:pt x="107" y="571"/>
                  </a:cubicBezTo>
                  <a:cubicBezTo>
                    <a:pt x="97" y="563"/>
                    <a:pt x="91" y="551"/>
                    <a:pt x="91" y="53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24" name="Google Shape;1124;p49"/>
            <p:cNvSpPr/>
            <p:nvPr/>
          </p:nvSpPr>
          <p:spPr>
            <a:xfrm>
              <a:off x="6768809" y="3002032"/>
              <a:ext cx="358808" cy="400111"/>
            </a:xfrm>
            <a:custGeom>
              <a:avLst/>
              <a:gdLst/>
              <a:ahLst/>
              <a:cxnLst/>
              <a:rect l="l" t="t" r="r" b="b"/>
              <a:pathLst>
                <a:path w="572" h="638" extrusionOk="0">
                  <a:moveTo>
                    <a:pt x="539" y="547"/>
                  </a:moveTo>
                  <a:cubicBezTo>
                    <a:pt x="526" y="547"/>
                    <a:pt x="514" y="542"/>
                    <a:pt x="506" y="532"/>
                  </a:cubicBezTo>
                  <a:cubicBezTo>
                    <a:pt x="494" y="517"/>
                    <a:pt x="487" y="497"/>
                    <a:pt x="488" y="474"/>
                  </a:cubicBezTo>
                  <a:cubicBezTo>
                    <a:pt x="487" y="451"/>
                    <a:pt x="494" y="431"/>
                    <a:pt x="506" y="416"/>
                  </a:cubicBezTo>
                  <a:cubicBezTo>
                    <a:pt x="514" y="406"/>
                    <a:pt x="526" y="400"/>
                    <a:pt x="539" y="400"/>
                  </a:cubicBezTo>
                  <a:cubicBezTo>
                    <a:pt x="551" y="400"/>
                    <a:pt x="564" y="406"/>
                    <a:pt x="572" y="417"/>
                  </a:cubicBezTo>
                  <a:cubicBezTo>
                    <a:pt x="572" y="324"/>
                    <a:pt x="572" y="324"/>
                    <a:pt x="572" y="324"/>
                  </a:cubicBezTo>
                  <a:cubicBezTo>
                    <a:pt x="436" y="323"/>
                    <a:pt x="325" y="219"/>
                    <a:pt x="315" y="86"/>
                  </a:cubicBezTo>
                  <a:cubicBezTo>
                    <a:pt x="193" y="86"/>
                    <a:pt x="193" y="86"/>
                    <a:pt x="193" y="86"/>
                  </a:cubicBezTo>
                  <a:cubicBezTo>
                    <a:pt x="189" y="84"/>
                    <a:pt x="186" y="81"/>
                    <a:pt x="186" y="77"/>
                  </a:cubicBezTo>
                  <a:cubicBezTo>
                    <a:pt x="185" y="69"/>
                    <a:pt x="185" y="61"/>
                    <a:pt x="193" y="56"/>
                  </a:cubicBezTo>
                  <a:cubicBezTo>
                    <a:pt x="197" y="53"/>
                    <a:pt x="202" y="51"/>
                    <a:pt x="206" y="48"/>
                  </a:cubicBezTo>
                  <a:cubicBezTo>
                    <a:pt x="219" y="40"/>
                    <a:pt x="221" y="23"/>
                    <a:pt x="209" y="13"/>
                  </a:cubicBezTo>
                  <a:cubicBezTo>
                    <a:pt x="197" y="4"/>
                    <a:pt x="180" y="0"/>
                    <a:pt x="164" y="0"/>
                  </a:cubicBezTo>
                  <a:cubicBezTo>
                    <a:pt x="149" y="0"/>
                    <a:pt x="132" y="4"/>
                    <a:pt x="120" y="13"/>
                  </a:cubicBezTo>
                  <a:cubicBezTo>
                    <a:pt x="108" y="23"/>
                    <a:pt x="109" y="40"/>
                    <a:pt x="123" y="48"/>
                  </a:cubicBezTo>
                  <a:cubicBezTo>
                    <a:pt x="127" y="51"/>
                    <a:pt x="132" y="53"/>
                    <a:pt x="136" y="56"/>
                  </a:cubicBezTo>
                  <a:cubicBezTo>
                    <a:pt x="143" y="61"/>
                    <a:pt x="143" y="69"/>
                    <a:pt x="143" y="77"/>
                  </a:cubicBezTo>
                  <a:cubicBezTo>
                    <a:pt x="143" y="81"/>
                    <a:pt x="139" y="84"/>
                    <a:pt x="136" y="86"/>
                  </a:cubicBezTo>
                  <a:cubicBezTo>
                    <a:pt x="0" y="86"/>
                    <a:pt x="0" y="86"/>
                    <a:pt x="0" y="86"/>
                  </a:cubicBezTo>
                  <a:cubicBezTo>
                    <a:pt x="12" y="392"/>
                    <a:pt x="263" y="637"/>
                    <a:pt x="572" y="638"/>
                  </a:cubicBezTo>
                  <a:cubicBezTo>
                    <a:pt x="572" y="531"/>
                    <a:pt x="572" y="531"/>
                    <a:pt x="572" y="531"/>
                  </a:cubicBezTo>
                  <a:cubicBezTo>
                    <a:pt x="564" y="541"/>
                    <a:pt x="551" y="547"/>
                    <a:pt x="539" y="547"/>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25" name="Google Shape;1125;p49"/>
            <p:cNvSpPr/>
            <p:nvPr/>
          </p:nvSpPr>
          <p:spPr>
            <a:xfrm>
              <a:off x="7129915" y="2682265"/>
              <a:ext cx="358808" cy="400111"/>
            </a:xfrm>
            <a:custGeom>
              <a:avLst/>
              <a:gdLst/>
              <a:ahLst/>
              <a:cxnLst/>
              <a:rect l="l" t="t" r="r" b="b"/>
              <a:pathLst>
                <a:path w="572" h="638" extrusionOk="0">
                  <a:moveTo>
                    <a:pt x="33" y="91"/>
                  </a:moveTo>
                  <a:cubicBezTo>
                    <a:pt x="46" y="91"/>
                    <a:pt x="58" y="97"/>
                    <a:pt x="66" y="107"/>
                  </a:cubicBezTo>
                  <a:cubicBezTo>
                    <a:pt x="78" y="121"/>
                    <a:pt x="85" y="142"/>
                    <a:pt x="84" y="164"/>
                  </a:cubicBezTo>
                  <a:cubicBezTo>
                    <a:pt x="85" y="187"/>
                    <a:pt x="78" y="208"/>
                    <a:pt x="66" y="222"/>
                  </a:cubicBezTo>
                  <a:cubicBezTo>
                    <a:pt x="58" y="232"/>
                    <a:pt x="46" y="238"/>
                    <a:pt x="33" y="238"/>
                  </a:cubicBezTo>
                  <a:cubicBezTo>
                    <a:pt x="21" y="238"/>
                    <a:pt x="8" y="232"/>
                    <a:pt x="0" y="222"/>
                  </a:cubicBezTo>
                  <a:cubicBezTo>
                    <a:pt x="0" y="314"/>
                    <a:pt x="0" y="314"/>
                    <a:pt x="0" y="314"/>
                  </a:cubicBezTo>
                  <a:cubicBezTo>
                    <a:pt x="136" y="315"/>
                    <a:pt x="247" y="420"/>
                    <a:pt x="257" y="553"/>
                  </a:cubicBezTo>
                  <a:cubicBezTo>
                    <a:pt x="379" y="553"/>
                    <a:pt x="379" y="553"/>
                    <a:pt x="379" y="553"/>
                  </a:cubicBezTo>
                  <a:cubicBezTo>
                    <a:pt x="383" y="554"/>
                    <a:pt x="386" y="557"/>
                    <a:pt x="386" y="561"/>
                  </a:cubicBezTo>
                  <a:cubicBezTo>
                    <a:pt x="387" y="570"/>
                    <a:pt x="387" y="577"/>
                    <a:pt x="379" y="582"/>
                  </a:cubicBezTo>
                  <a:cubicBezTo>
                    <a:pt x="375" y="585"/>
                    <a:pt x="370" y="587"/>
                    <a:pt x="366" y="590"/>
                  </a:cubicBezTo>
                  <a:cubicBezTo>
                    <a:pt x="353" y="598"/>
                    <a:pt x="351" y="615"/>
                    <a:pt x="363" y="625"/>
                  </a:cubicBezTo>
                  <a:cubicBezTo>
                    <a:pt x="375" y="635"/>
                    <a:pt x="392" y="638"/>
                    <a:pt x="408" y="638"/>
                  </a:cubicBezTo>
                  <a:cubicBezTo>
                    <a:pt x="423" y="638"/>
                    <a:pt x="440" y="635"/>
                    <a:pt x="452" y="625"/>
                  </a:cubicBezTo>
                  <a:cubicBezTo>
                    <a:pt x="464" y="615"/>
                    <a:pt x="463" y="598"/>
                    <a:pt x="449" y="590"/>
                  </a:cubicBezTo>
                  <a:cubicBezTo>
                    <a:pt x="445" y="587"/>
                    <a:pt x="440" y="585"/>
                    <a:pt x="436" y="582"/>
                  </a:cubicBezTo>
                  <a:cubicBezTo>
                    <a:pt x="429" y="577"/>
                    <a:pt x="429" y="570"/>
                    <a:pt x="429" y="561"/>
                  </a:cubicBezTo>
                  <a:cubicBezTo>
                    <a:pt x="429" y="557"/>
                    <a:pt x="433" y="554"/>
                    <a:pt x="436" y="553"/>
                  </a:cubicBezTo>
                  <a:cubicBezTo>
                    <a:pt x="572" y="553"/>
                    <a:pt x="572" y="553"/>
                    <a:pt x="572" y="553"/>
                  </a:cubicBezTo>
                  <a:cubicBezTo>
                    <a:pt x="560" y="246"/>
                    <a:pt x="309" y="1"/>
                    <a:pt x="0" y="0"/>
                  </a:cubicBezTo>
                  <a:cubicBezTo>
                    <a:pt x="0" y="107"/>
                    <a:pt x="0" y="107"/>
                    <a:pt x="0" y="107"/>
                  </a:cubicBezTo>
                  <a:cubicBezTo>
                    <a:pt x="8" y="97"/>
                    <a:pt x="21" y="91"/>
                    <a:pt x="33" y="9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26" name="Google Shape;1126;p49"/>
            <p:cNvSpPr/>
            <p:nvPr/>
          </p:nvSpPr>
          <p:spPr>
            <a:xfrm>
              <a:off x="7088567" y="3043581"/>
              <a:ext cx="400157" cy="358561"/>
            </a:xfrm>
            <a:custGeom>
              <a:avLst/>
              <a:gdLst/>
              <a:ahLst/>
              <a:cxnLst/>
              <a:rect l="l" t="t" r="r" b="b"/>
              <a:pathLst>
                <a:path w="638" h="572" extrusionOk="0">
                  <a:moveTo>
                    <a:pt x="547" y="34"/>
                  </a:moveTo>
                  <a:cubicBezTo>
                    <a:pt x="547" y="46"/>
                    <a:pt x="541" y="58"/>
                    <a:pt x="531" y="66"/>
                  </a:cubicBezTo>
                  <a:cubicBezTo>
                    <a:pt x="517" y="78"/>
                    <a:pt x="496" y="85"/>
                    <a:pt x="474" y="84"/>
                  </a:cubicBezTo>
                  <a:cubicBezTo>
                    <a:pt x="451" y="85"/>
                    <a:pt x="430" y="78"/>
                    <a:pt x="416" y="66"/>
                  </a:cubicBezTo>
                  <a:cubicBezTo>
                    <a:pt x="406" y="58"/>
                    <a:pt x="400" y="46"/>
                    <a:pt x="400" y="34"/>
                  </a:cubicBezTo>
                  <a:cubicBezTo>
                    <a:pt x="400" y="21"/>
                    <a:pt x="406" y="9"/>
                    <a:pt x="417" y="0"/>
                  </a:cubicBezTo>
                  <a:cubicBezTo>
                    <a:pt x="324" y="0"/>
                    <a:pt x="324" y="0"/>
                    <a:pt x="324" y="0"/>
                  </a:cubicBezTo>
                  <a:cubicBezTo>
                    <a:pt x="323" y="136"/>
                    <a:pt x="218" y="247"/>
                    <a:pt x="86" y="258"/>
                  </a:cubicBezTo>
                  <a:cubicBezTo>
                    <a:pt x="86" y="379"/>
                    <a:pt x="86" y="379"/>
                    <a:pt x="86" y="379"/>
                  </a:cubicBezTo>
                  <a:cubicBezTo>
                    <a:pt x="84" y="383"/>
                    <a:pt x="81" y="386"/>
                    <a:pt x="77" y="387"/>
                  </a:cubicBezTo>
                  <a:cubicBezTo>
                    <a:pt x="69" y="387"/>
                    <a:pt x="61" y="387"/>
                    <a:pt x="56" y="379"/>
                  </a:cubicBezTo>
                  <a:cubicBezTo>
                    <a:pt x="53" y="375"/>
                    <a:pt x="51" y="370"/>
                    <a:pt x="48" y="366"/>
                  </a:cubicBezTo>
                  <a:cubicBezTo>
                    <a:pt x="40" y="353"/>
                    <a:pt x="23" y="352"/>
                    <a:pt x="13" y="363"/>
                  </a:cubicBezTo>
                  <a:cubicBezTo>
                    <a:pt x="4" y="375"/>
                    <a:pt x="0" y="392"/>
                    <a:pt x="0" y="408"/>
                  </a:cubicBezTo>
                  <a:cubicBezTo>
                    <a:pt x="0" y="423"/>
                    <a:pt x="4" y="440"/>
                    <a:pt x="13" y="452"/>
                  </a:cubicBezTo>
                  <a:cubicBezTo>
                    <a:pt x="23" y="464"/>
                    <a:pt x="40" y="463"/>
                    <a:pt x="48" y="450"/>
                  </a:cubicBezTo>
                  <a:cubicBezTo>
                    <a:pt x="51" y="445"/>
                    <a:pt x="53" y="440"/>
                    <a:pt x="56" y="436"/>
                  </a:cubicBezTo>
                  <a:cubicBezTo>
                    <a:pt x="61" y="429"/>
                    <a:pt x="69" y="429"/>
                    <a:pt x="77" y="429"/>
                  </a:cubicBezTo>
                  <a:cubicBezTo>
                    <a:pt x="81" y="429"/>
                    <a:pt x="84" y="433"/>
                    <a:pt x="86" y="436"/>
                  </a:cubicBezTo>
                  <a:cubicBezTo>
                    <a:pt x="86" y="572"/>
                    <a:pt x="86" y="572"/>
                    <a:pt x="86" y="572"/>
                  </a:cubicBezTo>
                  <a:cubicBezTo>
                    <a:pt x="392" y="560"/>
                    <a:pt x="637" y="309"/>
                    <a:pt x="638" y="0"/>
                  </a:cubicBezTo>
                  <a:cubicBezTo>
                    <a:pt x="531" y="0"/>
                    <a:pt x="531" y="0"/>
                    <a:pt x="531" y="0"/>
                  </a:cubicBezTo>
                  <a:cubicBezTo>
                    <a:pt x="541" y="9"/>
                    <a:pt x="547" y="21"/>
                    <a:pt x="547" y="34"/>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127" name="Google Shape;1127;p49"/>
          <p:cNvGrpSpPr/>
          <p:nvPr/>
        </p:nvGrpSpPr>
        <p:grpSpPr>
          <a:xfrm>
            <a:off x="5624209" y="1550356"/>
            <a:ext cx="445753" cy="445545"/>
            <a:chOff x="7804870" y="2682313"/>
            <a:chExt cx="720118" cy="719782"/>
          </a:xfrm>
        </p:grpSpPr>
        <p:sp>
          <p:nvSpPr>
            <p:cNvPr id="1128" name="Google Shape;1128;p49"/>
            <p:cNvSpPr/>
            <p:nvPr/>
          </p:nvSpPr>
          <p:spPr>
            <a:xfrm>
              <a:off x="7804870" y="2922841"/>
              <a:ext cx="256443" cy="407568"/>
            </a:xfrm>
            <a:custGeom>
              <a:avLst/>
              <a:gdLst/>
              <a:ahLst/>
              <a:cxnLst/>
              <a:rect l="l" t="t" r="r" b="b"/>
              <a:pathLst>
                <a:path w="376" h="598" extrusionOk="0">
                  <a:moveTo>
                    <a:pt x="242" y="519"/>
                  </a:moveTo>
                  <a:cubicBezTo>
                    <a:pt x="234" y="513"/>
                    <a:pt x="229" y="503"/>
                    <a:pt x="228" y="493"/>
                  </a:cubicBezTo>
                  <a:cubicBezTo>
                    <a:pt x="227" y="477"/>
                    <a:pt x="233" y="460"/>
                    <a:pt x="244" y="445"/>
                  </a:cubicBezTo>
                  <a:cubicBezTo>
                    <a:pt x="255" y="430"/>
                    <a:pt x="269" y="420"/>
                    <a:pt x="284" y="416"/>
                  </a:cubicBezTo>
                  <a:cubicBezTo>
                    <a:pt x="294" y="413"/>
                    <a:pt x="305" y="415"/>
                    <a:pt x="313" y="421"/>
                  </a:cubicBezTo>
                  <a:cubicBezTo>
                    <a:pt x="316" y="424"/>
                    <a:pt x="319" y="427"/>
                    <a:pt x="321" y="430"/>
                  </a:cubicBezTo>
                  <a:cubicBezTo>
                    <a:pt x="326" y="437"/>
                    <a:pt x="335" y="437"/>
                    <a:pt x="340" y="430"/>
                  </a:cubicBezTo>
                  <a:cubicBezTo>
                    <a:pt x="372" y="386"/>
                    <a:pt x="372" y="386"/>
                    <a:pt x="372" y="386"/>
                  </a:cubicBezTo>
                  <a:cubicBezTo>
                    <a:pt x="376" y="381"/>
                    <a:pt x="375" y="374"/>
                    <a:pt x="370" y="371"/>
                  </a:cubicBezTo>
                  <a:cubicBezTo>
                    <a:pt x="313" y="325"/>
                    <a:pt x="276" y="254"/>
                    <a:pt x="276" y="175"/>
                  </a:cubicBezTo>
                  <a:cubicBezTo>
                    <a:pt x="276" y="157"/>
                    <a:pt x="278" y="140"/>
                    <a:pt x="281" y="124"/>
                  </a:cubicBezTo>
                  <a:cubicBezTo>
                    <a:pt x="283" y="118"/>
                    <a:pt x="279" y="112"/>
                    <a:pt x="274" y="111"/>
                  </a:cubicBezTo>
                  <a:cubicBezTo>
                    <a:pt x="177" y="79"/>
                    <a:pt x="177" y="79"/>
                    <a:pt x="177" y="79"/>
                  </a:cubicBezTo>
                  <a:cubicBezTo>
                    <a:pt x="175" y="77"/>
                    <a:pt x="173" y="74"/>
                    <a:pt x="174" y="71"/>
                  </a:cubicBezTo>
                  <a:cubicBezTo>
                    <a:pt x="176" y="64"/>
                    <a:pt x="178" y="58"/>
                    <a:pt x="185" y="56"/>
                  </a:cubicBezTo>
                  <a:cubicBezTo>
                    <a:pt x="189" y="55"/>
                    <a:pt x="193" y="55"/>
                    <a:pt x="197" y="54"/>
                  </a:cubicBezTo>
                  <a:cubicBezTo>
                    <a:pt x="209" y="50"/>
                    <a:pt x="215" y="38"/>
                    <a:pt x="208" y="27"/>
                  </a:cubicBezTo>
                  <a:cubicBezTo>
                    <a:pt x="201" y="16"/>
                    <a:pt x="189" y="9"/>
                    <a:pt x="177" y="5"/>
                  </a:cubicBezTo>
                  <a:cubicBezTo>
                    <a:pt x="165" y="1"/>
                    <a:pt x="151" y="0"/>
                    <a:pt x="139" y="5"/>
                  </a:cubicBezTo>
                  <a:cubicBezTo>
                    <a:pt x="127" y="9"/>
                    <a:pt x="124" y="23"/>
                    <a:pt x="132" y="32"/>
                  </a:cubicBezTo>
                  <a:cubicBezTo>
                    <a:pt x="135" y="36"/>
                    <a:pt x="138" y="38"/>
                    <a:pt x="140" y="42"/>
                  </a:cubicBezTo>
                  <a:cubicBezTo>
                    <a:pt x="145" y="48"/>
                    <a:pt x="143" y="54"/>
                    <a:pt x="141" y="60"/>
                  </a:cubicBezTo>
                  <a:cubicBezTo>
                    <a:pt x="140" y="63"/>
                    <a:pt x="136" y="65"/>
                    <a:pt x="133" y="65"/>
                  </a:cubicBezTo>
                  <a:cubicBezTo>
                    <a:pt x="32" y="32"/>
                    <a:pt x="32" y="32"/>
                    <a:pt x="32" y="32"/>
                  </a:cubicBezTo>
                  <a:cubicBezTo>
                    <a:pt x="26" y="30"/>
                    <a:pt x="19" y="34"/>
                    <a:pt x="17" y="40"/>
                  </a:cubicBezTo>
                  <a:cubicBezTo>
                    <a:pt x="6" y="83"/>
                    <a:pt x="0" y="128"/>
                    <a:pt x="0" y="175"/>
                  </a:cubicBezTo>
                  <a:cubicBezTo>
                    <a:pt x="0" y="345"/>
                    <a:pt x="81" y="497"/>
                    <a:pt x="207" y="594"/>
                  </a:cubicBezTo>
                  <a:cubicBezTo>
                    <a:pt x="212" y="598"/>
                    <a:pt x="219" y="597"/>
                    <a:pt x="223" y="591"/>
                  </a:cubicBezTo>
                  <a:cubicBezTo>
                    <a:pt x="259" y="542"/>
                    <a:pt x="259" y="542"/>
                    <a:pt x="259" y="542"/>
                  </a:cubicBezTo>
                  <a:cubicBezTo>
                    <a:pt x="264" y="535"/>
                    <a:pt x="260" y="526"/>
                    <a:pt x="253" y="524"/>
                  </a:cubicBezTo>
                  <a:cubicBezTo>
                    <a:pt x="249" y="523"/>
                    <a:pt x="245" y="521"/>
                    <a:pt x="242" y="519"/>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29" name="Google Shape;1129;p49"/>
            <p:cNvSpPr/>
            <p:nvPr/>
          </p:nvSpPr>
          <p:spPr>
            <a:xfrm>
              <a:off x="7823833" y="2682313"/>
              <a:ext cx="377215" cy="304549"/>
            </a:xfrm>
            <a:custGeom>
              <a:avLst/>
              <a:gdLst/>
              <a:ahLst/>
              <a:cxnLst/>
              <a:rect l="l" t="t" r="r" b="b"/>
              <a:pathLst>
                <a:path w="553" h="447" extrusionOk="0">
                  <a:moveTo>
                    <a:pt x="84" y="362"/>
                  </a:moveTo>
                  <a:cubicBezTo>
                    <a:pt x="87" y="352"/>
                    <a:pt x="95" y="344"/>
                    <a:pt x="105" y="340"/>
                  </a:cubicBezTo>
                  <a:cubicBezTo>
                    <a:pt x="119" y="335"/>
                    <a:pt x="137" y="335"/>
                    <a:pt x="154" y="341"/>
                  </a:cubicBezTo>
                  <a:cubicBezTo>
                    <a:pt x="172" y="346"/>
                    <a:pt x="187" y="357"/>
                    <a:pt x="195" y="370"/>
                  </a:cubicBezTo>
                  <a:cubicBezTo>
                    <a:pt x="201" y="379"/>
                    <a:pt x="202" y="390"/>
                    <a:pt x="199" y="399"/>
                  </a:cubicBezTo>
                  <a:cubicBezTo>
                    <a:pt x="198" y="403"/>
                    <a:pt x="196" y="407"/>
                    <a:pt x="193" y="410"/>
                  </a:cubicBezTo>
                  <a:cubicBezTo>
                    <a:pt x="188" y="416"/>
                    <a:pt x="191" y="425"/>
                    <a:pt x="199" y="428"/>
                  </a:cubicBezTo>
                  <a:cubicBezTo>
                    <a:pt x="250" y="445"/>
                    <a:pt x="250" y="445"/>
                    <a:pt x="250" y="445"/>
                  </a:cubicBezTo>
                  <a:cubicBezTo>
                    <a:pt x="256" y="447"/>
                    <a:pt x="263" y="444"/>
                    <a:pt x="265" y="438"/>
                  </a:cubicBezTo>
                  <a:cubicBezTo>
                    <a:pt x="298" y="352"/>
                    <a:pt x="377" y="288"/>
                    <a:pt x="472" y="277"/>
                  </a:cubicBezTo>
                  <a:cubicBezTo>
                    <a:pt x="478" y="277"/>
                    <a:pt x="482" y="272"/>
                    <a:pt x="482" y="266"/>
                  </a:cubicBezTo>
                  <a:cubicBezTo>
                    <a:pt x="482" y="165"/>
                    <a:pt x="482" y="165"/>
                    <a:pt x="482" y="165"/>
                  </a:cubicBezTo>
                  <a:cubicBezTo>
                    <a:pt x="483" y="162"/>
                    <a:pt x="486" y="159"/>
                    <a:pt x="489" y="159"/>
                  </a:cubicBezTo>
                  <a:cubicBezTo>
                    <a:pt x="496" y="158"/>
                    <a:pt x="502" y="159"/>
                    <a:pt x="507" y="165"/>
                  </a:cubicBezTo>
                  <a:cubicBezTo>
                    <a:pt x="509" y="168"/>
                    <a:pt x="511" y="172"/>
                    <a:pt x="513" y="176"/>
                  </a:cubicBezTo>
                  <a:cubicBezTo>
                    <a:pt x="520" y="186"/>
                    <a:pt x="533" y="187"/>
                    <a:pt x="541" y="178"/>
                  </a:cubicBezTo>
                  <a:cubicBezTo>
                    <a:pt x="549" y="168"/>
                    <a:pt x="553" y="154"/>
                    <a:pt x="552" y="141"/>
                  </a:cubicBezTo>
                  <a:cubicBezTo>
                    <a:pt x="553" y="128"/>
                    <a:pt x="549" y="115"/>
                    <a:pt x="541" y="105"/>
                  </a:cubicBezTo>
                  <a:cubicBezTo>
                    <a:pt x="533" y="95"/>
                    <a:pt x="520" y="96"/>
                    <a:pt x="513" y="107"/>
                  </a:cubicBezTo>
                  <a:cubicBezTo>
                    <a:pt x="511" y="111"/>
                    <a:pt x="509" y="114"/>
                    <a:pt x="507" y="118"/>
                  </a:cubicBezTo>
                  <a:cubicBezTo>
                    <a:pt x="502" y="124"/>
                    <a:pt x="496" y="124"/>
                    <a:pt x="489" y="124"/>
                  </a:cubicBezTo>
                  <a:cubicBezTo>
                    <a:pt x="486" y="124"/>
                    <a:pt x="483" y="121"/>
                    <a:pt x="482" y="118"/>
                  </a:cubicBezTo>
                  <a:cubicBezTo>
                    <a:pt x="482" y="12"/>
                    <a:pt x="482" y="12"/>
                    <a:pt x="482" y="12"/>
                  </a:cubicBezTo>
                  <a:cubicBezTo>
                    <a:pt x="482" y="5"/>
                    <a:pt x="477" y="0"/>
                    <a:pt x="470" y="0"/>
                  </a:cubicBezTo>
                  <a:cubicBezTo>
                    <a:pt x="253" y="12"/>
                    <a:pt x="71" y="155"/>
                    <a:pt x="2" y="352"/>
                  </a:cubicBezTo>
                  <a:cubicBezTo>
                    <a:pt x="0" y="358"/>
                    <a:pt x="3" y="364"/>
                    <a:pt x="9" y="366"/>
                  </a:cubicBezTo>
                  <a:cubicBezTo>
                    <a:pt x="68" y="385"/>
                    <a:pt x="68" y="385"/>
                    <a:pt x="68" y="385"/>
                  </a:cubicBezTo>
                  <a:cubicBezTo>
                    <a:pt x="75" y="388"/>
                    <a:pt x="83" y="382"/>
                    <a:pt x="82" y="374"/>
                  </a:cubicBezTo>
                  <a:cubicBezTo>
                    <a:pt x="82" y="370"/>
                    <a:pt x="83" y="366"/>
                    <a:pt x="84" y="362"/>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30" name="Google Shape;1130;p49"/>
            <p:cNvSpPr/>
            <p:nvPr/>
          </p:nvSpPr>
          <p:spPr>
            <a:xfrm>
              <a:off x="8277575" y="2932985"/>
              <a:ext cx="247414" cy="390661"/>
            </a:xfrm>
            <a:custGeom>
              <a:avLst/>
              <a:gdLst/>
              <a:ahLst/>
              <a:cxnLst/>
              <a:rect l="l" t="t" r="r" b="b"/>
              <a:pathLst>
                <a:path w="363" h="573" extrusionOk="0">
                  <a:moveTo>
                    <a:pt x="268" y="20"/>
                  </a:moveTo>
                  <a:cubicBezTo>
                    <a:pt x="261" y="23"/>
                    <a:pt x="258" y="32"/>
                    <a:pt x="263" y="38"/>
                  </a:cubicBezTo>
                  <a:cubicBezTo>
                    <a:pt x="266" y="42"/>
                    <a:pt x="268" y="45"/>
                    <a:pt x="269" y="49"/>
                  </a:cubicBezTo>
                  <a:cubicBezTo>
                    <a:pt x="272" y="59"/>
                    <a:pt x="270" y="70"/>
                    <a:pt x="265" y="79"/>
                  </a:cubicBezTo>
                  <a:cubicBezTo>
                    <a:pt x="256" y="92"/>
                    <a:pt x="242" y="102"/>
                    <a:pt x="224" y="107"/>
                  </a:cubicBezTo>
                  <a:cubicBezTo>
                    <a:pt x="207" y="113"/>
                    <a:pt x="189" y="114"/>
                    <a:pt x="174" y="108"/>
                  </a:cubicBezTo>
                  <a:cubicBezTo>
                    <a:pt x="165" y="104"/>
                    <a:pt x="157" y="96"/>
                    <a:pt x="154" y="86"/>
                  </a:cubicBezTo>
                  <a:cubicBezTo>
                    <a:pt x="153" y="83"/>
                    <a:pt x="152" y="79"/>
                    <a:pt x="152" y="75"/>
                  </a:cubicBezTo>
                  <a:cubicBezTo>
                    <a:pt x="152" y="67"/>
                    <a:pt x="145" y="60"/>
                    <a:pt x="137" y="63"/>
                  </a:cubicBezTo>
                  <a:cubicBezTo>
                    <a:pt x="85" y="80"/>
                    <a:pt x="85" y="80"/>
                    <a:pt x="85" y="80"/>
                  </a:cubicBezTo>
                  <a:cubicBezTo>
                    <a:pt x="80" y="82"/>
                    <a:pt x="76" y="88"/>
                    <a:pt x="78" y="94"/>
                  </a:cubicBezTo>
                  <a:cubicBezTo>
                    <a:pt x="84" y="115"/>
                    <a:pt x="87" y="137"/>
                    <a:pt x="87" y="160"/>
                  </a:cubicBezTo>
                  <a:cubicBezTo>
                    <a:pt x="87" y="233"/>
                    <a:pt x="55" y="299"/>
                    <a:pt x="5" y="345"/>
                  </a:cubicBezTo>
                  <a:cubicBezTo>
                    <a:pt x="0" y="349"/>
                    <a:pt x="0" y="356"/>
                    <a:pt x="3" y="361"/>
                  </a:cubicBezTo>
                  <a:cubicBezTo>
                    <a:pt x="63" y="443"/>
                    <a:pt x="63" y="443"/>
                    <a:pt x="63" y="443"/>
                  </a:cubicBezTo>
                  <a:cubicBezTo>
                    <a:pt x="63" y="446"/>
                    <a:pt x="63" y="449"/>
                    <a:pt x="61" y="452"/>
                  </a:cubicBezTo>
                  <a:cubicBezTo>
                    <a:pt x="55" y="456"/>
                    <a:pt x="50" y="459"/>
                    <a:pt x="43" y="457"/>
                  </a:cubicBezTo>
                  <a:cubicBezTo>
                    <a:pt x="39" y="456"/>
                    <a:pt x="35" y="453"/>
                    <a:pt x="32" y="452"/>
                  </a:cubicBezTo>
                  <a:cubicBezTo>
                    <a:pt x="20" y="447"/>
                    <a:pt x="8" y="454"/>
                    <a:pt x="7" y="467"/>
                  </a:cubicBezTo>
                  <a:cubicBezTo>
                    <a:pt x="6" y="479"/>
                    <a:pt x="12" y="493"/>
                    <a:pt x="20" y="503"/>
                  </a:cubicBezTo>
                  <a:cubicBezTo>
                    <a:pt x="27" y="513"/>
                    <a:pt x="38" y="523"/>
                    <a:pt x="50" y="526"/>
                  </a:cubicBezTo>
                  <a:cubicBezTo>
                    <a:pt x="62" y="529"/>
                    <a:pt x="73" y="520"/>
                    <a:pt x="72" y="507"/>
                  </a:cubicBezTo>
                  <a:cubicBezTo>
                    <a:pt x="72" y="503"/>
                    <a:pt x="71" y="499"/>
                    <a:pt x="70" y="495"/>
                  </a:cubicBezTo>
                  <a:cubicBezTo>
                    <a:pt x="70" y="487"/>
                    <a:pt x="75" y="484"/>
                    <a:pt x="81" y="480"/>
                  </a:cubicBezTo>
                  <a:cubicBezTo>
                    <a:pt x="84" y="478"/>
                    <a:pt x="88" y="479"/>
                    <a:pt x="90" y="481"/>
                  </a:cubicBezTo>
                  <a:cubicBezTo>
                    <a:pt x="153" y="566"/>
                    <a:pt x="153" y="566"/>
                    <a:pt x="153" y="566"/>
                  </a:cubicBezTo>
                  <a:cubicBezTo>
                    <a:pt x="156" y="572"/>
                    <a:pt x="164" y="573"/>
                    <a:pt x="169" y="569"/>
                  </a:cubicBezTo>
                  <a:cubicBezTo>
                    <a:pt x="287" y="472"/>
                    <a:pt x="363" y="324"/>
                    <a:pt x="363" y="160"/>
                  </a:cubicBezTo>
                  <a:cubicBezTo>
                    <a:pt x="363" y="107"/>
                    <a:pt x="355" y="57"/>
                    <a:pt x="341" y="9"/>
                  </a:cubicBezTo>
                  <a:cubicBezTo>
                    <a:pt x="339" y="3"/>
                    <a:pt x="333" y="0"/>
                    <a:pt x="327" y="1"/>
                  </a:cubicBezTo>
                  <a:lnTo>
                    <a:pt x="268" y="20"/>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31" name="Google Shape;1131;p49"/>
            <p:cNvSpPr/>
            <p:nvPr/>
          </p:nvSpPr>
          <p:spPr>
            <a:xfrm>
              <a:off x="8166284" y="2682313"/>
              <a:ext cx="336357" cy="315595"/>
            </a:xfrm>
            <a:custGeom>
              <a:avLst/>
              <a:gdLst/>
              <a:ahLst/>
              <a:cxnLst/>
              <a:rect l="l" t="t" r="r" b="b"/>
              <a:pathLst>
                <a:path w="493" h="463" extrusionOk="0">
                  <a:moveTo>
                    <a:pt x="27" y="81"/>
                  </a:moveTo>
                  <a:cubicBezTo>
                    <a:pt x="37" y="81"/>
                    <a:pt x="47" y="86"/>
                    <a:pt x="54" y="94"/>
                  </a:cubicBezTo>
                  <a:cubicBezTo>
                    <a:pt x="64" y="106"/>
                    <a:pt x="69" y="123"/>
                    <a:pt x="69" y="141"/>
                  </a:cubicBezTo>
                  <a:cubicBezTo>
                    <a:pt x="69" y="160"/>
                    <a:pt x="64" y="177"/>
                    <a:pt x="54" y="189"/>
                  </a:cubicBezTo>
                  <a:cubicBezTo>
                    <a:pt x="47" y="197"/>
                    <a:pt x="37" y="202"/>
                    <a:pt x="27" y="202"/>
                  </a:cubicBezTo>
                  <a:cubicBezTo>
                    <a:pt x="23" y="202"/>
                    <a:pt x="19" y="201"/>
                    <a:pt x="15" y="200"/>
                  </a:cubicBezTo>
                  <a:cubicBezTo>
                    <a:pt x="8" y="197"/>
                    <a:pt x="0" y="202"/>
                    <a:pt x="0" y="210"/>
                  </a:cubicBezTo>
                  <a:cubicBezTo>
                    <a:pt x="0" y="265"/>
                    <a:pt x="0" y="265"/>
                    <a:pt x="0" y="265"/>
                  </a:cubicBezTo>
                  <a:cubicBezTo>
                    <a:pt x="0" y="271"/>
                    <a:pt x="5" y="276"/>
                    <a:pt x="11" y="276"/>
                  </a:cubicBezTo>
                  <a:cubicBezTo>
                    <a:pt x="107" y="281"/>
                    <a:pt x="189" y="340"/>
                    <a:pt x="227" y="423"/>
                  </a:cubicBezTo>
                  <a:cubicBezTo>
                    <a:pt x="230" y="429"/>
                    <a:pt x="236" y="432"/>
                    <a:pt x="241" y="430"/>
                  </a:cubicBezTo>
                  <a:cubicBezTo>
                    <a:pt x="338" y="398"/>
                    <a:pt x="338" y="398"/>
                    <a:pt x="338" y="398"/>
                  </a:cubicBezTo>
                  <a:cubicBezTo>
                    <a:pt x="341" y="399"/>
                    <a:pt x="344" y="400"/>
                    <a:pt x="346" y="403"/>
                  </a:cubicBezTo>
                  <a:cubicBezTo>
                    <a:pt x="348" y="410"/>
                    <a:pt x="350" y="416"/>
                    <a:pt x="345" y="422"/>
                  </a:cubicBezTo>
                  <a:cubicBezTo>
                    <a:pt x="343" y="425"/>
                    <a:pt x="339" y="428"/>
                    <a:pt x="337" y="431"/>
                  </a:cubicBezTo>
                  <a:cubicBezTo>
                    <a:pt x="329" y="441"/>
                    <a:pt x="332" y="454"/>
                    <a:pt x="344" y="459"/>
                  </a:cubicBezTo>
                  <a:cubicBezTo>
                    <a:pt x="355" y="463"/>
                    <a:pt x="369" y="462"/>
                    <a:pt x="382" y="458"/>
                  </a:cubicBezTo>
                  <a:cubicBezTo>
                    <a:pt x="394" y="454"/>
                    <a:pt x="406" y="447"/>
                    <a:pt x="413" y="436"/>
                  </a:cubicBezTo>
                  <a:cubicBezTo>
                    <a:pt x="420" y="426"/>
                    <a:pt x="414" y="413"/>
                    <a:pt x="402" y="410"/>
                  </a:cubicBezTo>
                  <a:cubicBezTo>
                    <a:pt x="398" y="409"/>
                    <a:pt x="394" y="408"/>
                    <a:pt x="390" y="407"/>
                  </a:cubicBezTo>
                  <a:cubicBezTo>
                    <a:pt x="383" y="405"/>
                    <a:pt x="380" y="399"/>
                    <a:pt x="379" y="393"/>
                  </a:cubicBezTo>
                  <a:cubicBezTo>
                    <a:pt x="378" y="389"/>
                    <a:pt x="380" y="386"/>
                    <a:pt x="382" y="384"/>
                  </a:cubicBezTo>
                  <a:cubicBezTo>
                    <a:pt x="483" y="351"/>
                    <a:pt x="483" y="351"/>
                    <a:pt x="483" y="351"/>
                  </a:cubicBezTo>
                  <a:cubicBezTo>
                    <a:pt x="489" y="349"/>
                    <a:pt x="493" y="342"/>
                    <a:pt x="490" y="336"/>
                  </a:cubicBezTo>
                  <a:cubicBezTo>
                    <a:pt x="415" y="143"/>
                    <a:pt x="230" y="5"/>
                    <a:pt x="11" y="0"/>
                  </a:cubicBezTo>
                  <a:cubicBezTo>
                    <a:pt x="5" y="0"/>
                    <a:pt x="0" y="5"/>
                    <a:pt x="0" y="11"/>
                  </a:cubicBezTo>
                  <a:cubicBezTo>
                    <a:pt x="0" y="72"/>
                    <a:pt x="0" y="72"/>
                    <a:pt x="0" y="72"/>
                  </a:cubicBezTo>
                  <a:cubicBezTo>
                    <a:pt x="0" y="80"/>
                    <a:pt x="8" y="86"/>
                    <a:pt x="15" y="83"/>
                  </a:cubicBezTo>
                  <a:cubicBezTo>
                    <a:pt x="19" y="82"/>
                    <a:pt x="23" y="81"/>
                    <a:pt x="27" y="8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32" name="Google Shape;1132;p49"/>
            <p:cNvSpPr/>
            <p:nvPr/>
          </p:nvSpPr>
          <p:spPr>
            <a:xfrm>
              <a:off x="7965147" y="3183207"/>
              <a:ext cx="408594" cy="218887"/>
            </a:xfrm>
            <a:custGeom>
              <a:avLst/>
              <a:gdLst/>
              <a:ahLst/>
              <a:cxnLst/>
              <a:rect l="l" t="t" r="r" b="b"/>
              <a:pathLst>
                <a:path w="599" h="321" extrusionOk="0">
                  <a:moveTo>
                    <a:pt x="532" y="171"/>
                  </a:moveTo>
                  <a:cubicBezTo>
                    <a:pt x="524" y="177"/>
                    <a:pt x="513" y="179"/>
                    <a:pt x="503" y="176"/>
                  </a:cubicBezTo>
                  <a:cubicBezTo>
                    <a:pt x="488" y="172"/>
                    <a:pt x="474" y="162"/>
                    <a:pt x="463" y="147"/>
                  </a:cubicBezTo>
                  <a:cubicBezTo>
                    <a:pt x="452" y="132"/>
                    <a:pt x="446" y="115"/>
                    <a:pt x="447" y="99"/>
                  </a:cubicBezTo>
                  <a:cubicBezTo>
                    <a:pt x="448" y="89"/>
                    <a:pt x="453" y="79"/>
                    <a:pt x="461" y="73"/>
                  </a:cubicBezTo>
                  <a:cubicBezTo>
                    <a:pt x="464" y="71"/>
                    <a:pt x="468" y="69"/>
                    <a:pt x="472" y="68"/>
                  </a:cubicBezTo>
                  <a:cubicBezTo>
                    <a:pt x="479" y="66"/>
                    <a:pt x="483" y="57"/>
                    <a:pt x="478" y="50"/>
                  </a:cubicBezTo>
                  <a:cubicBezTo>
                    <a:pt x="446" y="6"/>
                    <a:pt x="446" y="6"/>
                    <a:pt x="446" y="6"/>
                  </a:cubicBezTo>
                  <a:cubicBezTo>
                    <a:pt x="442" y="1"/>
                    <a:pt x="436" y="0"/>
                    <a:pt x="431" y="3"/>
                  </a:cubicBezTo>
                  <a:cubicBezTo>
                    <a:pt x="391" y="29"/>
                    <a:pt x="344" y="44"/>
                    <a:pt x="293" y="44"/>
                  </a:cubicBezTo>
                  <a:cubicBezTo>
                    <a:pt x="248" y="44"/>
                    <a:pt x="205" y="32"/>
                    <a:pt x="168" y="11"/>
                  </a:cubicBezTo>
                  <a:cubicBezTo>
                    <a:pt x="163" y="8"/>
                    <a:pt x="157" y="10"/>
                    <a:pt x="154" y="15"/>
                  </a:cubicBezTo>
                  <a:cubicBezTo>
                    <a:pt x="94" y="97"/>
                    <a:pt x="94" y="97"/>
                    <a:pt x="94" y="97"/>
                  </a:cubicBezTo>
                  <a:cubicBezTo>
                    <a:pt x="91" y="98"/>
                    <a:pt x="88" y="99"/>
                    <a:pt x="85" y="97"/>
                  </a:cubicBezTo>
                  <a:cubicBezTo>
                    <a:pt x="79" y="93"/>
                    <a:pt x="74" y="90"/>
                    <a:pt x="74" y="82"/>
                  </a:cubicBezTo>
                  <a:cubicBezTo>
                    <a:pt x="74" y="78"/>
                    <a:pt x="75" y="74"/>
                    <a:pt x="76" y="70"/>
                  </a:cubicBezTo>
                  <a:cubicBezTo>
                    <a:pt x="77" y="57"/>
                    <a:pt x="66" y="48"/>
                    <a:pt x="54" y="51"/>
                  </a:cubicBezTo>
                  <a:cubicBezTo>
                    <a:pt x="42" y="54"/>
                    <a:pt x="31" y="64"/>
                    <a:pt x="24" y="74"/>
                  </a:cubicBezTo>
                  <a:cubicBezTo>
                    <a:pt x="16" y="85"/>
                    <a:pt x="10" y="98"/>
                    <a:pt x="11" y="110"/>
                  </a:cubicBezTo>
                  <a:cubicBezTo>
                    <a:pt x="12" y="123"/>
                    <a:pt x="24" y="130"/>
                    <a:pt x="35" y="125"/>
                  </a:cubicBezTo>
                  <a:cubicBezTo>
                    <a:pt x="39" y="124"/>
                    <a:pt x="43" y="121"/>
                    <a:pt x="47" y="120"/>
                  </a:cubicBezTo>
                  <a:cubicBezTo>
                    <a:pt x="54" y="118"/>
                    <a:pt x="59" y="121"/>
                    <a:pt x="64" y="125"/>
                  </a:cubicBezTo>
                  <a:cubicBezTo>
                    <a:pt x="67" y="128"/>
                    <a:pt x="67" y="131"/>
                    <a:pt x="67" y="135"/>
                  </a:cubicBezTo>
                  <a:cubicBezTo>
                    <a:pt x="4" y="220"/>
                    <a:pt x="4" y="220"/>
                    <a:pt x="4" y="220"/>
                  </a:cubicBezTo>
                  <a:cubicBezTo>
                    <a:pt x="0" y="226"/>
                    <a:pt x="2" y="233"/>
                    <a:pt x="7" y="237"/>
                  </a:cubicBezTo>
                  <a:cubicBezTo>
                    <a:pt x="90" y="290"/>
                    <a:pt x="188" y="321"/>
                    <a:pt x="293" y="321"/>
                  </a:cubicBezTo>
                  <a:cubicBezTo>
                    <a:pt x="404" y="321"/>
                    <a:pt x="507" y="286"/>
                    <a:pt x="593" y="227"/>
                  </a:cubicBezTo>
                  <a:cubicBezTo>
                    <a:pt x="598" y="224"/>
                    <a:pt x="599" y="216"/>
                    <a:pt x="595" y="211"/>
                  </a:cubicBezTo>
                  <a:cubicBezTo>
                    <a:pt x="559" y="162"/>
                    <a:pt x="559" y="162"/>
                    <a:pt x="559" y="162"/>
                  </a:cubicBezTo>
                  <a:cubicBezTo>
                    <a:pt x="555" y="155"/>
                    <a:pt x="545" y="156"/>
                    <a:pt x="541" y="162"/>
                  </a:cubicBezTo>
                  <a:cubicBezTo>
                    <a:pt x="538" y="166"/>
                    <a:pt x="535" y="169"/>
                    <a:pt x="532" y="171"/>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133" name="Google Shape;1133;p49"/>
          <p:cNvGrpSpPr/>
          <p:nvPr/>
        </p:nvGrpSpPr>
        <p:grpSpPr>
          <a:xfrm>
            <a:off x="6265657" y="1550125"/>
            <a:ext cx="446293" cy="446006"/>
            <a:chOff x="8841135" y="2681940"/>
            <a:chExt cx="720990" cy="720527"/>
          </a:xfrm>
        </p:grpSpPr>
        <p:sp>
          <p:nvSpPr>
            <p:cNvPr id="1134" name="Google Shape;1134;p49"/>
            <p:cNvSpPr/>
            <p:nvPr/>
          </p:nvSpPr>
          <p:spPr>
            <a:xfrm>
              <a:off x="8841135" y="2874744"/>
              <a:ext cx="210627" cy="348807"/>
            </a:xfrm>
            <a:custGeom>
              <a:avLst/>
              <a:gdLst/>
              <a:ahLst/>
              <a:cxnLst/>
              <a:rect l="l" t="t" r="r" b="b"/>
              <a:pathLst>
                <a:path w="312" h="516" extrusionOk="0">
                  <a:moveTo>
                    <a:pt x="131" y="453"/>
                  </a:moveTo>
                  <a:cubicBezTo>
                    <a:pt x="126" y="444"/>
                    <a:pt x="125" y="433"/>
                    <a:pt x="128" y="423"/>
                  </a:cubicBezTo>
                  <a:cubicBezTo>
                    <a:pt x="134" y="408"/>
                    <a:pt x="146" y="395"/>
                    <a:pt x="162" y="385"/>
                  </a:cubicBezTo>
                  <a:cubicBezTo>
                    <a:pt x="178" y="375"/>
                    <a:pt x="195" y="371"/>
                    <a:pt x="211" y="374"/>
                  </a:cubicBezTo>
                  <a:cubicBezTo>
                    <a:pt x="222" y="375"/>
                    <a:pt x="231" y="382"/>
                    <a:pt x="236" y="390"/>
                  </a:cubicBezTo>
                  <a:cubicBezTo>
                    <a:pt x="238" y="394"/>
                    <a:pt x="240" y="399"/>
                    <a:pt x="240" y="403"/>
                  </a:cubicBezTo>
                  <a:cubicBezTo>
                    <a:pt x="241" y="410"/>
                    <a:pt x="249" y="415"/>
                    <a:pt x="256" y="411"/>
                  </a:cubicBezTo>
                  <a:cubicBezTo>
                    <a:pt x="306" y="381"/>
                    <a:pt x="306" y="381"/>
                    <a:pt x="306" y="381"/>
                  </a:cubicBezTo>
                  <a:cubicBezTo>
                    <a:pt x="311" y="378"/>
                    <a:pt x="312" y="372"/>
                    <a:pt x="310" y="367"/>
                  </a:cubicBezTo>
                  <a:cubicBezTo>
                    <a:pt x="291" y="333"/>
                    <a:pt x="280" y="293"/>
                    <a:pt x="280" y="251"/>
                  </a:cubicBezTo>
                  <a:cubicBezTo>
                    <a:pt x="279" y="214"/>
                    <a:pt x="287" y="179"/>
                    <a:pt x="300" y="148"/>
                  </a:cubicBezTo>
                  <a:cubicBezTo>
                    <a:pt x="302" y="143"/>
                    <a:pt x="301" y="137"/>
                    <a:pt x="296" y="135"/>
                  </a:cubicBezTo>
                  <a:cubicBezTo>
                    <a:pt x="208" y="85"/>
                    <a:pt x="208" y="85"/>
                    <a:pt x="208" y="85"/>
                  </a:cubicBezTo>
                  <a:cubicBezTo>
                    <a:pt x="206" y="84"/>
                    <a:pt x="204" y="82"/>
                    <a:pt x="204" y="80"/>
                  </a:cubicBezTo>
                  <a:cubicBezTo>
                    <a:pt x="203" y="78"/>
                    <a:pt x="203" y="76"/>
                    <a:pt x="204" y="75"/>
                  </a:cubicBezTo>
                  <a:cubicBezTo>
                    <a:pt x="207" y="69"/>
                    <a:pt x="210" y="63"/>
                    <a:pt x="218" y="62"/>
                  </a:cubicBezTo>
                  <a:cubicBezTo>
                    <a:pt x="222" y="62"/>
                    <a:pt x="226" y="62"/>
                    <a:pt x="230" y="62"/>
                  </a:cubicBezTo>
                  <a:cubicBezTo>
                    <a:pt x="243" y="62"/>
                    <a:pt x="251" y="50"/>
                    <a:pt x="246" y="38"/>
                  </a:cubicBezTo>
                  <a:cubicBezTo>
                    <a:pt x="242" y="26"/>
                    <a:pt x="231" y="17"/>
                    <a:pt x="220" y="11"/>
                  </a:cubicBezTo>
                  <a:cubicBezTo>
                    <a:pt x="209" y="4"/>
                    <a:pt x="195" y="0"/>
                    <a:pt x="182" y="2"/>
                  </a:cubicBezTo>
                  <a:cubicBezTo>
                    <a:pt x="170" y="4"/>
                    <a:pt x="164" y="17"/>
                    <a:pt x="170" y="28"/>
                  </a:cubicBezTo>
                  <a:cubicBezTo>
                    <a:pt x="172" y="32"/>
                    <a:pt x="175" y="35"/>
                    <a:pt x="177" y="39"/>
                  </a:cubicBezTo>
                  <a:cubicBezTo>
                    <a:pt x="180" y="46"/>
                    <a:pt x="177" y="52"/>
                    <a:pt x="173" y="57"/>
                  </a:cubicBezTo>
                  <a:cubicBezTo>
                    <a:pt x="172" y="59"/>
                    <a:pt x="171" y="60"/>
                    <a:pt x="169" y="60"/>
                  </a:cubicBezTo>
                  <a:cubicBezTo>
                    <a:pt x="167" y="61"/>
                    <a:pt x="164" y="61"/>
                    <a:pt x="162" y="59"/>
                  </a:cubicBezTo>
                  <a:cubicBezTo>
                    <a:pt x="70" y="8"/>
                    <a:pt x="70" y="8"/>
                    <a:pt x="70" y="8"/>
                  </a:cubicBezTo>
                  <a:cubicBezTo>
                    <a:pt x="65" y="5"/>
                    <a:pt x="58" y="7"/>
                    <a:pt x="56" y="12"/>
                  </a:cubicBezTo>
                  <a:cubicBezTo>
                    <a:pt x="20" y="85"/>
                    <a:pt x="0" y="167"/>
                    <a:pt x="1" y="254"/>
                  </a:cubicBezTo>
                  <a:cubicBezTo>
                    <a:pt x="2" y="347"/>
                    <a:pt x="26" y="434"/>
                    <a:pt x="69" y="509"/>
                  </a:cubicBezTo>
                  <a:cubicBezTo>
                    <a:pt x="72" y="514"/>
                    <a:pt x="78" y="516"/>
                    <a:pt x="83" y="513"/>
                  </a:cubicBezTo>
                  <a:cubicBezTo>
                    <a:pt x="139" y="480"/>
                    <a:pt x="139" y="480"/>
                    <a:pt x="139" y="480"/>
                  </a:cubicBezTo>
                  <a:cubicBezTo>
                    <a:pt x="146" y="476"/>
                    <a:pt x="146" y="467"/>
                    <a:pt x="140" y="463"/>
                  </a:cubicBezTo>
                  <a:cubicBezTo>
                    <a:pt x="136" y="460"/>
                    <a:pt x="133" y="457"/>
                    <a:pt x="131" y="453"/>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35" name="Google Shape;1135;p49"/>
            <p:cNvSpPr/>
            <p:nvPr/>
          </p:nvSpPr>
          <p:spPr>
            <a:xfrm>
              <a:off x="8899694" y="3138374"/>
              <a:ext cx="304599" cy="264093"/>
            </a:xfrm>
            <a:custGeom>
              <a:avLst/>
              <a:gdLst/>
              <a:ahLst/>
              <a:cxnLst/>
              <a:rect l="l" t="t" r="r" b="b"/>
              <a:pathLst>
                <a:path w="451" h="391" extrusionOk="0">
                  <a:moveTo>
                    <a:pt x="423" y="309"/>
                  </a:moveTo>
                  <a:cubicBezTo>
                    <a:pt x="413" y="309"/>
                    <a:pt x="403" y="305"/>
                    <a:pt x="396" y="297"/>
                  </a:cubicBezTo>
                  <a:cubicBezTo>
                    <a:pt x="385" y="285"/>
                    <a:pt x="380" y="268"/>
                    <a:pt x="380" y="249"/>
                  </a:cubicBezTo>
                  <a:cubicBezTo>
                    <a:pt x="379" y="230"/>
                    <a:pt x="385" y="213"/>
                    <a:pt x="394" y="201"/>
                  </a:cubicBezTo>
                  <a:cubicBezTo>
                    <a:pt x="401" y="192"/>
                    <a:pt x="411" y="187"/>
                    <a:pt x="421" y="187"/>
                  </a:cubicBezTo>
                  <a:cubicBezTo>
                    <a:pt x="426" y="187"/>
                    <a:pt x="431" y="188"/>
                    <a:pt x="435" y="190"/>
                  </a:cubicBezTo>
                  <a:cubicBezTo>
                    <a:pt x="442" y="193"/>
                    <a:pt x="449" y="188"/>
                    <a:pt x="449" y="180"/>
                  </a:cubicBezTo>
                  <a:cubicBezTo>
                    <a:pt x="448" y="122"/>
                    <a:pt x="448" y="122"/>
                    <a:pt x="448" y="122"/>
                  </a:cubicBezTo>
                  <a:cubicBezTo>
                    <a:pt x="448" y="117"/>
                    <a:pt x="444" y="112"/>
                    <a:pt x="438" y="112"/>
                  </a:cubicBezTo>
                  <a:cubicBezTo>
                    <a:pt x="359" y="109"/>
                    <a:pt x="288" y="70"/>
                    <a:pt x="243" y="10"/>
                  </a:cubicBezTo>
                  <a:cubicBezTo>
                    <a:pt x="240" y="6"/>
                    <a:pt x="234" y="5"/>
                    <a:pt x="230" y="7"/>
                  </a:cubicBezTo>
                  <a:cubicBezTo>
                    <a:pt x="143" y="59"/>
                    <a:pt x="143" y="59"/>
                    <a:pt x="143" y="59"/>
                  </a:cubicBezTo>
                  <a:cubicBezTo>
                    <a:pt x="141" y="60"/>
                    <a:pt x="139" y="61"/>
                    <a:pt x="136" y="60"/>
                  </a:cubicBezTo>
                  <a:cubicBezTo>
                    <a:pt x="134" y="59"/>
                    <a:pt x="133" y="59"/>
                    <a:pt x="132" y="57"/>
                  </a:cubicBezTo>
                  <a:cubicBezTo>
                    <a:pt x="128" y="51"/>
                    <a:pt x="125" y="46"/>
                    <a:pt x="128" y="39"/>
                  </a:cubicBezTo>
                  <a:cubicBezTo>
                    <a:pt x="130" y="35"/>
                    <a:pt x="133" y="32"/>
                    <a:pt x="135" y="28"/>
                  </a:cubicBezTo>
                  <a:cubicBezTo>
                    <a:pt x="140" y="17"/>
                    <a:pt x="134" y="4"/>
                    <a:pt x="122" y="2"/>
                  </a:cubicBezTo>
                  <a:cubicBezTo>
                    <a:pt x="109" y="0"/>
                    <a:pt x="95" y="4"/>
                    <a:pt x="84" y="11"/>
                  </a:cubicBezTo>
                  <a:cubicBezTo>
                    <a:pt x="73" y="18"/>
                    <a:pt x="63" y="27"/>
                    <a:pt x="58" y="39"/>
                  </a:cubicBezTo>
                  <a:cubicBezTo>
                    <a:pt x="54" y="52"/>
                    <a:pt x="62" y="63"/>
                    <a:pt x="75" y="63"/>
                  </a:cubicBezTo>
                  <a:cubicBezTo>
                    <a:pt x="79" y="63"/>
                    <a:pt x="83" y="63"/>
                    <a:pt x="88" y="63"/>
                  </a:cubicBezTo>
                  <a:cubicBezTo>
                    <a:pt x="95" y="64"/>
                    <a:pt x="98" y="69"/>
                    <a:pt x="102" y="75"/>
                  </a:cubicBezTo>
                  <a:cubicBezTo>
                    <a:pt x="103" y="77"/>
                    <a:pt x="103" y="78"/>
                    <a:pt x="102" y="80"/>
                  </a:cubicBezTo>
                  <a:cubicBezTo>
                    <a:pt x="102" y="82"/>
                    <a:pt x="100" y="84"/>
                    <a:pt x="98" y="86"/>
                  </a:cubicBezTo>
                  <a:cubicBezTo>
                    <a:pt x="7" y="140"/>
                    <a:pt x="7" y="140"/>
                    <a:pt x="7" y="140"/>
                  </a:cubicBezTo>
                  <a:cubicBezTo>
                    <a:pt x="2" y="143"/>
                    <a:pt x="0" y="149"/>
                    <a:pt x="4" y="154"/>
                  </a:cubicBezTo>
                  <a:cubicBezTo>
                    <a:pt x="98" y="296"/>
                    <a:pt x="259" y="389"/>
                    <a:pt x="441" y="391"/>
                  </a:cubicBezTo>
                  <a:cubicBezTo>
                    <a:pt x="447" y="391"/>
                    <a:pt x="451" y="387"/>
                    <a:pt x="451" y="381"/>
                  </a:cubicBezTo>
                  <a:cubicBezTo>
                    <a:pt x="450" y="316"/>
                    <a:pt x="450" y="316"/>
                    <a:pt x="450" y="316"/>
                  </a:cubicBezTo>
                  <a:cubicBezTo>
                    <a:pt x="450" y="308"/>
                    <a:pt x="443" y="304"/>
                    <a:pt x="436" y="307"/>
                  </a:cubicBezTo>
                  <a:cubicBezTo>
                    <a:pt x="432" y="308"/>
                    <a:pt x="427" y="309"/>
                    <a:pt x="423" y="309"/>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36" name="Google Shape;1136;p49"/>
            <p:cNvSpPr/>
            <p:nvPr/>
          </p:nvSpPr>
          <p:spPr>
            <a:xfrm>
              <a:off x="8889742" y="2681940"/>
              <a:ext cx="344871" cy="273814"/>
            </a:xfrm>
            <a:custGeom>
              <a:avLst/>
              <a:gdLst/>
              <a:ahLst/>
              <a:cxnLst/>
              <a:rect l="l" t="t" r="r" b="b"/>
              <a:pathLst>
                <a:path w="511" h="405" extrusionOk="0">
                  <a:moveTo>
                    <a:pt x="83" y="286"/>
                  </a:moveTo>
                  <a:cubicBezTo>
                    <a:pt x="88" y="277"/>
                    <a:pt x="97" y="271"/>
                    <a:pt x="108" y="269"/>
                  </a:cubicBezTo>
                  <a:cubicBezTo>
                    <a:pt x="123" y="266"/>
                    <a:pt x="141" y="270"/>
                    <a:pt x="157" y="279"/>
                  </a:cubicBezTo>
                  <a:cubicBezTo>
                    <a:pt x="174" y="288"/>
                    <a:pt x="186" y="301"/>
                    <a:pt x="191" y="316"/>
                  </a:cubicBezTo>
                  <a:cubicBezTo>
                    <a:pt x="195" y="326"/>
                    <a:pt x="195" y="337"/>
                    <a:pt x="189" y="346"/>
                  </a:cubicBezTo>
                  <a:cubicBezTo>
                    <a:pt x="187" y="350"/>
                    <a:pt x="184" y="354"/>
                    <a:pt x="181" y="356"/>
                  </a:cubicBezTo>
                  <a:cubicBezTo>
                    <a:pt x="175" y="361"/>
                    <a:pt x="175" y="370"/>
                    <a:pt x="182" y="373"/>
                  </a:cubicBezTo>
                  <a:cubicBezTo>
                    <a:pt x="233" y="402"/>
                    <a:pt x="233" y="402"/>
                    <a:pt x="233" y="402"/>
                  </a:cubicBezTo>
                  <a:cubicBezTo>
                    <a:pt x="237" y="405"/>
                    <a:pt x="243" y="403"/>
                    <a:pt x="246" y="398"/>
                  </a:cubicBezTo>
                  <a:cubicBezTo>
                    <a:pt x="286" y="335"/>
                    <a:pt x="353" y="290"/>
                    <a:pt x="432" y="280"/>
                  </a:cubicBezTo>
                  <a:cubicBezTo>
                    <a:pt x="437" y="280"/>
                    <a:pt x="441" y="275"/>
                    <a:pt x="441" y="270"/>
                  </a:cubicBezTo>
                  <a:cubicBezTo>
                    <a:pt x="440" y="170"/>
                    <a:pt x="440" y="170"/>
                    <a:pt x="440" y="170"/>
                  </a:cubicBezTo>
                  <a:cubicBezTo>
                    <a:pt x="440" y="167"/>
                    <a:pt x="441" y="164"/>
                    <a:pt x="442" y="163"/>
                  </a:cubicBezTo>
                  <a:cubicBezTo>
                    <a:pt x="444" y="161"/>
                    <a:pt x="445" y="161"/>
                    <a:pt x="447" y="160"/>
                  </a:cubicBezTo>
                  <a:cubicBezTo>
                    <a:pt x="454" y="160"/>
                    <a:pt x="460" y="160"/>
                    <a:pt x="465" y="166"/>
                  </a:cubicBezTo>
                  <a:cubicBezTo>
                    <a:pt x="467" y="170"/>
                    <a:pt x="469" y="174"/>
                    <a:pt x="471" y="177"/>
                  </a:cubicBezTo>
                  <a:cubicBezTo>
                    <a:pt x="478" y="188"/>
                    <a:pt x="492" y="189"/>
                    <a:pt x="500" y="179"/>
                  </a:cubicBezTo>
                  <a:cubicBezTo>
                    <a:pt x="508" y="169"/>
                    <a:pt x="511" y="155"/>
                    <a:pt x="510" y="142"/>
                  </a:cubicBezTo>
                  <a:cubicBezTo>
                    <a:pt x="511" y="129"/>
                    <a:pt x="507" y="115"/>
                    <a:pt x="499" y="106"/>
                  </a:cubicBezTo>
                  <a:cubicBezTo>
                    <a:pt x="491" y="96"/>
                    <a:pt x="477" y="97"/>
                    <a:pt x="470" y="108"/>
                  </a:cubicBezTo>
                  <a:cubicBezTo>
                    <a:pt x="468" y="112"/>
                    <a:pt x="466" y="116"/>
                    <a:pt x="464" y="119"/>
                  </a:cubicBezTo>
                  <a:cubicBezTo>
                    <a:pt x="460" y="125"/>
                    <a:pt x="453" y="125"/>
                    <a:pt x="447" y="125"/>
                  </a:cubicBezTo>
                  <a:cubicBezTo>
                    <a:pt x="445" y="125"/>
                    <a:pt x="443" y="124"/>
                    <a:pt x="442" y="123"/>
                  </a:cubicBezTo>
                  <a:cubicBezTo>
                    <a:pt x="440" y="121"/>
                    <a:pt x="439" y="119"/>
                    <a:pt x="439" y="116"/>
                  </a:cubicBezTo>
                  <a:cubicBezTo>
                    <a:pt x="438" y="11"/>
                    <a:pt x="438" y="11"/>
                    <a:pt x="438" y="11"/>
                  </a:cubicBezTo>
                  <a:cubicBezTo>
                    <a:pt x="438" y="5"/>
                    <a:pt x="433" y="0"/>
                    <a:pt x="427" y="1"/>
                  </a:cubicBezTo>
                  <a:cubicBezTo>
                    <a:pt x="246" y="12"/>
                    <a:pt x="91" y="114"/>
                    <a:pt x="3" y="261"/>
                  </a:cubicBezTo>
                  <a:cubicBezTo>
                    <a:pt x="0" y="266"/>
                    <a:pt x="2" y="272"/>
                    <a:pt x="7" y="275"/>
                  </a:cubicBezTo>
                  <a:cubicBezTo>
                    <a:pt x="64" y="307"/>
                    <a:pt x="64" y="307"/>
                    <a:pt x="64" y="307"/>
                  </a:cubicBezTo>
                  <a:cubicBezTo>
                    <a:pt x="70" y="311"/>
                    <a:pt x="78" y="306"/>
                    <a:pt x="79" y="299"/>
                  </a:cubicBezTo>
                  <a:cubicBezTo>
                    <a:pt x="79" y="295"/>
                    <a:pt x="81" y="290"/>
                    <a:pt x="83" y="286"/>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37" name="Google Shape;1137;p49"/>
            <p:cNvSpPr/>
            <p:nvPr/>
          </p:nvSpPr>
          <p:spPr>
            <a:xfrm>
              <a:off x="9198969" y="2681940"/>
              <a:ext cx="304599" cy="264325"/>
            </a:xfrm>
            <a:custGeom>
              <a:avLst/>
              <a:gdLst/>
              <a:ahLst/>
              <a:cxnLst/>
              <a:rect l="l" t="t" r="r" b="b"/>
              <a:pathLst>
                <a:path w="451" h="391" extrusionOk="0">
                  <a:moveTo>
                    <a:pt x="28" y="81"/>
                  </a:moveTo>
                  <a:cubicBezTo>
                    <a:pt x="38" y="81"/>
                    <a:pt x="48" y="86"/>
                    <a:pt x="55" y="94"/>
                  </a:cubicBezTo>
                  <a:cubicBezTo>
                    <a:pt x="66" y="106"/>
                    <a:pt x="71" y="123"/>
                    <a:pt x="71" y="142"/>
                  </a:cubicBezTo>
                  <a:cubicBezTo>
                    <a:pt x="72" y="161"/>
                    <a:pt x="66" y="178"/>
                    <a:pt x="57" y="190"/>
                  </a:cubicBezTo>
                  <a:cubicBezTo>
                    <a:pt x="50" y="198"/>
                    <a:pt x="40" y="203"/>
                    <a:pt x="30" y="203"/>
                  </a:cubicBezTo>
                  <a:cubicBezTo>
                    <a:pt x="25" y="204"/>
                    <a:pt x="20" y="203"/>
                    <a:pt x="16" y="201"/>
                  </a:cubicBezTo>
                  <a:cubicBezTo>
                    <a:pt x="9" y="198"/>
                    <a:pt x="2" y="203"/>
                    <a:pt x="2" y="210"/>
                  </a:cubicBezTo>
                  <a:cubicBezTo>
                    <a:pt x="3" y="269"/>
                    <a:pt x="3" y="269"/>
                    <a:pt x="3" y="269"/>
                  </a:cubicBezTo>
                  <a:cubicBezTo>
                    <a:pt x="3" y="274"/>
                    <a:pt x="7" y="279"/>
                    <a:pt x="13" y="279"/>
                  </a:cubicBezTo>
                  <a:cubicBezTo>
                    <a:pt x="92" y="281"/>
                    <a:pt x="163" y="321"/>
                    <a:pt x="208" y="381"/>
                  </a:cubicBezTo>
                  <a:cubicBezTo>
                    <a:pt x="211" y="385"/>
                    <a:pt x="217" y="386"/>
                    <a:pt x="221" y="383"/>
                  </a:cubicBezTo>
                  <a:cubicBezTo>
                    <a:pt x="308" y="332"/>
                    <a:pt x="308" y="332"/>
                    <a:pt x="308" y="332"/>
                  </a:cubicBezTo>
                  <a:cubicBezTo>
                    <a:pt x="310" y="331"/>
                    <a:pt x="312" y="330"/>
                    <a:pt x="315" y="331"/>
                  </a:cubicBezTo>
                  <a:cubicBezTo>
                    <a:pt x="316" y="331"/>
                    <a:pt x="318" y="332"/>
                    <a:pt x="319" y="334"/>
                  </a:cubicBezTo>
                  <a:cubicBezTo>
                    <a:pt x="323" y="339"/>
                    <a:pt x="326" y="345"/>
                    <a:pt x="323" y="352"/>
                  </a:cubicBezTo>
                  <a:cubicBezTo>
                    <a:pt x="321" y="356"/>
                    <a:pt x="318" y="359"/>
                    <a:pt x="316" y="363"/>
                  </a:cubicBezTo>
                  <a:cubicBezTo>
                    <a:pt x="311" y="374"/>
                    <a:pt x="317" y="387"/>
                    <a:pt x="329" y="389"/>
                  </a:cubicBezTo>
                  <a:cubicBezTo>
                    <a:pt x="342" y="391"/>
                    <a:pt x="356" y="386"/>
                    <a:pt x="367" y="379"/>
                  </a:cubicBezTo>
                  <a:cubicBezTo>
                    <a:pt x="378" y="373"/>
                    <a:pt x="388" y="363"/>
                    <a:pt x="393" y="351"/>
                  </a:cubicBezTo>
                  <a:cubicBezTo>
                    <a:pt x="397" y="339"/>
                    <a:pt x="389" y="328"/>
                    <a:pt x="376" y="328"/>
                  </a:cubicBezTo>
                  <a:cubicBezTo>
                    <a:pt x="372" y="327"/>
                    <a:pt x="368" y="328"/>
                    <a:pt x="363" y="328"/>
                  </a:cubicBezTo>
                  <a:cubicBezTo>
                    <a:pt x="356" y="327"/>
                    <a:pt x="353" y="322"/>
                    <a:pt x="349" y="316"/>
                  </a:cubicBezTo>
                  <a:cubicBezTo>
                    <a:pt x="348" y="314"/>
                    <a:pt x="348" y="312"/>
                    <a:pt x="349" y="311"/>
                  </a:cubicBezTo>
                  <a:cubicBezTo>
                    <a:pt x="349" y="308"/>
                    <a:pt x="351" y="306"/>
                    <a:pt x="353" y="305"/>
                  </a:cubicBezTo>
                  <a:cubicBezTo>
                    <a:pt x="444" y="251"/>
                    <a:pt x="444" y="251"/>
                    <a:pt x="444" y="251"/>
                  </a:cubicBezTo>
                  <a:cubicBezTo>
                    <a:pt x="449" y="248"/>
                    <a:pt x="451" y="241"/>
                    <a:pt x="447" y="237"/>
                  </a:cubicBezTo>
                  <a:cubicBezTo>
                    <a:pt x="353" y="95"/>
                    <a:pt x="192" y="2"/>
                    <a:pt x="10" y="0"/>
                  </a:cubicBezTo>
                  <a:cubicBezTo>
                    <a:pt x="4" y="0"/>
                    <a:pt x="0" y="4"/>
                    <a:pt x="0" y="10"/>
                  </a:cubicBezTo>
                  <a:cubicBezTo>
                    <a:pt x="1" y="75"/>
                    <a:pt x="1" y="75"/>
                    <a:pt x="1" y="75"/>
                  </a:cubicBezTo>
                  <a:cubicBezTo>
                    <a:pt x="1" y="83"/>
                    <a:pt x="8" y="87"/>
                    <a:pt x="15" y="84"/>
                  </a:cubicBezTo>
                  <a:cubicBezTo>
                    <a:pt x="19" y="82"/>
                    <a:pt x="24" y="81"/>
                    <a:pt x="28" y="8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38" name="Google Shape;1138;p49"/>
            <p:cNvSpPr/>
            <p:nvPr/>
          </p:nvSpPr>
          <p:spPr>
            <a:xfrm>
              <a:off x="9351499" y="2861088"/>
              <a:ext cx="210627" cy="348807"/>
            </a:xfrm>
            <a:custGeom>
              <a:avLst/>
              <a:gdLst/>
              <a:ahLst/>
              <a:cxnLst/>
              <a:rect l="l" t="t" r="r" b="b"/>
              <a:pathLst>
                <a:path w="312" h="516" extrusionOk="0">
                  <a:moveTo>
                    <a:pt x="181" y="63"/>
                  </a:moveTo>
                  <a:cubicBezTo>
                    <a:pt x="186" y="72"/>
                    <a:pt x="187" y="83"/>
                    <a:pt x="184" y="93"/>
                  </a:cubicBezTo>
                  <a:cubicBezTo>
                    <a:pt x="178" y="108"/>
                    <a:pt x="166" y="121"/>
                    <a:pt x="150" y="130"/>
                  </a:cubicBezTo>
                  <a:cubicBezTo>
                    <a:pt x="134" y="140"/>
                    <a:pt x="117" y="144"/>
                    <a:pt x="101" y="142"/>
                  </a:cubicBezTo>
                  <a:cubicBezTo>
                    <a:pt x="90" y="140"/>
                    <a:pt x="81" y="134"/>
                    <a:pt x="76" y="125"/>
                  </a:cubicBezTo>
                  <a:cubicBezTo>
                    <a:pt x="74" y="121"/>
                    <a:pt x="72" y="117"/>
                    <a:pt x="72" y="113"/>
                  </a:cubicBezTo>
                  <a:cubicBezTo>
                    <a:pt x="71" y="105"/>
                    <a:pt x="63" y="101"/>
                    <a:pt x="56" y="105"/>
                  </a:cubicBezTo>
                  <a:cubicBezTo>
                    <a:pt x="6" y="135"/>
                    <a:pt x="6" y="135"/>
                    <a:pt x="6" y="135"/>
                  </a:cubicBezTo>
                  <a:cubicBezTo>
                    <a:pt x="1" y="137"/>
                    <a:pt x="0" y="143"/>
                    <a:pt x="2" y="148"/>
                  </a:cubicBezTo>
                  <a:cubicBezTo>
                    <a:pt x="21" y="183"/>
                    <a:pt x="32" y="223"/>
                    <a:pt x="32" y="265"/>
                  </a:cubicBezTo>
                  <a:cubicBezTo>
                    <a:pt x="33" y="302"/>
                    <a:pt x="25" y="337"/>
                    <a:pt x="12" y="368"/>
                  </a:cubicBezTo>
                  <a:cubicBezTo>
                    <a:pt x="10" y="373"/>
                    <a:pt x="11" y="379"/>
                    <a:pt x="16" y="381"/>
                  </a:cubicBezTo>
                  <a:cubicBezTo>
                    <a:pt x="104" y="430"/>
                    <a:pt x="104" y="430"/>
                    <a:pt x="104" y="430"/>
                  </a:cubicBezTo>
                  <a:cubicBezTo>
                    <a:pt x="106" y="432"/>
                    <a:pt x="108" y="434"/>
                    <a:pt x="108" y="436"/>
                  </a:cubicBezTo>
                  <a:cubicBezTo>
                    <a:pt x="109" y="438"/>
                    <a:pt x="109" y="439"/>
                    <a:pt x="108" y="441"/>
                  </a:cubicBezTo>
                  <a:cubicBezTo>
                    <a:pt x="105" y="447"/>
                    <a:pt x="102" y="453"/>
                    <a:pt x="94" y="453"/>
                  </a:cubicBezTo>
                  <a:cubicBezTo>
                    <a:pt x="90" y="454"/>
                    <a:pt x="86" y="453"/>
                    <a:pt x="82" y="453"/>
                  </a:cubicBezTo>
                  <a:cubicBezTo>
                    <a:pt x="69" y="454"/>
                    <a:pt x="61" y="466"/>
                    <a:pt x="65" y="478"/>
                  </a:cubicBezTo>
                  <a:cubicBezTo>
                    <a:pt x="70" y="489"/>
                    <a:pt x="81" y="499"/>
                    <a:pt x="92" y="505"/>
                  </a:cubicBezTo>
                  <a:cubicBezTo>
                    <a:pt x="103" y="512"/>
                    <a:pt x="117" y="516"/>
                    <a:pt x="130" y="514"/>
                  </a:cubicBezTo>
                  <a:cubicBezTo>
                    <a:pt x="142" y="511"/>
                    <a:pt x="148" y="499"/>
                    <a:pt x="142" y="487"/>
                  </a:cubicBezTo>
                  <a:cubicBezTo>
                    <a:pt x="140" y="484"/>
                    <a:pt x="137" y="480"/>
                    <a:pt x="135" y="477"/>
                  </a:cubicBezTo>
                  <a:cubicBezTo>
                    <a:pt x="132" y="470"/>
                    <a:pt x="135" y="464"/>
                    <a:pt x="139" y="458"/>
                  </a:cubicBezTo>
                  <a:cubicBezTo>
                    <a:pt x="140" y="457"/>
                    <a:pt x="141" y="456"/>
                    <a:pt x="143" y="455"/>
                  </a:cubicBezTo>
                  <a:cubicBezTo>
                    <a:pt x="145" y="455"/>
                    <a:pt x="148" y="455"/>
                    <a:pt x="150" y="456"/>
                  </a:cubicBezTo>
                  <a:cubicBezTo>
                    <a:pt x="242" y="508"/>
                    <a:pt x="242" y="508"/>
                    <a:pt x="242" y="508"/>
                  </a:cubicBezTo>
                  <a:cubicBezTo>
                    <a:pt x="247" y="511"/>
                    <a:pt x="254" y="509"/>
                    <a:pt x="256" y="504"/>
                  </a:cubicBezTo>
                  <a:cubicBezTo>
                    <a:pt x="292" y="431"/>
                    <a:pt x="312" y="349"/>
                    <a:pt x="311" y="262"/>
                  </a:cubicBezTo>
                  <a:cubicBezTo>
                    <a:pt x="310" y="169"/>
                    <a:pt x="286" y="82"/>
                    <a:pt x="243" y="6"/>
                  </a:cubicBezTo>
                  <a:cubicBezTo>
                    <a:pt x="240" y="1"/>
                    <a:pt x="234" y="0"/>
                    <a:pt x="229" y="3"/>
                  </a:cubicBezTo>
                  <a:cubicBezTo>
                    <a:pt x="173" y="36"/>
                    <a:pt x="173" y="36"/>
                    <a:pt x="173" y="36"/>
                  </a:cubicBezTo>
                  <a:cubicBezTo>
                    <a:pt x="166" y="40"/>
                    <a:pt x="166" y="49"/>
                    <a:pt x="172" y="53"/>
                  </a:cubicBezTo>
                  <a:cubicBezTo>
                    <a:pt x="176" y="56"/>
                    <a:pt x="179" y="59"/>
                    <a:pt x="181" y="63"/>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39" name="Google Shape;1139;p49"/>
            <p:cNvSpPr/>
            <p:nvPr/>
          </p:nvSpPr>
          <p:spPr>
            <a:xfrm>
              <a:off x="9168648" y="3128885"/>
              <a:ext cx="344871" cy="273120"/>
            </a:xfrm>
            <a:custGeom>
              <a:avLst/>
              <a:gdLst/>
              <a:ahLst/>
              <a:cxnLst/>
              <a:rect l="l" t="t" r="r" b="b"/>
              <a:pathLst>
                <a:path w="511" h="404" extrusionOk="0">
                  <a:moveTo>
                    <a:pt x="428" y="119"/>
                  </a:moveTo>
                  <a:cubicBezTo>
                    <a:pt x="423" y="128"/>
                    <a:pt x="414" y="134"/>
                    <a:pt x="403" y="136"/>
                  </a:cubicBezTo>
                  <a:cubicBezTo>
                    <a:pt x="388" y="139"/>
                    <a:pt x="370" y="135"/>
                    <a:pt x="354" y="125"/>
                  </a:cubicBezTo>
                  <a:cubicBezTo>
                    <a:pt x="337" y="116"/>
                    <a:pt x="325" y="103"/>
                    <a:pt x="320" y="89"/>
                  </a:cubicBezTo>
                  <a:cubicBezTo>
                    <a:pt x="316" y="79"/>
                    <a:pt x="316" y="68"/>
                    <a:pt x="322" y="59"/>
                  </a:cubicBezTo>
                  <a:cubicBezTo>
                    <a:pt x="324" y="55"/>
                    <a:pt x="327" y="51"/>
                    <a:pt x="330" y="48"/>
                  </a:cubicBezTo>
                  <a:cubicBezTo>
                    <a:pt x="336" y="44"/>
                    <a:pt x="336" y="35"/>
                    <a:pt x="329" y="31"/>
                  </a:cubicBezTo>
                  <a:cubicBezTo>
                    <a:pt x="278" y="3"/>
                    <a:pt x="278" y="3"/>
                    <a:pt x="278" y="3"/>
                  </a:cubicBezTo>
                  <a:cubicBezTo>
                    <a:pt x="274" y="0"/>
                    <a:pt x="268" y="2"/>
                    <a:pt x="265" y="6"/>
                  </a:cubicBezTo>
                  <a:cubicBezTo>
                    <a:pt x="225" y="70"/>
                    <a:pt x="157" y="115"/>
                    <a:pt x="79" y="124"/>
                  </a:cubicBezTo>
                  <a:cubicBezTo>
                    <a:pt x="74" y="125"/>
                    <a:pt x="70" y="129"/>
                    <a:pt x="70" y="135"/>
                  </a:cubicBezTo>
                  <a:cubicBezTo>
                    <a:pt x="71" y="235"/>
                    <a:pt x="71" y="235"/>
                    <a:pt x="71" y="235"/>
                  </a:cubicBezTo>
                  <a:cubicBezTo>
                    <a:pt x="71" y="238"/>
                    <a:pt x="70" y="240"/>
                    <a:pt x="69" y="242"/>
                  </a:cubicBezTo>
                  <a:cubicBezTo>
                    <a:pt x="67" y="243"/>
                    <a:pt x="66" y="244"/>
                    <a:pt x="64" y="244"/>
                  </a:cubicBezTo>
                  <a:cubicBezTo>
                    <a:pt x="57" y="245"/>
                    <a:pt x="51" y="245"/>
                    <a:pt x="46" y="238"/>
                  </a:cubicBezTo>
                  <a:cubicBezTo>
                    <a:pt x="44" y="235"/>
                    <a:pt x="42" y="231"/>
                    <a:pt x="40" y="228"/>
                  </a:cubicBezTo>
                  <a:cubicBezTo>
                    <a:pt x="33" y="217"/>
                    <a:pt x="19" y="216"/>
                    <a:pt x="11" y="226"/>
                  </a:cubicBezTo>
                  <a:cubicBezTo>
                    <a:pt x="3" y="236"/>
                    <a:pt x="0" y="250"/>
                    <a:pt x="1" y="263"/>
                  </a:cubicBezTo>
                  <a:cubicBezTo>
                    <a:pt x="0" y="276"/>
                    <a:pt x="4" y="290"/>
                    <a:pt x="12" y="299"/>
                  </a:cubicBezTo>
                  <a:cubicBezTo>
                    <a:pt x="20" y="309"/>
                    <a:pt x="34" y="308"/>
                    <a:pt x="41" y="297"/>
                  </a:cubicBezTo>
                  <a:cubicBezTo>
                    <a:pt x="43" y="293"/>
                    <a:pt x="45" y="289"/>
                    <a:pt x="47" y="286"/>
                  </a:cubicBezTo>
                  <a:cubicBezTo>
                    <a:pt x="51" y="279"/>
                    <a:pt x="58" y="279"/>
                    <a:pt x="64" y="279"/>
                  </a:cubicBezTo>
                  <a:cubicBezTo>
                    <a:pt x="66" y="279"/>
                    <a:pt x="68" y="280"/>
                    <a:pt x="69" y="281"/>
                  </a:cubicBezTo>
                  <a:cubicBezTo>
                    <a:pt x="71" y="283"/>
                    <a:pt x="72" y="286"/>
                    <a:pt x="72" y="288"/>
                  </a:cubicBezTo>
                  <a:cubicBezTo>
                    <a:pt x="73" y="394"/>
                    <a:pt x="73" y="394"/>
                    <a:pt x="73" y="394"/>
                  </a:cubicBezTo>
                  <a:cubicBezTo>
                    <a:pt x="73" y="400"/>
                    <a:pt x="78" y="404"/>
                    <a:pt x="84" y="404"/>
                  </a:cubicBezTo>
                  <a:cubicBezTo>
                    <a:pt x="265" y="392"/>
                    <a:pt x="420" y="291"/>
                    <a:pt x="508" y="144"/>
                  </a:cubicBezTo>
                  <a:cubicBezTo>
                    <a:pt x="511" y="139"/>
                    <a:pt x="509" y="133"/>
                    <a:pt x="504" y="130"/>
                  </a:cubicBezTo>
                  <a:cubicBezTo>
                    <a:pt x="447" y="98"/>
                    <a:pt x="447" y="98"/>
                    <a:pt x="447" y="98"/>
                  </a:cubicBezTo>
                  <a:cubicBezTo>
                    <a:pt x="441" y="94"/>
                    <a:pt x="433" y="98"/>
                    <a:pt x="432" y="106"/>
                  </a:cubicBezTo>
                  <a:cubicBezTo>
                    <a:pt x="432" y="110"/>
                    <a:pt x="430" y="115"/>
                    <a:pt x="428" y="119"/>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140" name="Google Shape;1140;p49"/>
          <p:cNvGrpSpPr/>
          <p:nvPr/>
        </p:nvGrpSpPr>
        <p:grpSpPr>
          <a:xfrm>
            <a:off x="3699655" y="1550057"/>
            <a:ext cx="445260" cy="445260"/>
            <a:chOff x="4103687" y="1439862"/>
            <a:chExt cx="3986212" cy="3986211"/>
          </a:xfrm>
        </p:grpSpPr>
        <p:sp>
          <p:nvSpPr>
            <p:cNvPr id="1141" name="Google Shape;1141;p49"/>
            <p:cNvSpPr/>
            <p:nvPr/>
          </p:nvSpPr>
          <p:spPr>
            <a:xfrm>
              <a:off x="4103687" y="1439862"/>
              <a:ext cx="2254250" cy="3986211"/>
            </a:xfrm>
            <a:custGeom>
              <a:avLst/>
              <a:gdLst/>
              <a:ahLst/>
              <a:cxnLst/>
              <a:rect l="l" t="t" r="r" b="b"/>
              <a:pathLst>
                <a:path w="502" h="887" extrusionOk="0">
                  <a:moveTo>
                    <a:pt x="435" y="815"/>
                  </a:moveTo>
                  <a:cubicBezTo>
                    <a:pt x="428" y="824"/>
                    <a:pt x="419" y="828"/>
                    <a:pt x="408" y="828"/>
                  </a:cubicBezTo>
                  <a:cubicBezTo>
                    <a:pt x="399" y="828"/>
                    <a:pt x="389" y="824"/>
                    <a:pt x="383" y="816"/>
                  </a:cubicBezTo>
                  <a:cubicBezTo>
                    <a:pt x="373" y="805"/>
                    <a:pt x="368" y="788"/>
                    <a:pt x="368" y="770"/>
                  </a:cubicBezTo>
                  <a:cubicBezTo>
                    <a:pt x="368" y="752"/>
                    <a:pt x="373" y="736"/>
                    <a:pt x="383" y="725"/>
                  </a:cubicBezTo>
                  <a:cubicBezTo>
                    <a:pt x="389" y="717"/>
                    <a:pt x="399" y="712"/>
                    <a:pt x="408" y="712"/>
                  </a:cubicBezTo>
                  <a:cubicBezTo>
                    <a:pt x="419" y="712"/>
                    <a:pt x="428" y="717"/>
                    <a:pt x="435" y="725"/>
                  </a:cubicBezTo>
                  <a:cubicBezTo>
                    <a:pt x="435" y="662"/>
                    <a:pt x="435" y="662"/>
                    <a:pt x="435" y="662"/>
                  </a:cubicBezTo>
                  <a:cubicBezTo>
                    <a:pt x="435" y="658"/>
                    <a:pt x="431" y="654"/>
                    <a:pt x="427" y="654"/>
                  </a:cubicBezTo>
                  <a:cubicBezTo>
                    <a:pt x="318" y="645"/>
                    <a:pt x="233" y="554"/>
                    <a:pt x="233" y="444"/>
                  </a:cubicBezTo>
                  <a:cubicBezTo>
                    <a:pt x="233" y="333"/>
                    <a:pt x="318" y="242"/>
                    <a:pt x="427" y="233"/>
                  </a:cubicBezTo>
                  <a:cubicBezTo>
                    <a:pt x="431" y="233"/>
                    <a:pt x="434" y="230"/>
                    <a:pt x="434" y="225"/>
                  </a:cubicBezTo>
                  <a:cubicBezTo>
                    <a:pt x="434" y="143"/>
                    <a:pt x="434" y="143"/>
                    <a:pt x="434" y="143"/>
                  </a:cubicBezTo>
                  <a:cubicBezTo>
                    <a:pt x="435" y="141"/>
                    <a:pt x="438" y="138"/>
                    <a:pt x="441" y="138"/>
                  </a:cubicBezTo>
                  <a:cubicBezTo>
                    <a:pt x="448" y="137"/>
                    <a:pt x="454" y="137"/>
                    <a:pt x="458" y="143"/>
                  </a:cubicBezTo>
                  <a:cubicBezTo>
                    <a:pt x="460" y="147"/>
                    <a:pt x="462" y="151"/>
                    <a:pt x="464" y="155"/>
                  </a:cubicBezTo>
                  <a:cubicBezTo>
                    <a:pt x="471" y="165"/>
                    <a:pt x="483" y="165"/>
                    <a:pt x="491" y="156"/>
                  </a:cubicBezTo>
                  <a:cubicBezTo>
                    <a:pt x="499" y="146"/>
                    <a:pt x="502" y="133"/>
                    <a:pt x="502" y="121"/>
                  </a:cubicBezTo>
                  <a:cubicBezTo>
                    <a:pt x="502" y="109"/>
                    <a:pt x="499" y="95"/>
                    <a:pt x="491" y="86"/>
                  </a:cubicBezTo>
                  <a:cubicBezTo>
                    <a:pt x="483" y="76"/>
                    <a:pt x="471" y="76"/>
                    <a:pt x="464" y="87"/>
                  </a:cubicBezTo>
                  <a:cubicBezTo>
                    <a:pt x="462" y="91"/>
                    <a:pt x="460" y="95"/>
                    <a:pt x="458" y="98"/>
                  </a:cubicBezTo>
                  <a:cubicBezTo>
                    <a:pt x="454" y="104"/>
                    <a:pt x="448" y="104"/>
                    <a:pt x="441" y="104"/>
                  </a:cubicBezTo>
                  <a:cubicBezTo>
                    <a:pt x="438" y="104"/>
                    <a:pt x="435" y="101"/>
                    <a:pt x="434" y="98"/>
                  </a:cubicBezTo>
                  <a:cubicBezTo>
                    <a:pt x="434" y="8"/>
                    <a:pt x="434" y="8"/>
                    <a:pt x="434" y="8"/>
                  </a:cubicBezTo>
                  <a:cubicBezTo>
                    <a:pt x="434" y="4"/>
                    <a:pt x="430" y="0"/>
                    <a:pt x="426" y="0"/>
                  </a:cubicBezTo>
                  <a:cubicBezTo>
                    <a:pt x="189" y="10"/>
                    <a:pt x="0" y="205"/>
                    <a:pt x="0" y="444"/>
                  </a:cubicBezTo>
                  <a:cubicBezTo>
                    <a:pt x="0" y="683"/>
                    <a:pt x="189" y="878"/>
                    <a:pt x="426" y="887"/>
                  </a:cubicBezTo>
                  <a:cubicBezTo>
                    <a:pt x="431" y="887"/>
                    <a:pt x="435" y="884"/>
                    <a:pt x="435" y="879"/>
                  </a:cubicBezTo>
                  <a:lnTo>
                    <a:pt x="435" y="815"/>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42" name="Google Shape;1142;p49"/>
            <p:cNvSpPr/>
            <p:nvPr/>
          </p:nvSpPr>
          <p:spPr>
            <a:xfrm>
              <a:off x="5837237" y="1439862"/>
              <a:ext cx="2252662" cy="3986211"/>
            </a:xfrm>
            <a:custGeom>
              <a:avLst/>
              <a:gdLst/>
              <a:ahLst/>
              <a:cxnLst/>
              <a:rect l="l" t="t" r="r" b="b"/>
              <a:pathLst>
                <a:path w="502" h="887" extrusionOk="0">
                  <a:moveTo>
                    <a:pt x="67" y="8"/>
                  </a:moveTo>
                  <a:cubicBezTo>
                    <a:pt x="67" y="76"/>
                    <a:pt x="67" y="76"/>
                    <a:pt x="67" y="76"/>
                  </a:cubicBezTo>
                  <a:cubicBezTo>
                    <a:pt x="73" y="68"/>
                    <a:pt x="83" y="63"/>
                    <a:pt x="93" y="63"/>
                  </a:cubicBezTo>
                  <a:cubicBezTo>
                    <a:pt x="103" y="63"/>
                    <a:pt x="112" y="67"/>
                    <a:pt x="119" y="75"/>
                  </a:cubicBezTo>
                  <a:cubicBezTo>
                    <a:pt x="128" y="87"/>
                    <a:pt x="134" y="103"/>
                    <a:pt x="133" y="121"/>
                  </a:cubicBezTo>
                  <a:cubicBezTo>
                    <a:pt x="134" y="139"/>
                    <a:pt x="128" y="155"/>
                    <a:pt x="119" y="166"/>
                  </a:cubicBezTo>
                  <a:cubicBezTo>
                    <a:pt x="112" y="174"/>
                    <a:pt x="103" y="179"/>
                    <a:pt x="93" y="179"/>
                  </a:cubicBezTo>
                  <a:cubicBezTo>
                    <a:pt x="83" y="179"/>
                    <a:pt x="73" y="174"/>
                    <a:pt x="67" y="166"/>
                  </a:cubicBezTo>
                  <a:cubicBezTo>
                    <a:pt x="67" y="225"/>
                    <a:pt x="67" y="225"/>
                    <a:pt x="67" y="225"/>
                  </a:cubicBezTo>
                  <a:cubicBezTo>
                    <a:pt x="67" y="230"/>
                    <a:pt x="70" y="233"/>
                    <a:pt x="75" y="233"/>
                  </a:cubicBezTo>
                  <a:cubicBezTo>
                    <a:pt x="183" y="242"/>
                    <a:pt x="269" y="333"/>
                    <a:pt x="269" y="444"/>
                  </a:cubicBezTo>
                  <a:cubicBezTo>
                    <a:pt x="269" y="554"/>
                    <a:pt x="183" y="645"/>
                    <a:pt x="75" y="654"/>
                  </a:cubicBezTo>
                  <a:cubicBezTo>
                    <a:pt x="71" y="654"/>
                    <a:pt x="67" y="658"/>
                    <a:pt x="67" y="662"/>
                  </a:cubicBezTo>
                  <a:cubicBezTo>
                    <a:pt x="67" y="748"/>
                    <a:pt x="67" y="748"/>
                    <a:pt x="67" y="748"/>
                  </a:cubicBezTo>
                  <a:cubicBezTo>
                    <a:pt x="66" y="751"/>
                    <a:pt x="64" y="754"/>
                    <a:pt x="60" y="754"/>
                  </a:cubicBezTo>
                  <a:cubicBezTo>
                    <a:pt x="54" y="754"/>
                    <a:pt x="48" y="754"/>
                    <a:pt x="44" y="748"/>
                  </a:cubicBezTo>
                  <a:cubicBezTo>
                    <a:pt x="41" y="744"/>
                    <a:pt x="40" y="740"/>
                    <a:pt x="37" y="736"/>
                  </a:cubicBezTo>
                  <a:cubicBezTo>
                    <a:pt x="30" y="726"/>
                    <a:pt x="18" y="726"/>
                    <a:pt x="10" y="736"/>
                  </a:cubicBezTo>
                  <a:cubicBezTo>
                    <a:pt x="3" y="745"/>
                    <a:pt x="0" y="758"/>
                    <a:pt x="0" y="770"/>
                  </a:cubicBezTo>
                  <a:cubicBezTo>
                    <a:pt x="0" y="783"/>
                    <a:pt x="3" y="796"/>
                    <a:pt x="10" y="805"/>
                  </a:cubicBezTo>
                  <a:cubicBezTo>
                    <a:pt x="18" y="815"/>
                    <a:pt x="30" y="815"/>
                    <a:pt x="37" y="804"/>
                  </a:cubicBezTo>
                  <a:cubicBezTo>
                    <a:pt x="40" y="801"/>
                    <a:pt x="41" y="796"/>
                    <a:pt x="44" y="793"/>
                  </a:cubicBezTo>
                  <a:cubicBezTo>
                    <a:pt x="48" y="787"/>
                    <a:pt x="54" y="787"/>
                    <a:pt x="60" y="787"/>
                  </a:cubicBezTo>
                  <a:cubicBezTo>
                    <a:pt x="64" y="787"/>
                    <a:pt x="66" y="790"/>
                    <a:pt x="67" y="793"/>
                  </a:cubicBezTo>
                  <a:cubicBezTo>
                    <a:pt x="67" y="879"/>
                    <a:pt x="67" y="879"/>
                    <a:pt x="67" y="879"/>
                  </a:cubicBezTo>
                  <a:cubicBezTo>
                    <a:pt x="67" y="884"/>
                    <a:pt x="71" y="887"/>
                    <a:pt x="76" y="887"/>
                  </a:cubicBezTo>
                  <a:cubicBezTo>
                    <a:pt x="313" y="878"/>
                    <a:pt x="502" y="683"/>
                    <a:pt x="502" y="444"/>
                  </a:cubicBezTo>
                  <a:cubicBezTo>
                    <a:pt x="502" y="204"/>
                    <a:pt x="312" y="9"/>
                    <a:pt x="75" y="0"/>
                  </a:cubicBezTo>
                  <a:cubicBezTo>
                    <a:pt x="71" y="0"/>
                    <a:pt x="67" y="4"/>
                    <a:pt x="67" y="8"/>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143" name="Google Shape;1143;p49"/>
          <p:cNvGrpSpPr/>
          <p:nvPr/>
        </p:nvGrpSpPr>
        <p:grpSpPr>
          <a:xfrm>
            <a:off x="6907645" y="1550361"/>
            <a:ext cx="445803" cy="445535"/>
            <a:chOff x="9878272" y="2682320"/>
            <a:chExt cx="720199" cy="719767"/>
          </a:xfrm>
        </p:grpSpPr>
        <p:sp>
          <p:nvSpPr>
            <p:cNvPr id="1144" name="Google Shape;1144;p49"/>
            <p:cNvSpPr/>
            <p:nvPr/>
          </p:nvSpPr>
          <p:spPr>
            <a:xfrm>
              <a:off x="10056560" y="2963533"/>
              <a:ext cx="541911" cy="438554"/>
            </a:xfrm>
            <a:custGeom>
              <a:avLst/>
              <a:gdLst/>
              <a:ahLst/>
              <a:cxnLst/>
              <a:rect l="l" t="t" r="r" b="b"/>
              <a:pathLst>
                <a:path w="861" h="697" extrusionOk="0">
                  <a:moveTo>
                    <a:pt x="849" y="6"/>
                  </a:moveTo>
                  <a:cubicBezTo>
                    <a:pt x="847" y="0"/>
                    <a:pt x="839" y="0"/>
                    <a:pt x="837" y="5"/>
                  </a:cubicBezTo>
                  <a:cubicBezTo>
                    <a:pt x="830" y="26"/>
                    <a:pt x="820" y="51"/>
                    <a:pt x="806" y="78"/>
                  </a:cubicBezTo>
                  <a:cubicBezTo>
                    <a:pt x="770" y="150"/>
                    <a:pt x="700" y="250"/>
                    <a:pt x="575" y="321"/>
                  </a:cubicBezTo>
                  <a:cubicBezTo>
                    <a:pt x="513" y="356"/>
                    <a:pt x="448" y="374"/>
                    <a:pt x="380" y="374"/>
                  </a:cubicBezTo>
                  <a:cubicBezTo>
                    <a:pt x="262" y="374"/>
                    <a:pt x="180" y="321"/>
                    <a:pt x="176" y="319"/>
                  </a:cubicBezTo>
                  <a:cubicBezTo>
                    <a:pt x="176" y="319"/>
                    <a:pt x="176" y="319"/>
                    <a:pt x="176" y="319"/>
                  </a:cubicBezTo>
                  <a:cubicBezTo>
                    <a:pt x="108" y="279"/>
                    <a:pt x="65" y="205"/>
                    <a:pt x="65" y="125"/>
                  </a:cubicBezTo>
                  <a:cubicBezTo>
                    <a:pt x="65" y="112"/>
                    <a:pt x="66" y="99"/>
                    <a:pt x="69" y="86"/>
                  </a:cubicBezTo>
                  <a:cubicBezTo>
                    <a:pt x="70" y="79"/>
                    <a:pt x="61" y="76"/>
                    <a:pt x="57" y="81"/>
                  </a:cubicBezTo>
                  <a:cubicBezTo>
                    <a:pt x="21" y="139"/>
                    <a:pt x="3" y="203"/>
                    <a:pt x="2" y="275"/>
                  </a:cubicBezTo>
                  <a:cubicBezTo>
                    <a:pt x="0" y="517"/>
                    <a:pt x="156" y="664"/>
                    <a:pt x="182" y="686"/>
                  </a:cubicBezTo>
                  <a:cubicBezTo>
                    <a:pt x="182" y="687"/>
                    <a:pt x="183" y="687"/>
                    <a:pt x="185" y="688"/>
                  </a:cubicBezTo>
                  <a:cubicBezTo>
                    <a:pt x="219" y="694"/>
                    <a:pt x="254" y="697"/>
                    <a:pt x="289" y="697"/>
                  </a:cubicBezTo>
                  <a:cubicBezTo>
                    <a:pt x="604" y="697"/>
                    <a:pt x="861" y="441"/>
                    <a:pt x="861" y="125"/>
                  </a:cubicBezTo>
                  <a:cubicBezTo>
                    <a:pt x="861" y="85"/>
                    <a:pt x="857" y="45"/>
                    <a:pt x="849" y="6"/>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45" name="Google Shape;1145;p49"/>
            <p:cNvSpPr/>
            <p:nvPr/>
          </p:nvSpPr>
          <p:spPr>
            <a:xfrm>
              <a:off x="9878272" y="2791266"/>
              <a:ext cx="459066" cy="594405"/>
            </a:xfrm>
            <a:custGeom>
              <a:avLst/>
              <a:gdLst/>
              <a:ahLst/>
              <a:cxnLst/>
              <a:rect l="l" t="t" r="r" b="b"/>
              <a:pathLst>
                <a:path w="729" h="945" extrusionOk="0">
                  <a:moveTo>
                    <a:pt x="717" y="228"/>
                  </a:moveTo>
                  <a:cubicBezTo>
                    <a:pt x="722" y="233"/>
                    <a:pt x="729" y="227"/>
                    <a:pt x="726" y="221"/>
                  </a:cubicBezTo>
                  <a:cubicBezTo>
                    <a:pt x="694" y="161"/>
                    <a:pt x="647" y="112"/>
                    <a:pt x="586" y="76"/>
                  </a:cubicBezTo>
                  <a:cubicBezTo>
                    <a:pt x="500" y="26"/>
                    <a:pt x="406" y="0"/>
                    <a:pt x="307" y="0"/>
                  </a:cubicBezTo>
                  <a:cubicBezTo>
                    <a:pt x="221" y="0"/>
                    <a:pt x="157" y="20"/>
                    <a:pt x="140" y="26"/>
                  </a:cubicBezTo>
                  <a:cubicBezTo>
                    <a:pt x="139" y="26"/>
                    <a:pt x="138" y="27"/>
                    <a:pt x="137" y="27"/>
                  </a:cubicBezTo>
                  <a:cubicBezTo>
                    <a:pt x="49" y="131"/>
                    <a:pt x="0" y="263"/>
                    <a:pt x="0" y="399"/>
                  </a:cubicBezTo>
                  <a:cubicBezTo>
                    <a:pt x="0" y="649"/>
                    <a:pt x="163" y="868"/>
                    <a:pt x="396" y="943"/>
                  </a:cubicBezTo>
                  <a:cubicBezTo>
                    <a:pt x="401" y="945"/>
                    <a:pt x="406" y="938"/>
                    <a:pt x="402" y="934"/>
                  </a:cubicBezTo>
                  <a:cubicBezTo>
                    <a:pt x="387" y="917"/>
                    <a:pt x="371" y="896"/>
                    <a:pt x="354" y="870"/>
                  </a:cubicBezTo>
                  <a:cubicBezTo>
                    <a:pt x="310" y="803"/>
                    <a:pt x="258" y="693"/>
                    <a:pt x="259" y="549"/>
                  </a:cubicBezTo>
                  <a:cubicBezTo>
                    <a:pt x="260" y="423"/>
                    <a:pt x="315" y="337"/>
                    <a:pt x="360" y="286"/>
                  </a:cubicBezTo>
                  <a:cubicBezTo>
                    <a:pt x="410" y="231"/>
                    <a:pt x="459" y="206"/>
                    <a:pt x="461" y="205"/>
                  </a:cubicBezTo>
                  <a:cubicBezTo>
                    <a:pt x="461" y="205"/>
                    <a:pt x="461" y="205"/>
                    <a:pt x="461" y="205"/>
                  </a:cubicBezTo>
                  <a:cubicBezTo>
                    <a:pt x="495" y="185"/>
                    <a:pt x="533" y="175"/>
                    <a:pt x="572" y="175"/>
                  </a:cubicBezTo>
                  <a:cubicBezTo>
                    <a:pt x="627" y="175"/>
                    <a:pt x="678" y="195"/>
                    <a:pt x="717" y="22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46" name="Google Shape;1146;p49"/>
            <p:cNvSpPr/>
            <p:nvPr/>
          </p:nvSpPr>
          <p:spPr>
            <a:xfrm>
              <a:off x="9994853" y="2682320"/>
              <a:ext cx="583546" cy="500170"/>
            </a:xfrm>
            <a:custGeom>
              <a:avLst/>
              <a:gdLst/>
              <a:ahLst/>
              <a:cxnLst/>
              <a:rect l="l" t="t" r="r" b="b"/>
              <a:pathLst>
                <a:path w="927" h="795" extrusionOk="0">
                  <a:moveTo>
                    <a:pt x="660" y="746"/>
                  </a:moveTo>
                  <a:cubicBezTo>
                    <a:pt x="871" y="626"/>
                    <a:pt x="920" y="418"/>
                    <a:pt x="927" y="385"/>
                  </a:cubicBezTo>
                  <a:cubicBezTo>
                    <a:pt x="927" y="384"/>
                    <a:pt x="927" y="383"/>
                    <a:pt x="926" y="381"/>
                  </a:cubicBezTo>
                  <a:cubicBezTo>
                    <a:pt x="846" y="153"/>
                    <a:pt x="630" y="0"/>
                    <a:pt x="387" y="0"/>
                  </a:cubicBezTo>
                  <a:cubicBezTo>
                    <a:pt x="245" y="0"/>
                    <a:pt x="109" y="53"/>
                    <a:pt x="4" y="147"/>
                  </a:cubicBezTo>
                  <a:cubicBezTo>
                    <a:pt x="0" y="151"/>
                    <a:pt x="4" y="159"/>
                    <a:pt x="10" y="158"/>
                  </a:cubicBezTo>
                  <a:cubicBezTo>
                    <a:pt x="39" y="152"/>
                    <a:pt x="78" y="147"/>
                    <a:pt x="122" y="147"/>
                  </a:cubicBezTo>
                  <a:cubicBezTo>
                    <a:pt x="226" y="147"/>
                    <a:pt x="324" y="174"/>
                    <a:pt x="414" y="227"/>
                  </a:cubicBezTo>
                  <a:cubicBezTo>
                    <a:pt x="522" y="290"/>
                    <a:pt x="570" y="381"/>
                    <a:pt x="591" y="446"/>
                  </a:cubicBezTo>
                  <a:cubicBezTo>
                    <a:pt x="613" y="514"/>
                    <a:pt x="611" y="567"/>
                    <a:pt x="611" y="573"/>
                  </a:cubicBezTo>
                  <a:cubicBezTo>
                    <a:pt x="611" y="669"/>
                    <a:pt x="549" y="752"/>
                    <a:pt x="463" y="783"/>
                  </a:cubicBezTo>
                  <a:cubicBezTo>
                    <a:pt x="457" y="785"/>
                    <a:pt x="458" y="795"/>
                    <a:pt x="465" y="795"/>
                  </a:cubicBezTo>
                  <a:cubicBezTo>
                    <a:pt x="469" y="795"/>
                    <a:pt x="474" y="795"/>
                    <a:pt x="478" y="795"/>
                  </a:cubicBezTo>
                  <a:cubicBezTo>
                    <a:pt x="541" y="795"/>
                    <a:pt x="602" y="778"/>
                    <a:pt x="660" y="746"/>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147" name="Google Shape;1147;p49"/>
          <p:cNvGrpSpPr/>
          <p:nvPr/>
        </p:nvGrpSpPr>
        <p:grpSpPr>
          <a:xfrm>
            <a:off x="7549143" y="1550278"/>
            <a:ext cx="445700" cy="445701"/>
            <a:chOff x="10914618" y="2682187"/>
            <a:chExt cx="720033" cy="720033"/>
          </a:xfrm>
        </p:grpSpPr>
        <p:sp>
          <p:nvSpPr>
            <p:cNvPr id="1148" name="Google Shape;1148;p49"/>
            <p:cNvSpPr/>
            <p:nvPr/>
          </p:nvSpPr>
          <p:spPr>
            <a:xfrm>
              <a:off x="11401733" y="2955582"/>
              <a:ext cx="229448" cy="412406"/>
            </a:xfrm>
            <a:custGeom>
              <a:avLst/>
              <a:gdLst/>
              <a:ahLst/>
              <a:cxnLst/>
              <a:rect l="l" t="t" r="r" b="b"/>
              <a:pathLst>
                <a:path w="335" h="602" extrusionOk="0">
                  <a:moveTo>
                    <a:pt x="335" y="194"/>
                  </a:moveTo>
                  <a:cubicBezTo>
                    <a:pt x="0" y="0"/>
                    <a:pt x="0" y="0"/>
                    <a:pt x="0" y="0"/>
                  </a:cubicBezTo>
                  <a:cubicBezTo>
                    <a:pt x="24" y="37"/>
                    <a:pt x="38" y="81"/>
                    <a:pt x="38" y="126"/>
                  </a:cubicBezTo>
                  <a:cubicBezTo>
                    <a:pt x="38" y="602"/>
                    <a:pt x="38" y="602"/>
                    <a:pt x="38" y="602"/>
                  </a:cubicBezTo>
                  <a:cubicBezTo>
                    <a:pt x="200" y="525"/>
                    <a:pt x="312" y="371"/>
                    <a:pt x="335" y="194"/>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49" name="Google Shape;1149;p49"/>
            <p:cNvSpPr/>
            <p:nvPr/>
          </p:nvSpPr>
          <p:spPr>
            <a:xfrm>
              <a:off x="10914618" y="3012482"/>
              <a:ext cx="370771" cy="315723"/>
            </a:xfrm>
            <a:custGeom>
              <a:avLst/>
              <a:gdLst/>
              <a:ahLst/>
              <a:cxnLst/>
              <a:rect l="l" t="t" r="r" b="b"/>
              <a:pathLst>
                <a:path w="542" h="461" extrusionOk="0">
                  <a:moveTo>
                    <a:pt x="207" y="461"/>
                  </a:moveTo>
                  <a:cubicBezTo>
                    <a:pt x="542" y="267"/>
                    <a:pt x="542" y="267"/>
                    <a:pt x="542" y="267"/>
                  </a:cubicBezTo>
                  <a:cubicBezTo>
                    <a:pt x="537" y="268"/>
                    <a:pt x="531" y="268"/>
                    <a:pt x="526" y="268"/>
                  </a:cubicBezTo>
                  <a:cubicBezTo>
                    <a:pt x="486" y="268"/>
                    <a:pt x="446" y="257"/>
                    <a:pt x="411" y="236"/>
                  </a:cubicBezTo>
                  <a:cubicBezTo>
                    <a:pt x="2" y="0"/>
                    <a:pt x="2" y="0"/>
                    <a:pt x="2" y="0"/>
                  </a:cubicBezTo>
                  <a:cubicBezTo>
                    <a:pt x="1" y="15"/>
                    <a:pt x="0" y="29"/>
                    <a:pt x="0" y="43"/>
                  </a:cubicBezTo>
                  <a:cubicBezTo>
                    <a:pt x="0" y="209"/>
                    <a:pt x="76" y="361"/>
                    <a:pt x="207" y="461"/>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50" name="Google Shape;1150;p49"/>
            <p:cNvSpPr/>
            <p:nvPr/>
          </p:nvSpPr>
          <p:spPr>
            <a:xfrm>
              <a:off x="11136202" y="2682187"/>
              <a:ext cx="343016" cy="292593"/>
            </a:xfrm>
            <a:custGeom>
              <a:avLst/>
              <a:gdLst/>
              <a:ahLst/>
              <a:cxnLst/>
              <a:rect l="l" t="t" r="r" b="b"/>
              <a:pathLst>
                <a:path w="501" h="427" extrusionOk="0">
                  <a:moveTo>
                    <a:pt x="93" y="329"/>
                  </a:moveTo>
                  <a:cubicBezTo>
                    <a:pt x="501" y="93"/>
                    <a:pt x="501" y="93"/>
                    <a:pt x="501" y="93"/>
                  </a:cubicBezTo>
                  <a:cubicBezTo>
                    <a:pt x="413" y="32"/>
                    <a:pt x="310" y="0"/>
                    <a:pt x="202" y="0"/>
                  </a:cubicBezTo>
                  <a:cubicBezTo>
                    <a:pt x="132" y="0"/>
                    <a:pt x="64" y="13"/>
                    <a:pt x="0" y="40"/>
                  </a:cubicBezTo>
                  <a:cubicBezTo>
                    <a:pt x="0" y="427"/>
                    <a:pt x="0" y="427"/>
                    <a:pt x="0" y="427"/>
                  </a:cubicBezTo>
                  <a:cubicBezTo>
                    <a:pt x="20" y="387"/>
                    <a:pt x="52" y="352"/>
                    <a:pt x="93" y="329"/>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51" name="Google Shape;1151;p49"/>
            <p:cNvSpPr/>
            <p:nvPr/>
          </p:nvSpPr>
          <p:spPr>
            <a:xfrm>
              <a:off x="10917856" y="2716419"/>
              <a:ext cx="230142" cy="411712"/>
            </a:xfrm>
            <a:custGeom>
              <a:avLst/>
              <a:gdLst/>
              <a:ahLst/>
              <a:cxnLst/>
              <a:rect l="l" t="t" r="r" b="b"/>
              <a:pathLst>
                <a:path w="336" h="601" extrusionOk="0">
                  <a:moveTo>
                    <a:pt x="0" y="408"/>
                  </a:moveTo>
                  <a:cubicBezTo>
                    <a:pt x="336" y="601"/>
                    <a:pt x="336" y="601"/>
                    <a:pt x="336" y="601"/>
                  </a:cubicBezTo>
                  <a:cubicBezTo>
                    <a:pt x="311" y="565"/>
                    <a:pt x="297" y="521"/>
                    <a:pt x="297" y="475"/>
                  </a:cubicBezTo>
                  <a:cubicBezTo>
                    <a:pt x="297" y="0"/>
                    <a:pt x="297" y="0"/>
                    <a:pt x="297" y="0"/>
                  </a:cubicBezTo>
                  <a:cubicBezTo>
                    <a:pt x="135" y="76"/>
                    <a:pt x="23" y="231"/>
                    <a:pt x="0" y="40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52" name="Google Shape;1152;p49"/>
            <p:cNvSpPr/>
            <p:nvPr/>
          </p:nvSpPr>
          <p:spPr>
            <a:xfrm>
              <a:off x="11069819" y="3108934"/>
              <a:ext cx="343016" cy="293287"/>
            </a:xfrm>
            <a:custGeom>
              <a:avLst/>
              <a:gdLst/>
              <a:ahLst/>
              <a:cxnLst/>
              <a:rect l="l" t="t" r="r" b="b"/>
              <a:pathLst>
                <a:path w="501" h="428" extrusionOk="0">
                  <a:moveTo>
                    <a:pt x="408" y="98"/>
                  </a:moveTo>
                  <a:cubicBezTo>
                    <a:pt x="0" y="334"/>
                    <a:pt x="0" y="334"/>
                    <a:pt x="0" y="334"/>
                  </a:cubicBezTo>
                  <a:cubicBezTo>
                    <a:pt x="88" y="396"/>
                    <a:pt x="191" y="428"/>
                    <a:pt x="299" y="428"/>
                  </a:cubicBezTo>
                  <a:cubicBezTo>
                    <a:pt x="369" y="428"/>
                    <a:pt x="437" y="414"/>
                    <a:pt x="501" y="388"/>
                  </a:cubicBezTo>
                  <a:cubicBezTo>
                    <a:pt x="501" y="0"/>
                    <a:pt x="501" y="0"/>
                    <a:pt x="501" y="0"/>
                  </a:cubicBezTo>
                  <a:cubicBezTo>
                    <a:pt x="481" y="41"/>
                    <a:pt x="449" y="76"/>
                    <a:pt x="408" y="9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53" name="Google Shape;1153;p49"/>
            <p:cNvSpPr/>
            <p:nvPr/>
          </p:nvSpPr>
          <p:spPr>
            <a:xfrm>
              <a:off x="11263647" y="2756203"/>
              <a:ext cx="371003" cy="315723"/>
            </a:xfrm>
            <a:custGeom>
              <a:avLst/>
              <a:gdLst/>
              <a:ahLst/>
              <a:cxnLst/>
              <a:rect l="l" t="t" r="r" b="b"/>
              <a:pathLst>
                <a:path w="542" h="461" extrusionOk="0">
                  <a:moveTo>
                    <a:pt x="131" y="225"/>
                  </a:moveTo>
                  <a:cubicBezTo>
                    <a:pt x="540" y="461"/>
                    <a:pt x="540" y="461"/>
                    <a:pt x="540" y="461"/>
                  </a:cubicBezTo>
                  <a:cubicBezTo>
                    <a:pt x="541" y="446"/>
                    <a:pt x="542" y="432"/>
                    <a:pt x="542" y="417"/>
                  </a:cubicBezTo>
                  <a:cubicBezTo>
                    <a:pt x="542" y="252"/>
                    <a:pt x="466" y="100"/>
                    <a:pt x="335" y="0"/>
                  </a:cubicBezTo>
                  <a:cubicBezTo>
                    <a:pt x="0" y="194"/>
                    <a:pt x="0" y="194"/>
                    <a:pt x="0" y="194"/>
                  </a:cubicBezTo>
                  <a:cubicBezTo>
                    <a:pt x="5" y="193"/>
                    <a:pt x="11" y="193"/>
                    <a:pt x="16" y="193"/>
                  </a:cubicBezTo>
                  <a:cubicBezTo>
                    <a:pt x="57" y="193"/>
                    <a:pt x="96" y="204"/>
                    <a:pt x="131" y="225"/>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154" name="Google Shape;1154;p49"/>
          <p:cNvGrpSpPr/>
          <p:nvPr/>
        </p:nvGrpSpPr>
        <p:grpSpPr>
          <a:xfrm>
            <a:off x="1772664" y="843057"/>
            <a:ext cx="361521" cy="445816"/>
            <a:chOff x="1582665" y="1011072"/>
            <a:chExt cx="584040" cy="720220"/>
          </a:xfrm>
        </p:grpSpPr>
        <p:sp>
          <p:nvSpPr>
            <p:cNvPr id="1155" name="Google Shape;1155;p49"/>
            <p:cNvSpPr/>
            <p:nvPr/>
          </p:nvSpPr>
          <p:spPr>
            <a:xfrm>
              <a:off x="1638485" y="1571653"/>
              <a:ext cx="449564" cy="159640"/>
            </a:xfrm>
            <a:custGeom>
              <a:avLst/>
              <a:gdLst/>
              <a:ahLst/>
              <a:cxnLst/>
              <a:rect l="l" t="t" r="r" b="b"/>
              <a:pathLst>
                <a:path w="767" h="273" extrusionOk="0">
                  <a:moveTo>
                    <a:pt x="8" y="71"/>
                  </a:moveTo>
                  <a:cubicBezTo>
                    <a:pt x="26" y="131"/>
                    <a:pt x="228" y="66"/>
                    <a:pt x="244" y="81"/>
                  </a:cubicBezTo>
                  <a:cubicBezTo>
                    <a:pt x="269" y="104"/>
                    <a:pt x="240" y="171"/>
                    <a:pt x="254" y="194"/>
                  </a:cubicBezTo>
                  <a:cubicBezTo>
                    <a:pt x="274" y="228"/>
                    <a:pt x="588" y="273"/>
                    <a:pt x="743" y="165"/>
                  </a:cubicBezTo>
                  <a:cubicBezTo>
                    <a:pt x="767" y="149"/>
                    <a:pt x="749" y="103"/>
                    <a:pt x="751" y="0"/>
                  </a:cubicBezTo>
                  <a:cubicBezTo>
                    <a:pt x="16" y="0"/>
                    <a:pt x="16" y="0"/>
                    <a:pt x="16" y="0"/>
                  </a:cubicBezTo>
                  <a:cubicBezTo>
                    <a:pt x="10" y="17"/>
                    <a:pt x="0" y="43"/>
                    <a:pt x="8" y="71"/>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56" name="Google Shape;1156;p49"/>
            <p:cNvSpPr/>
            <p:nvPr/>
          </p:nvSpPr>
          <p:spPr>
            <a:xfrm>
              <a:off x="1590507" y="1435245"/>
              <a:ext cx="515072" cy="136407"/>
            </a:xfrm>
            <a:custGeom>
              <a:avLst/>
              <a:gdLst/>
              <a:ahLst/>
              <a:cxnLst/>
              <a:rect l="l" t="t" r="r" b="b"/>
              <a:pathLst>
                <a:path w="879" h="233" extrusionOk="0">
                  <a:moveTo>
                    <a:pt x="75" y="52"/>
                  </a:moveTo>
                  <a:cubicBezTo>
                    <a:pt x="81" y="64"/>
                    <a:pt x="64" y="89"/>
                    <a:pt x="66" y="104"/>
                  </a:cubicBezTo>
                  <a:cubicBezTo>
                    <a:pt x="68" y="117"/>
                    <a:pt x="105" y="132"/>
                    <a:pt x="105" y="132"/>
                  </a:cubicBezTo>
                  <a:cubicBezTo>
                    <a:pt x="105" y="132"/>
                    <a:pt x="78" y="157"/>
                    <a:pt x="77" y="169"/>
                  </a:cubicBezTo>
                  <a:cubicBezTo>
                    <a:pt x="76" y="182"/>
                    <a:pt x="101" y="204"/>
                    <a:pt x="101" y="218"/>
                  </a:cubicBezTo>
                  <a:cubicBezTo>
                    <a:pt x="102" y="221"/>
                    <a:pt x="100" y="227"/>
                    <a:pt x="98" y="233"/>
                  </a:cubicBezTo>
                  <a:cubicBezTo>
                    <a:pt x="833" y="233"/>
                    <a:pt x="833" y="233"/>
                    <a:pt x="833" y="233"/>
                  </a:cubicBezTo>
                  <a:cubicBezTo>
                    <a:pt x="834" y="202"/>
                    <a:pt x="837" y="167"/>
                    <a:pt x="843" y="126"/>
                  </a:cubicBezTo>
                  <a:cubicBezTo>
                    <a:pt x="850" y="80"/>
                    <a:pt x="863" y="39"/>
                    <a:pt x="879" y="0"/>
                  </a:cubicBezTo>
                  <a:cubicBezTo>
                    <a:pt x="0" y="0"/>
                    <a:pt x="0" y="0"/>
                    <a:pt x="0" y="0"/>
                  </a:cubicBezTo>
                  <a:cubicBezTo>
                    <a:pt x="22" y="20"/>
                    <a:pt x="65" y="34"/>
                    <a:pt x="75" y="52"/>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57" name="Google Shape;1157;p49"/>
            <p:cNvSpPr/>
            <p:nvPr/>
          </p:nvSpPr>
          <p:spPr>
            <a:xfrm>
              <a:off x="1582665" y="1299068"/>
              <a:ext cx="576890" cy="136177"/>
            </a:xfrm>
            <a:custGeom>
              <a:avLst/>
              <a:gdLst/>
              <a:ahLst/>
              <a:cxnLst/>
              <a:rect l="l" t="t" r="r" b="b"/>
              <a:pathLst>
                <a:path w="984" h="233" extrusionOk="0">
                  <a:moveTo>
                    <a:pt x="984" y="0"/>
                  </a:moveTo>
                  <a:cubicBezTo>
                    <a:pt x="119" y="0"/>
                    <a:pt x="119" y="0"/>
                    <a:pt x="119" y="0"/>
                  </a:cubicBezTo>
                  <a:cubicBezTo>
                    <a:pt x="121" y="7"/>
                    <a:pt x="122" y="14"/>
                    <a:pt x="121" y="20"/>
                  </a:cubicBezTo>
                  <a:cubicBezTo>
                    <a:pt x="115" y="71"/>
                    <a:pt x="3" y="151"/>
                    <a:pt x="1" y="207"/>
                  </a:cubicBezTo>
                  <a:cubicBezTo>
                    <a:pt x="0" y="217"/>
                    <a:pt x="5" y="225"/>
                    <a:pt x="13" y="233"/>
                  </a:cubicBezTo>
                  <a:cubicBezTo>
                    <a:pt x="892" y="233"/>
                    <a:pt x="892" y="233"/>
                    <a:pt x="892" y="233"/>
                  </a:cubicBezTo>
                  <a:cubicBezTo>
                    <a:pt x="910" y="190"/>
                    <a:pt x="932" y="150"/>
                    <a:pt x="954" y="106"/>
                  </a:cubicBezTo>
                  <a:cubicBezTo>
                    <a:pt x="965" y="83"/>
                    <a:pt x="977" y="45"/>
                    <a:pt x="984"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58" name="Google Shape;1158;p49"/>
            <p:cNvSpPr/>
            <p:nvPr/>
          </p:nvSpPr>
          <p:spPr>
            <a:xfrm>
              <a:off x="1665934" y="1011072"/>
              <a:ext cx="484393" cy="151589"/>
            </a:xfrm>
            <a:custGeom>
              <a:avLst/>
              <a:gdLst/>
              <a:ahLst/>
              <a:cxnLst/>
              <a:rect l="l" t="t" r="r" b="b"/>
              <a:pathLst>
                <a:path w="826" h="259" extrusionOk="0">
                  <a:moveTo>
                    <a:pt x="691" y="105"/>
                  </a:moveTo>
                  <a:cubicBezTo>
                    <a:pt x="485" y="0"/>
                    <a:pt x="280" y="20"/>
                    <a:pt x="171" y="77"/>
                  </a:cubicBezTo>
                  <a:cubicBezTo>
                    <a:pt x="84" y="123"/>
                    <a:pt x="31" y="190"/>
                    <a:pt x="0" y="259"/>
                  </a:cubicBezTo>
                  <a:cubicBezTo>
                    <a:pt x="826" y="259"/>
                    <a:pt x="826" y="259"/>
                    <a:pt x="826" y="259"/>
                  </a:cubicBezTo>
                  <a:cubicBezTo>
                    <a:pt x="803" y="196"/>
                    <a:pt x="762" y="140"/>
                    <a:pt x="691" y="105"/>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59" name="Google Shape;1159;p49"/>
            <p:cNvSpPr/>
            <p:nvPr/>
          </p:nvSpPr>
          <p:spPr>
            <a:xfrm>
              <a:off x="1639639" y="1162661"/>
              <a:ext cx="527066" cy="136407"/>
            </a:xfrm>
            <a:custGeom>
              <a:avLst/>
              <a:gdLst/>
              <a:ahLst/>
              <a:cxnLst/>
              <a:rect l="l" t="t" r="r" b="b"/>
              <a:pathLst>
                <a:path w="899" h="233" extrusionOk="0">
                  <a:moveTo>
                    <a:pt x="871" y="0"/>
                  </a:moveTo>
                  <a:cubicBezTo>
                    <a:pt x="45" y="0"/>
                    <a:pt x="45" y="0"/>
                    <a:pt x="45" y="0"/>
                  </a:cubicBezTo>
                  <a:cubicBezTo>
                    <a:pt x="20" y="53"/>
                    <a:pt x="9" y="106"/>
                    <a:pt x="4" y="150"/>
                  </a:cubicBezTo>
                  <a:cubicBezTo>
                    <a:pt x="0" y="184"/>
                    <a:pt x="15" y="210"/>
                    <a:pt x="22" y="233"/>
                  </a:cubicBezTo>
                  <a:cubicBezTo>
                    <a:pt x="887" y="233"/>
                    <a:pt x="887" y="233"/>
                    <a:pt x="887" y="233"/>
                  </a:cubicBezTo>
                  <a:cubicBezTo>
                    <a:pt x="898" y="163"/>
                    <a:pt x="899" y="77"/>
                    <a:pt x="871"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160" name="Google Shape;1160;p49"/>
          <p:cNvGrpSpPr/>
          <p:nvPr/>
        </p:nvGrpSpPr>
        <p:grpSpPr>
          <a:xfrm>
            <a:off x="2374048" y="843078"/>
            <a:ext cx="379481" cy="445796"/>
            <a:chOff x="2554206" y="1011105"/>
            <a:chExt cx="613055" cy="720187"/>
          </a:xfrm>
        </p:grpSpPr>
        <p:sp>
          <p:nvSpPr>
            <p:cNvPr id="1161" name="Google Shape;1161;p49"/>
            <p:cNvSpPr/>
            <p:nvPr/>
          </p:nvSpPr>
          <p:spPr>
            <a:xfrm flipH="1">
              <a:off x="2721847" y="1011105"/>
              <a:ext cx="445414" cy="388012"/>
            </a:xfrm>
            <a:custGeom>
              <a:avLst/>
              <a:gdLst/>
              <a:ahLst/>
              <a:cxnLst/>
              <a:rect l="l" t="t" r="r" b="b"/>
              <a:pathLst>
                <a:path w="885" h="771" extrusionOk="0">
                  <a:moveTo>
                    <a:pt x="708" y="363"/>
                  </a:moveTo>
                  <a:cubicBezTo>
                    <a:pt x="699" y="358"/>
                    <a:pt x="687" y="357"/>
                    <a:pt x="677" y="361"/>
                  </a:cubicBezTo>
                  <a:cubicBezTo>
                    <a:pt x="662" y="366"/>
                    <a:pt x="649" y="378"/>
                    <a:pt x="640" y="395"/>
                  </a:cubicBezTo>
                  <a:cubicBezTo>
                    <a:pt x="630" y="411"/>
                    <a:pt x="626" y="429"/>
                    <a:pt x="629" y="444"/>
                  </a:cubicBezTo>
                  <a:cubicBezTo>
                    <a:pt x="631" y="455"/>
                    <a:pt x="637" y="464"/>
                    <a:pt x="646" y="470"/>
                  </a:cubicBezTo>
                  <a:cubicBezTo>
                    <a:pt x="655" y="475"/>
                    <a:pt x="667" y="476"/>
                    <a:pt x="677" y="471"/>
                  </a:cubicBezTo>
                  <a:cubicBezTo>
                    <a:pt x="551" y="690"/>
                    <a:pt x="551" y="690"/>
                    <a:pt x="551" y="690"/>
                  </a:cubicBezTo>
                  <a:cubicBezTo>
                    <a:pt x="548" y="696"/>
                    <a:pt x="542" y="699"/>
                    <a:pt x="536" y="699"/>
                  </a:cubicBezTo>
                  <a:cubicBezTo>
                    <a:pt x="365" y="699"/>
                    <a:pt x="365" y="699"/>
                    <a:pt x="365" y="699"/>
                  </a:cubicBezTo>
                  <a:cubicBezTo>
                    <a:pt x="362" y="700"/>
                    <a:pt x="359" y="703"/>
                    <a:pt x="359" y="706"/>
                  </a:cubicBezTo>
                  <a:cubicBezTo>
                    <a:pt x="358" y="713"/>
                    <a:pt x="358" y="720"/>
                    <a:pt x="365" y="724"/>
                  </a:cubicBezTo>
                  <a:cubicBezTo>
                    <a:pt x="368" y="726"/>
                    <a:pt x="372" y="728"/>
                    <a:pt x="376" y="730"/>
                  </a:cubicBezTo>
                  <a:cubicBezTo>
                    <a:pt x="387" y="737"/>
                    <a:pt x="388" y="751"/>
                    <a:pt x="378" y="759"/>
                  </a:cubicBezTo>
                  <a:cubicBezTo>
                    <a:pt x="368" y="767"/>
                    <a:pt x="354" y="771"/>
                    <a:pt x="341" y="770"/>
                  </a:cubicBezTo>
                  <a:cubicBezTo>
                    <a:pt x="328" y="771"/>
                    <a:pt x="314" y="768"/>
                    <a:pt x="304" y="759"/>
                  </a:cubicBezTo>
                  <a:cubicBezTo>
                    <a:pt x="294" y="751"/>
                    <a:pt x="295" y="737"/>
                    <a:pt x="306" y="730"/>
                  </a:cubicBezTo>
                  <a:cubicBezTo>
                    <a:pt x="310" y="728"/>
                    <a:pt x="314" y="726"/>
                    <a:pt x="317" y="724"/>
                  </a:cubicBezTo>
                  <a:cubicBezTo>
                    <a:pt x="323" y="720"/>
                    <a:pt x="323" y="713"/>
                    <a:pt x="323" y="706"/>
                  </a:cubicBezTo>
                  <a:cubicBezTo>
                    <a:pt x="323" y="703"/>
                    <a:pt x="320" y="700"/>
                    <a:pt x="317" y="699"/>
                  </a:cubicBezTo>
                  <a:cubicBezTo>
                    <a:pt x="115" y="699"/>
                    <a:pt x="115" y="699"/>
                    <a:pt x="115" y="699"/>
                  </a:cubicBezTo>
                  <a:cubicBezTo>
                    <a:pt x="112" y="699"/>
                    <a:pt x="109" y="697"/>
                    <a:pt x="108" y="694"/>
                  </a:cubicBezTo>
                  <a:cubicBezTo>
                    <a:pt x="108" y="694"/>
                    <a:pt x="108" y="694"/>
                    <a:pt x="108" y="694"/>
                  </a:cubicBezTo>
                  <a:cubicBezTo>
                    <a:pt x="58" y="592"/>
                    <a:pt x="0" y="246"/>
                    <a:pt x="247" y="121"/>
                  </a:cubicBezTo>
                  <a:cubicBezTo>
                    <a:pt x="487" y="0"/>
                    <a:pt x="726" y="23"/>
                    <a:pt x="852" y="89"/>
                  </a:cubicBezTo>
                  <a:cubicBezTo>
                    <a:pt x="862" y="94"/>
                    <a:pt x="871" y="99"/>
                    <a:pt x="879" y="104"/>
                  </a:cubicBezTo>
                  <a:cubicBezTo>
                    <a:pt x="883" y="107"/>
                    <a:pt x="885" y="112"/>
                    <a:pt x="882" y="116"/>
                  </a:cubicBezTo>
                  <a:cubicBezTo>
                    <a:pt x="725" y="389"/>
                    <a:pt x="725" y="389"/>
                    <a:pt x="725" y="389"/>
                  </a:cubicBezTo>
                  <a:cubicBezTo>
                    <a:pt x="723" y="378"/>
                    <a:pt x="717" y="368"/>
                    <a:pt x="708" y="363"/>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62" name="Google Shape;1162;p49"/>
            <p:cNvSpPr/>
            <p:nvPr/>
          </p:nvSpPr>
          <p:spPr>
            <a:xfrm flipH="1">
              <a:off x="2554206" y="1072424"/>
              <a:ext cx="329184" cy="568718"/>
            </a:xfrm>
            <a:custGeom>
              <a:avLst/>
              <a:gdLst/>
              <a:ahLst/>
              <a:cxnLst/>
              <a:rect l="l" t="t" r="r" b="b"/>
              <a:pathLst>
                <a:path w="654" h="1130" extrusionOk="0">
                  <a:moveTo>
                    <a:pt x="208" y="896"/>
                  </a:moveTo>
                  <a:cubicBezTo>
                    <a:pt x="217" y="891"/>
                    <a:pt x="224" y="882"/>
                    <a:pt x="225" y="871"/>
                  </a:cubicBezTo>
                  <a:cubicBezTo>
                    <a:pt x="228" y="856"/>
                    <a:pt x="224" y="838"/>
                    <a:pt x="214" y="822"/>
                  </a:cubicBezTo>
                  <a:cubicBezTo>
                    <a:pt x="205" y="805"/>
                    <a:pt x="192" y="793"/>
                    <a:pt x="177" y="787"/>
                  </a:cubicBezTo>
                  <a:cubicBezTo>
                    <a:pt x="167" y="784"/>
                    <a:pt x="156" y="784"/>
                    <a:pt x="147" y="790"/>
                  </a:cubicBezTo>
                  <a:cubicBezTo>
                    <a:pt x="137" y="795"/>
                    <a:pt x="131" y="805"/>
                    <a:pt x="130" y="816"/>
                  </a:cubicBezTo>
                  <a:cubicBezTo>
                    <a:pt x="3" y="597"/>
                    <a:pt x="3" y="597"/>
                    <a:pt x="3" y="597"/>
                  </a:cubicBezTo>
                  <a:cubicBezTo>
                    <a:pt x="0" y="591"/>
                    <a:pt x="0" y="585"/>
                    <a:pt x="3" y="579"/>
                  </a:cubicBezTo>
                  <a:cubicBezTo>
                    <a:pt x="142" y="339"/>
                    <a:pt x="142" y="339"/>
                    <a:pt x="142" y="339"/>
                  </a:cubicBezTo>
                  <a:cubicBezTo>
                    <a:pt x="142" y="336"/>
                    <a:pt x="142" y="332"/>
                    <a:pt x="139" y="330"/>
                  </a:cubicBezTo>
                  <a:cubicBezTo>
                    <a:pt x="133" y="326"/>
                    <a:pt x="127" y="323"/>
                    <a:pt x="121" y="326"/>
                  </a:cubicBezTo>
                  <a:cubicBezTo>
                    <a:pt x="117" y="328"/>
                    <a:pt x="113" y="331"/>
                    <a:pt x="110" y="333"/>
                  </a:cubicBezTo>
                  <a:cubicBezTo>
                    <a:pt x="98" y="339"/>
                    <a:pt x="85" y="333"/>
                    <a:pt x="83" y="320"/>
                  </a:cubicBezTo>
                  <a:cubicBezTo>
                    <a:pt x="81" y="307"/>
                    <a:pt x="85" y="294"/>
                    <a:pt x="92" y="282"/>
                  </a:cubicBezTo>
                  <a:cubicBezTo>
                    <a:pt x="99" y="271"/>
                    <a:pt x="108" y="260"/>
                    <a:pt x="120" y="256"/>
                  </a:cubicBezTo>
                  <a:cubicBezTo>
                    <a:pt x="132" y="251"/>
                    <a:pt x="144" y="259"/>
                    <a:pt x="144" y="272"/>
                  </a:cubicBezTo>
                  <a:cubicBezTo>
                    <a:pt x="145" y="276"/>
                    <a:pt x="144" y="281"/>
                    <a:pt x="144" y="285"/>
                  </a:cubicBezTo>
                  <a:cubicBezTo>
                    <a:pt x="145" y="293"/>
                    <a:pt x="150" y="296"/>
                    <a:pt x="157" y="299"/>
                  </a:cubicBezTo>
                  <a:cubicBezTo>
                    <a:pt x="160" y="301"/>
                    <a:pt x="163" y="299"/>
                    <a:pt x="166" y="297"/>
                  </a:cubicBezTo>
                  <a:cubicBezTo>
                    <a:pt x="334" y="6"/>
                    <a:pt x="334" y="6"/>
                    <a:pt x="334" y="6"/>
                  </a:cubicBezTo>
                  <a:cubicBezTo>
                    <a:pt x="337" y="2"/>
                    <a:pt x="343" y="0"/>
                    <a:pt x="347" y="3"/>
                  </a:cubicBezTo>
                  <a:cubicBezTo>
                    <a:pt x="480" y="102"/>
                    <a:pt x="524" y="251"/>
                    <a:pt x="535" y="353"/>
                  </a:cubicBezTo>
                  <a:cubicBezTo>
                    <a:pt x="542" y="405"/>
                    <a:pt x="507" y="442"/>
                    <a:pt x="511" y="473"/>
                  </a:cubicBezTo>
                  <a:cubicBezTo>
                    <a:pt x="518" y="532"/>
                    <a:pt x="648" y="625"/>
                    <a:pt x="651" y="690"/>
                  </a:cubicBezTo>
                  <a:cubicBezTo>
                    <a:pt x="654" y="734"/>
                    <a:pt x="565" y="752"/>
                    <a:pt x="550" y="781"/>
                  </a:cubicBezTo>
                  <a:cubicBezTo>
                    <a:pt x="543" y="794"/>
                    <a:pt x="562" y="823"/>
                    <a:pt x="560" y="841"/>
                  </a:cubicBezTo>
                  <a:cubicBezTo>
                    <a:pt x="559" y="857"/>
                    <a:pt x="515" y="874"/>
                    <a:pt x="515" y="874"/>
                  </a:cubicBezTo>
                  <a:cubicBezTo>
                    <a:pt x="515" y="874"/>
                    <a:pt x="546" y="903"/>
                    <a:pt x="548" y="916"/>
                  </a:cubicBezTo>
                  <a:cubicBezTo>
                    <a:pt x="549" y="932"/>
                    <a:pt x="520" y="957"/>
                    <a:pt x="519" y="973"/>
                  </a:cubicBezTo>
                  <a:cubicBezTo>
                    <a:pt x="519" y="989"/>
                    <a:pt x="545" y="1030"/>
                    <a:pt x="532" y="1073"/>
                  </a:cubicBezTo>
                  <a:cubicBezTo>
                    <a:pt x="515" y="1130"/>
                    <a:pt x="356" y="1091"/>
                    <a:pt x="288" y="1083"/>
                  </a:cubicBezTo>
                  <a:cubicBezTo>
                    <a:pt x="286" y="1083"/>
                    <a:pt x="283" y="1082"/>
                    <a:pt x="282" y="1079"/>
                  </a:cubicBezTo>
                  <a:cubicBezTo>
                    <a:pt x="177" y="898"/>
                    <a:pt x="177" y="898"/>
                    <a:pt x="177" y="898"/>
                  </a:cubicBezTo>
                  <a:cubicBezTo>
                    <a:pt x="188" y="902"/>
                    <a:pt x="199" y="902"/>
                    <a:pt x="208" y="896"/>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63" name="Google Shape;1163;p49"/>
            <p:cNvSpPr/>
            <p:nvPr/>
          </p:nvSpPr>
          <p:spPr>
            <a:xfrm flipH="1">
              <a:off x="2750903" y="1372925"/>
              <a:ext cx="354381" cy="358367"/>
            </a:xfrm>
            <a:custGeom>
              <a:avLst/>
              <a:gdLst/>
              <a:ahLst/>
              <a:cxnLst/>
              <a:rect l="l" t="t" r="r" b="b"/>
              <a:pathLst>
                <a:path w="704" h="712" extrusionOk="0">
                  <a:moveTo>
                    <a:pt x="11" y="0"/>
                  </a:moveTo>
                  <a:cubicBezTo>
                    <a:pt x="170" y="0"/>
                    <a:pt x="170" y="0"/>
                    <a:pt x="170" y="0"/>
                  </a:cubicBezTo>
                  <a:cubicBezTo>
                    <a:pt x="162" y="7"/>
                    <a:pt x="157" y="17"/>
                    <a:pt x="157" y="28"/>
                  </a:cubicBezTo>
                  <a:cubicBezTo>
                    <a:pt x="157" y="38"/>
                    <a:pt x="162" y="48"/>
                    <a:pt x="170" y="55"/>
                  </a:cubicBezTo>
                  <a:cubicBezTo>
                    <a:pt x="182" y="65"/>
                    <a:pt x="199" y="70"/>
                    <a:pt x="218" y="70"/>
                  </a:cubicBezTo>
                  <a:cubicBezTo>
                    <a:pt x="237" y="70"/>
                    <a:pt x="254" y="65"/>
                    <a:pt x="267" y="55"/>
                  </a:cubicBezTo>
                  <a:cubicBezTo>
                    <a:pt x="275" y="48"/>
                    <a:pt x="280" y="38"/>
                    <a:pt x="280" y="28"/>
                  </a:cubicBezTo>
                  <a:cubicBezTo>
                    <a:pt x="280" y="17"/>
                    <a:pt x="275" y="7"/>
                    <a:pt x="266" y="0"/>
                  </a:cubicBezTo>
                  <a:cubicBezTo>
                    <a:pt x="411" y="0"/>
                    <a:pt x="411" y="0"/>
                    <a:pt x="411" y="0"/>
                  </a:cubicBezTo>
                  <a:cubicBezTo>
                    <a:pt x="417" y="0"/>
                    <a:pt x="423" y="3"/>
                    <a:pt x="426" y="9"/>
                  </a:cubicBezTo>
                  <a:cubicBezTo>
                    <a:pt x="565" y="249"/>
                    <a:pt x="565" y="249"/>
                    <a:pt x="565" y="249"/>
                  </a:cubicBezTo>
                  <a:cubicBezTo>
                    <a:pt x="568" y="251"/>
                    <a:pt x="571" y="253"/>
                    <a:pt x="575" y="251"/>
                  </a:cubicBezTo>
                  <a:cubicBezTo>
                    <a:pt x="581" y="248"/>
                    <a:pt x="586" y="244"/>
                    <a:pt x="587" y="237"/>
                  </a:cubicBezTo>
                  <a:cubicBezTo>
                    <a:pt x="587" y="233"/>
                    <a:pt x="587" y="228"/>
                    <a:pt x="587" y="224"/>
                  </a:cubicBezTo>
                  <a:cubicBezTo>
                    <a:pt x="587" y="211"/>
                    <a:pt x="599" y="203"/>
                    <a:pt x="611" y="208"/>
                  </a:cubicBezTo>
                  <a:cubicBezTo>
                    <a:pt x="623" y="212"/>
                    <a:pt x="633" y="223"/>
                    <a:pt x="639" y="234"/>
                  </a:cubicBezTo>
                  <a:cubicBezTo>
                    <a:pt x="646" y="245"/>
                    <a:pt x="650" y="259"/>
                    <a:pt x="648" y="272"/>
                  </a:cubicBezTo>
                  <a:cubicBezTo>
                    <a:pt x="646" y="285"/>
                    <a:pt x="633" y="290"/>
                    <a:pt x="622" y="284"/>
                  </a:cubicBezTo>
                  <a:cubicBezTo>
                    <a:pt x="618" y="282"/>
                    <a:pt x="614" y="280"/>
                    <a:pt x="611" y="278"/>
                  </a:cubicBezTo>
                  <a:cubicBezTo>
                    <a:pt x="604" y="275"/>
                    <a:pt x="598" y="278"/>
                    <a:pt x="592" y="282"/>
                  </a:cubicBezTo>
                  <a:cubicBezTo>
                    <a:pt x="589" y="283"/>
                    <a:pt x="589" y="287"/>
                    <a:pt x="589" y="291"/>
                  </a:cubicBezTo>
                  <a:cubicBezTo>
                    <a:pt x="700" y="482"/>
                    <a:pt x="700" y="482"/>
                    <a:pt x="700" y="482"/>
                  </a:cubicBezTo>
                  <a:cubicBezTo>
                    <a:pt x="700" y="482"/>
                    <a:pt x="701" y="484"/>
                    <a:pt x="700" y="485"/>
                  </a:cubicBezTo>
                  <a:cubicBezTo>
                    <a:pt x="700" y="487"/>
                    <a:pt x="699" y="488"/>
                    <a:pt x="699" y="488"/>
                  </a:cubicBezTo>
                  <a:cubicBezTo>
                    <a:pt x="699" y="488"/>
                    <a:pt x="699" y="488"/>
                    <a:pt x="699" y="488"/>
                  </a:cubicBezTo>
                  <a:cubicBezTo>
                    <a:pt x="671" y="516"/>
                    <a:pt x="704" y="593"/>
                    <a:pt x="688" y="619"/>
                  </a:cubicBezTo>
                  <a:cubicBezTo>
                    <a:pt x="664" y="659"/>
                    <a:pt x="299" y="712"/>
                    <a:pt x="119" y="586"/>
                  </a:cubicBezTo>
                  <a:cubicBezTo>
                    <a:pt x="83" y="561"/>
                    <a:pt x="129" y="479"/>
                    <a:pt x="98" y="269"/>
                  </a:cubicBezTo>
                  <a:cubicBezTo>
                    <a:pt x="84" y="172"/>
                    <a:pt x="45" y="96"/>
                    <a:pt x="3" y="12"/>
                  </a:cubicBezTo>
                  <a:cubicBezTo>
                    <a:pt x="0" y="7"/>
                    <a:pt x="4" y="0"/>
                    <a:pt x="11"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164" name="Google Shape;1164;p49"/>
          <p:cNvGrpSpPr/>
          <p:nvPr/>
        </p:nvGrpSpPr>
        <p:grpSpPr>
          <a:xfrm>
            <a:off x="6922223" y="797418"/>
            <a:ext cx="460705" cy="491455"/>
            <a:chOff x="9901824" y="937343"/>
            <a:chExt cx="744273" cy="793950"/>
          </a:xfrm>
        </p:grpSpPr>
        <p:grpSp>
          <p:nvGrpSpPr>
            <p:cNvPr id="1165" name="Google Shape;1165;p49"/>
            <p:cNvGrpSpPr/>
            <p:nvPr/>
          </p:nvGrpSpPr>
          <p:grpSpPr>
            <a:xfrm>
              <a:off x="9901824" y="937343"/>
              <a:ext cx="744273" cy="793950"/>
              <a:chOff x="9901824" y="937343"/>
              <a:chExt cx="744273" cy="793950"/>
            </a:xfrm>
          </p:grpSpPr>
          <p:sp>
            <p:nvSpPr>
              <p:cNvPr id="1166" name="Google Shape;1166;p49"/>
              <p:cNvSpPr/>
              <p:nvPr/>
            </p:nvSpPr>
            <p:spPr>
              <a:xfrm>
                <a:off x="10463799" y="1043794"/>
                <a:ext cx="76068" cy="75403"/>
              </a:xfrm>
              <a:custGeom>
                <a:avLst/>
                <a:gdLst/>
                <a:ahLst/>
                <a:cxnLst/>
                <a:rect l="l" t="t" r="r" b="b"/>
                <a:pathLst>
                  <a:path w="133" h="132" extrusionOk="0">
                    <a:moveTo>
                      <a:pt x="12" y="132"/>
                    </a:moveTo>
                    <a:cubicBezTo>
                      <a:pt x="9" y="132"/>
                      <a:pt x="6" y="131"/>
                      <a:pt x="4" y="128"/>
                    </a:cubicBezTo>
                    <a:cubicBezTo>
                      <a:pt x="0" y="124"/>
                      <a:pt x="0" y="118"/>
                      <a:pt x="4" y="114"/>
                    </a:cubicBezTo>
                    <a:cubicBezTo>
                      <a:pt x="113" y="4"/>
                      <a:pt x="113" y="4"/>
                      <a:pt x="113" y="4"/>
                    </a:cubicBezTo>
                    <a:cubicBezTo>
                      <a:pt x="118" y="0"/>
                      <a:pt x="124" y="0"/>
                      <a:pt x="128" y="4"/>
                    </a:cubicBezTo>
                    <a:cubicBezTo>
                      <a:pt x="133" y="8"/>
                      <a:pt x="133" y="15"/>
                      <a:pt x="128" y="19"/>
                    </a:cubicBezTo>
                    <a:cubicBezTo>
                      <a:pt x="19" y="128"/>
                      <a:pt x="19" y="128"/>
                      <a:pt x="19" y="128"/>
                    </a:cubicBezTo>
                    <a:cubicBezTo>
                      <a:pt x="17" y="131"/>
                      <a:pt x="14" y="132"/>
                      <a:pt x="12"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67" name="Google Shape;1167;p49"/>
              <p:cNvSpPr/>
              <p:nvPr/>
            </p:nvSpPr>
            <p:spPr>
              <a:xfrm>
                <a:off x="10546077" y="1303491"/>
                <a:ext cx="100020" cy="11976"/>
              </a:xfrm>
              <a:custGeom>
                <a:avLst/>
                <a:gdLst/>
                <a:ahLst/>
                <a:cxnLst/>
                <a:rect l="l" t="t" r="r" b="b"/>
                <a:pathLst>
                  <a:path w="175" h="21" extrusionOk="0">
                    <a:moveTo>
                      <a:pt x="165" y="21"/>
                    </a:moveTo>
                    <a:cubicBezTo>
                      <a:pt x="10" y="21"/>
                      <a:pt x="10" y="21"/>
                      <a:pt x="10" y="21"/>
                    </a:cubicBezTo>
                    <a:cubicBezTo>
                      <a:pt x="4" y="21"/>
                      <a:pt x="0" y="17"/>
                      <a:pt x="0" y="11"/>
                    </a:cubicBezTo>
                    <a:cubicBezTo>
                      <a:pt x="0" y="5"/>
                      <a:pt x="4" y="0"/>
                      <a:pt x="10" y="0"/>
                    </a:cubicBezTo>
                    <a:cubicBezTo>
                      <a:pt x="165" y="0"/>
                      <a:pt x="165" y="0"/>
                      <a:pt x="165" y="0"/>
                    </a:cubicBezTo>
                    <a:cubicBezTo>
                      <a:pt x="171" y="0"/>
                      <a:pt x="175" y="5"/>
                      <a:pt x="175" y="11"/>
                    </a:cubicBezTo>
                    <a:cubicBezTo>
                      <a:pt x="175" y="17"/>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68" name="Google Shape;1168;p49"/>
              <p:cNvSpPr/>
              <p:nvPr/>
            </p:nvSpPr>
            <p:spPr>
              <a:xfrm>
                <a:off x="10463799" y="1499539"/>
                <a:ext cx="76068" cy="75625"/>
              </a:xfrm>
              <a:custGeom>
                <a:avLst/>
                <a:gdLst/>
                <a:ahLst/>
                <a:cxnLst/>
                <a:rect l="l" t="t" r="r" b="b"/>
                <a:pathLst>
                  <a:path w="133" h="132" extrusionOk="0">
                    <a:moveTo>
                      <a:pt x="121" y="132"/>
                    </a:moveTo>
                    <a:cubicBezTo>
                      <a:pt x="119" y="132"/>
                      <a:pt x="116" y="131"/>
                      <a:pt x="114" y="129"/>
                    </a:cubicBezTo>
                    <a:cubicBezTo>
                      <a:pt x="5" y="19"/>
                      <a:pt x="5" y="19"/>
                      <a:pt x="5" y="19"/>
                    </a:cubicBezTo>
                    <a:cubicBezTo>
                      <a:pt x="0" y="15"/>
                      <a:pt x="0" y="8"/>
                      <a:pt x="5" y="4"/>
                    </a:cubicBezTo>
                    <a:cubicBezTo>
                      <a:pt x="9" y="0"/>
                      <a:pt x="15" y="0"/>
                      <a:pt x="20" y="4"/>
                    </a:cubicBezTo>
                    <a:cubicBezTo>
                      <a:pt x="129" y="114"/>
                      <a:pt x="129" y="114"/>
                      <a:pt x="129" y="114"/>
                    </a:cubicBezTo>
                    <a:cubicBezTo>
                      <a:pt x="133" y="118"/>
                      <a:pt x="133" y="124"/>
                      <a:pt x="129" y="129"/>
                    </a:cubicBezTo>
                    <a:cubicBezTo>
                      <a:pt x="127" y="131"/>
                      <a:pt x="124" y="132"/>
                      <a:pt x="121"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69" name="Google Shape;1169;p49"/>
              <p:cNvSpPr/>
              <p:nvPr/>
            </p:nvSpPr>
            <p:spPr>
              <a:xfrm>
                <a:off x="10008275" y="1500204"/>
                <a:ext cx="76068" cy="74960"/>
              </a:xfrm>
              <a:custGeom>
                <a:avLst/>
                <a:gdLst/>
                <a:ahLst/>
                <a:cxnLst/>
                <a:rect l="l" t="t" r="r" b="b"/>
                <a:pathLst>
                  <a:path w="133" h="131" extrusionOk="0">
                    <a:moveTo>
                      <a:pt x="12" y="131"/>
                    </a:moveTo>
                    <a:cubicBezTo>
                      <a:pt x="9" y="131"/>
                      <a:pt x="7" y="130"/>
                      <a:pt x="5" y="128"/>
                    </a:cubicBezTo>
                    <a:cubicBezTo>
                      <a:pt x="0" y="124"/>
                      <a:pt x="0" y="117"/>
                      <a:pt x="5" y="113"/>
                    </a:cubicBezTo>
                    <a:cubicBezTo>
                      <a:pt x="114" y="4"/>
                      <a:pt x="114" y="4"/>
                      <a:pt x="114" y="4"/>
                    </a:cubicBezTo>
                    <a:cubicBezTo>
                      <a:pt x="118" y="0"/>
                      <a:pt x="125" y="0"/>
                      <a:pt x="129" y="4"/>
                    </a:cubicBezTo>
                    <a:cubicBezTo>
                      <a:pt x="133" y="8"/>
                      <a:pt x="133" y="14"/>
                      <a:pt x="129" y="19"/>
                    </a:cubicBezTo>
                    <a:cubicBezTo>
                      <a:pt x="19" y="128"/>
                      <a:pt x="19" y="128"/>
                      <a:pt x="19" y="128"/>
                    </a:cubicBezTo>
                    <a:cubicBezTo>
                      <a:pt x="17" y="130"/>
                      <a:pt x="15" y="131"/>
                      <a:pt x="12"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70" name="Google Shape;1170;p49"/>
              <p:cNvSpPr/>
              <p:nvPr/>
            </p:nvSpPr>
            <p:spPr>
              <a:xfrm>
                <a:off x="9901824" y="1303934"/>
                <a:ext cx="100020" cy="11976"/>
              </a:xfrm>
              <a:custGeom>
                <a:avLst/>
                <a:gdLst/>
                <a:ahLst/>
                <a:cxnLst/>
                <a:rect l="l" t="t" r="r" b="b"/>
                <a:pathLst>
                  <a:path w="175" h="21" extrusionOk="0">
                    <a:moveTo>
                      <a:pt x="165" y="21"/>
                    </a:moveTo>
                    <a:cubicBezTo>
                      <a:pt x="10" y="21"/>
                      <a:pt x="10" y="21"/>
                      <a:pt x="10" y="21"/>
                    </a:cubicBezTo>
                    <a:cubicBezTo>
                      <a:pt x="4" y="21"/>
                      <a:pt x="0" y="16"/>
                      <a:pt x="0" y="10"/>
                    </a:cubicBezTo>
                    <a:cubicBezTo>
                      <a:pt x="0" y="5"/>
                      <a:pt x="4" y="0"/>
                      <a:pt x="10" y="0"/>
                    </a:cubicBezTo>
                    <a:cubicBezTo>
                      <a:pt x="165" y="0"/>
                      <a:pt x="165" y="0"/>
                      <a:pt x="165" y="0"/>
                    </a:cubicBezTo>
                    <a:cubicBezTo>
                      <a:pt x="171" y="0"/>
                      <a:pt x="175" y="5"/>
                      <a:pt x="175" y="10"/>
                    </a:cubicBezTo>
                    <a:cubicBezTo>
                      <a:pt x="175" y="16"/>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71" name="Google Shape;1171;p49"/>
              <p:cNvSpPr/>
              <p:nvPr/>
            </p:nvSpPr>
            <p:spPr>
              <a:xfrm>
                <a:off x="10008275" y="1044237"/>
                <a:ext cx="75403" cy="74960"/>
              </a:xfrm>
              <a:custGeom>
                <a:avLst/>
                <a:gdLst/>
                <a:ahLst/>
                <a:cxnLst/>
                <a:rect l="l" t="t" r="r" b="b"/>
                <a:pathLst>
                  <a:path w="132" h="131" extrusionOk="0">
                    <a:moveTo>
                      <a:pt x="121" y="131"/>
                    </a:moveTo>
                    <a:cubicBezTo>
                      <a:pt x="118" y="131"/>
                      <a:pt x="115" y="130"/>
                      <a:pt x="113" y="128"/>
                    </a:cubicBezTo>
                    <a:cubicBezTo>
                      <a:pt x="4" y="19"/>
                      <a:pt x="4" y="19"/>
                      <a:pt x="4" y="19"/>
                    </a:cubicBezTo>
                    <a:cubicBezTo>
                      <a:pt x="0" y="14"/>
                      <a:pt x="0" y="8"/>
                      <a:pt x="4" y="4"/>
                    </a:cubicBezTo>
                    <a:cubicBezTo>
                      <a:pt x="8" y="0"/>
                      <a:pt x="15" y="0"/>
                      <a:pt x="19" y="4"/>
                    </a:cubicBezTo>
                    <a:cubicBezTo>
                      <a:pt x="128" y="113"/>
                      <a:pt x="128" y="113"/>
                      <a:pt x="128" y="113"/>
                    </a:cubicBezTo>
                    <a:cubicBezTo>
                      <a:pt x="132" y="117"/>
                      <a:pt x="132" y="124"/>
                      <a:pt x="128" y="128"/>
                    </a:cubicBezTo>
                    <a:cubicBezTo>
                      <a:pt x="126" y="130"/>
                      <a:pt x="124" y="131"/>
                      <a:pt x="121"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72" name="Google Shape;1172;p49"/>
              <p:cNvSpPr/>
              <p:nvPr/>
            </p:nvSpPr>
            <p:spPr>
              <a:xfrm>
                <a:off x="10267751" y="937343"/>
                <a:ext cx="11976" cy="100020"/>
              </a:xfrm>
              <a:custGeom>
                <a:avLst/>
                <a:gdLst/>
                <a:ahLst/>
                <a:cxnLst/>
                <a:rect l="l" t="t" r="r" b="b"/>
                <a:pathLst>
                  <a:path w="21" h="175" extrusionOk="0">
                    <a:moveTo>
                      <a:pt x="11" y="175"/>
                    </a:moveTo>
                    <a:cubicBezTo>
                      <a:pt x="5" y="175"/>
                      <a:pt x="0" y="171"/>
                      <a:pt x="0" y="165"/>
                    </a:cubicBezTo>
                    <a:cubicBezTo>
                      <a:pt x="0" y="10"/>
                      <a:pt x="0" y="10"/>
                      <a:pt x="0" y="10"/>
                    </a:cubicBezTo>
                    <a:cubicBezTo>
                      <a:pt x="0" y="4"/>
                      <a:pt x="5" y="0"/>
                      <a:pt x="11" y="0"/>
                    </a:cubicBezTo>
                    <a:cubicBezTo>
                      <a:pt x="17" y="0"/>
                      <a:pt x="21" y="4"/>
                      <a:pt x="21" y="10"/>
                    </a:cubicBezTo>
                    <a:cubicBezTo>
                      <a:pt x="21" y="165"/>
                      <a:pt x="21" y="165"/>
                      <a:pt x="21" y="165"/>
                    </a:cubicBezTo>
                    <a:cubicBezTo>
                      <a:pt x="21" y="171"/>
                      <a:pt x="17" y="175"/>
                      <a:pt x="11" y="175"/>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73" name="Google Shape;1173;p49"/>
              <p:cNvSpPr/>
              <p:nvPr/>
            </p:nvSpPr>
            <p:spPr>
              <a:xfrm>
                <a:off x="10183698" y="1629498"/>
                <a:ext cx="180080" cy="25726"/>
              </a:xfrm>
              <a:custGeom>
                <a:avLst/>
                <a:gdLst/>
                <a:ahLst/>
                <a:cxnLst/>
                <a:rect l="l" t="t" r="r" b="b"/>
                <a:pathLst>
                  <a:path w="315" h="45" extrusionOk="0">
                    <a:moveTo>
                      <a:pt x="0" y="23"/>
                    </a:moveTo>
                    <a:cubicBezTo>
                      <a:pt x="0" y="35"/>
                      <a:pt x="10" y="45"/>
                      <a:pt x="22" y="45"/>
                    </a:cubicBezTo>
                    <a:cubicBezTo>
                      <a:pt x="293" y="45"/>
                      <a:pt x="293" y="45"/>
                      <a:pt x="293" y="45"/>
                    </a:cubicBezTo>
                    <a:cubicBezTo>
                      <a:pt x="305" y="45"/>
                      <a:pt x="315" y="35"/>
                      <a:pt x="315" y="23"/>
                    </a:cubicBezTo>
                    <a:cubicBezTo>
                      <a:pt x="315" y="23"/>
                      <a:pt x="315" y="23"/>
                      <a:pt x="315" y="23"/>
                    </a:cubicBezTo>
                    <a:cubicBezTo>
                      <a:pt x="315" y="11"/>
                      <a:pt x="305" y="0"/>
                      <a:pt x="293" y="0"/>
                    </a:cubicBezTo>
                    <a:cubicBezTo>
                      <a:pt x="22" y="0"/>
                      <a:pt x="22" y="0"/>
                      <a:pt x="22" y="0"/>
                    </a:cubicBezTo>
                    <a:cubicBezTo>
                      <a:pt x="10" y="0"/>
                      <a:pt x="0" y="11"/>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74" name="Google Shape;1174;p49"/>
              <p:cNvSpPr/>
              <p:nvPr/>
            </p:nvSpPr>
            <p:spPr>
              <a:xfrm>
                <a:off x="10188356" y="1667865"/>
                <a:ext cx="170766" cy="25726"/>
              </a:xfrm>
              <a:custGeom>
                <a:avLst/>
                <a:gdLst/>
                <a:ahLst/>
                <a:cxnLst/>
                <a:rect l="l" t="t" r="r" b="b"/>
                <a:pathLst>
                  <a:path w="299" h="45" extrusionOk="0">
                    <a:moveTo>
                      <a:pt x="0" y="22"/>
                    </a:moveTo>
                    <a:cubicBezTo>
                      <a:pt x="0" y="35"/>
                      <a:pt x="10" y="45"/>
                      <a:pt x="23" y="45"/>
                    </a:cubicBezTo>
                    <a:cubicBezTo>
                      <a:pt x="277" y="45"/>
                      <a:pt x="277" y="45"/>
                      <a:pt x="277" y="45"/>
                    </a:cubicBezTo>
                    <a:cubicBezTo>
                      <a:pt x="289" y="45"/>
                      <a:pt x="299" y="35"/>
                      <a:pt x="299" y="22"/>
                    </a:cubicBezTo>
                    <a:cubicBezTo>
                      <a:pt x="299" y="22"/>
                      <a:pt x="299" y="22"/>
                      <a:pt x="299" y="22"/>
                    </a:cubicBezTo>
                    <a:cubicBezTo>
                      <a:pt x="299" y="10"/>
                      <a:pt x="289" y="0"/>
                      <a:pt x="277" y="0"/>
                    </a:cubicBezTo>
                    <a:cubicBezTo>
                      <a:pt x="23" y="0"/>
                      <a:pt x="23" y="0"/>
                      <a:pt x="23" y="0"/>
                    </a:cubicBezTo>
                    <a:cubicBezTo>
                      <a:pt x="10" y="0"/>
                      <a:pt x="0" y="10"/>
                      <a:pt x="0" y="2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75" name="Google Shape;1175;p49"/>
              <p:cNvSpPr/>
              <p:nvPr/>
            </p:nvSpPr>
            <p:spPr>
              <a:xfrm>
                <a:off x="10212751" y="1705567"/>
                <a:ext cx="122419" cy="25726"/>
              </a:xfrm>
              <a:custGeom>
                <a:avLst/>
                <a:gdLst/>
                <a:ahLst/>
                <a:cxnLst/>
                <a:rect l="l" t="t" r="r" b="b"/>
                <a:pathLst>
                  <a:path w="214" h="45" extrusionOk="0">
                    <a:moveTo>
                      <a:pt x="0" y="23"/>
                    </a:moveTo>
                    <a:cubicBezTo>
                      <a:pt x="0" y="35"/>
                      <a:pt x="10" y="45"/>
                      <a:pt x="22" y="45"/>
                    </a:cubicBezTo>
                    <a:cubicBezTo>
                      <a:pt x="192" y="45"/>
                      <a:pt x="192" y="45"/>
                      <a:pt x="192" y="45"/>
                    </a:cubicBezTo>
                    <a:cubicBezTo>
                      <a:pt x="204" y="45"/>
                      <a:pt x="214" y="35"/>
                      <a:pt x="214" y="23"/>
                    </a:cubicBezTo>
                    <a:cubicBezTo>
                      <a:pt x="214" y="23"/>
                      <a:pt x="214" y="23"/>
                      <a:pt x="214" y="23"/>
                    </a:cubicBezTo>
                    <a:cubicBezTo>
                      <a:pt x="214" y="10"/>
                      <a:pt x="204" y="0"/>
                      <a:pt x="192" y="0"/>
                    </a:cubicBezTo>
                    <a:cubicBezTo>
                      <a:pt x="22" y="0"/>
                      <a:pt x="22" y="0"/>
                      <a:pt x="22" y="0"/>
                    </a:cubicBezTo>
                    <a:cubicBezTo>
                      <a:pt x="10" y="0"/>
                      <a:pt x="0" y="10"/>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sp>
          <p:nvSpPr>
            <p:cNvPr id="1176" name="Google Shape;1176;p49"/>
            <p:cNvSpPr/>
            <p:nvPr/>
          </p:nvSpPr>
          <p:spPr>
            <a:xfrm>
              <a:off x="10047751" y="1220548"/>
              <a:ext cx="217117" cy="205362"/>
            </a:xfrm>
            <a:custGeom>
              <a:avLst/>
              <a:gdLst/>
              <a:ahLst/>
              <a:cxnLst/>
              <a:rect l="l" t="t" r="r" b="b"/>
              <a:pathLst>
                <a:path w="380" h="359" extrusionOk="0">
                  <a:moveTo>
                    <a:pt x="63" y="268"/>
                  </a:moveTo>
                  <a:cubicBezTo>
                    <a:pt x="78" y="297"/>
                    <a:pt x="94" y="324"/>
                    <a:pt x="108" y="350"/>
                  </a:cubicBezTo>
                  <a:cubicBezTo>
                    <a:pt x="113" y="359"/>
                    <a:pt x="113" y="359"/>
                    <a:pt x="113" y="359"/>
                  </a:cubicBezTo>
                  <a:cubicBezTo>
                    <a:pt x="380" y="206"/>
                    <a:pt x="380" y="206"/>
                    <a:pt x="380" y="206"/>
                  </a:cubicBezTo>
                  <a:cubicBezTo>
                    <a:pt x="23" y="0"/>
                    <a:pt x="23" y="0"/>
                    <a:pt x="23" y="0"/>
                  </a:cubicBezTo>
                  <a:cubicBezTo>
                    <a:pt x="22" y="2"/>
                    <a:pt x="22" y="4"/>
                    <a:pt x="21" y="6"/>
                  </a:cubicBezTo>
                  <a:cubicBezTo>
                    <a:pt x="21" y="6"/>
                    <a:pt x="21" y="6"/>
                    <a:pt x="21" y="6"/>
                  </a:cubicBezTo>
                  <a:cubicBezTo>
                    <a:pt x="0" y="88"/>
                    <a:pt x="14" y="174"/>
                    <a:pt x="63" y="268"/>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77" name="Google Shape;1177;p49"/>
            <p:cNvSpPr/>
            <p:nvPr/>
          </p:nvSpPr>
          <p:spPr>
            <a:xfrm>
              <a:off x="10063053" y="1080830"/>
              <a:ext cx="205806" cy="250604"/>
            </a:xfrm>
            <a:custGeom>
              <a:avLst/>
              <a:gdLst/>
              <a:ahLst/>
              <a:cxnLst/>
              <a:rect l="l" t="t" r="r" b="b"/>
              <a:pathLst>
                <a:path w="360" h="438" extrusionOk="0">
                  <a:moveTo>
                    <a:pt x="0" y="230"/>
                  </a:moveTo>
                  <a:cubicBezTo>
                    <a:pt x="360" y="438"/>
                    <a:pt x="360" y="438"/>
                    <a:pt x="360" y="438"/>
                  </a:cubicBezTo>
                  <a:cubicBezTo>
                    <a:pt x="360" y="0"/>
                    <a:pt x="360" y="0"/>
                    <a:pt x="360" y="0"/>
                  </a:cubicBezTo>
                  <a:cubicBezTo>
                    <a:pt x="174" y="3"/>
                    <a:pt x="40" y="117"/>
                    <a:pt x="0" y="23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78" name="Google Shape;1178;p49"/>
            <p:cNvSpPr/>
            <p:nvPr/>
          </p:nvSpPr>
          <p:spPr>
            <a:xfrm>
              <a:off x="10276400" y="1080830"/>
              <a:ext cx="208024" cy="250604"/>
            </a:xfrm>
            <a:custGeom>
              <a:avLst/>
              <a:gdLst/>
              <a:ahLst/>
              <a:cxnLst/>
              <a:rect l="l" t="t" r="r" b="b"/>
              <a:pathLst>
                <a:path w="364" h="438" extrusionOk="0">
                  <a:moveTo>
                    <a:pt x="0" y="0"/>
                  </a:moveTo>
                  <a:cubicBezTo>
                    <a:pt x="0" y="438"/>
                    <a:pt x="0" y="438"/>
                    <a:pt x="0" y="438"/>
                  </a:cubicBezTo>
                  <a:cubicBezTo>
                    <a:pt x="364" y="228"/>
                    <a:pt x="364" y="228"/>
                    <a:pt x="364" y="228"/>
                  </a:cubicBezTo>
                  <a:cubicBezTo>
                    <a:pt x="323" y="115"/>
                    <a:pt x="186" y="1"/>
                    <a:pt x="0"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79" name="Google Shape;1179;p49"/>
            <p:cNvSpPr/>
            <p:nvPr/>
          </p:nvSpPr>
          <p:spPr>
            <a:xfrm>
              <a:off x="10280392" y="1218773"/>
              <a:ext cx="219334" cy="208689"/>
            </a:xfrm>
            <a:custGeom>
              <a:avLst/>
              <a:gdLst/>
              <a:ahLst/>
              <a:cxnLst/>
              <a:rect l="l" t="t" r="r" b="b"/>
              <a:pathLst>
                <a:path w="384" h="365" extrusionOk="0">
                  <a:moveTo>
                    <a:pt x="322" y="271"/>
                  </a:moveTo>
                  <a:cubicBezTo>
                    <a:pt x="371" y="177"/>
                    <a:pt x="384" y="91"/>
                    <a:pt x="364" y="9"/>
                  </a:cubicBezTo>
                  <a:cubicBezTo>
                    <a:pt x="364" y="9"/>
                    <a:pt x="364" y="9"/>
                    <a:pt x="364" y="9"/>
                  </a:cubicBezTo>
                  <a:cubicBezTo>
                    <a:pt x="363" y="6"/>
                    <a:pt x="362" y="3"/>
                    <a:pt x="361" y="0"/>
                  </a:cubicBezTo>
                  <a:cubicBezTo>
                    <a:pt x="0" y="209"/>
                    <a:pt x="0" y="209"/>
                    <a:pt x="0" y="209"/>
                  </a:cubicBezTo>
                  <a:cubicBezTo>
                    <a:pt x="270" y="365"/>
                    <a:pt x="270" y="365"/>
                    <a:pt x="270" y="365"/>
                  </a:cubicBezTo>
                  <a:cubicBezTo>
                    <a:pt x="277" y="353"/>
                    <a:pt x="277" y="353"/>
                    <a:pt x="277" y="353"/>
                  </a:cubicBezTo>
                  <a:cubicBezTo>
                    <a:pt x="291" y="327"/>
                    <a:pt x="307" y="300"/>
                    <a:pt x="322" y="27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80" name="Google Shape;1180;p49"/>
            <p:cNvSpPr/>
            <p:nvPr/>
          </p:nvSpPr>
          <p:spPr>
            <a:xfrm>
              <a:off x="10116279" y="1345184"/>
              <a:ext cx="152580" cy="267681"/>
            </a:xfrm>
            <a:custGeom>
              <a:avLst/>
              <a:gdLst/>
              <a:ahLst/>
              <a:cxnLst/>
              <a:rect l="l" t="t" r="r" b="b"/>
              <a:pathLst>
                <a:path w="267" h="468" extrusionOk="0">
                  <a:moveTo>
                    <a:pt x="267" y="468"/>
                  </a:moveTo>
                  <a:cubicBezTo>
                    <a:pt x="267" y="0"/>
                    <a:pt x="267" y="0"/>
                    <a:pt x="267" y="0"/>
                  </a:cubicBezTo>
                  <a:cubicBezTo>
                    <a:pt x="0" y="153"/>
                    <a:pt x="0" y="153"/>
                    <a:pt x="0" y="153"/>
                  </a:cubicBezTo>
                  <a:cubicBezTo>
                    <a:pt x="21" y="190"/>
                    <a:pt x="42" y="229"/>
                    <a:pt x="61" y="272"/>
                  </a:cubicBezTo>
                  <a:cubicBezTo>
                    <a:pt x="75" y="304"/>
                    <a:pt x="83" y="346"/>
                    <a:pt x="90" y="383"/>
                  </a:cubicBezTo>
                  <a:cubicBezTo>
                    <a:pt x="92" y="398"/>
                    <a:pt x="95" y="411"/>
                    <a:pt x="98" y="424"/>
                  </a:cubicBezTo>
                  <a:cubicBezTo>
                    <a:pt x="105" y="457"/>
                    <a:pt x="116" y="466"/>
                    <a:pt x="151" y="467"/>
                  </a:cubicBezTo>
                  <a:cubicBezTo>
                    <a:pt x="157" y="468"/>
                    <a:pt x="157" y="468"/>
                    <a:pt x="157" y="468"/>
                  </a:cubicBezTo>
                  <a:cubicBezTo>
                    <a:pt x="185" y="468"/>
                    <a:pt x="185" y="468"/>
                    <a:pt x="185" y="468"/>
                  </a:cubicBezTo>
                  <a:cubicBezTo>
                    <a:pt x="237" y="468"/>
                    <a:pt x="237" y="468"/>
                    <a:pt x="237" y="468"/>
                  </a:cubicBezTo>
                  <a:cubicBezTo>
                    <a:pt x="247" y="468"/>
                    <a:pt x="257" y="468"/>
                    <a:pt x="267" y="46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81" name="Google Shape;1181;p49"/>
            <p:cNvSpPr/>
            <p:nvPr/>
          </p:nvSpPr>
          <p:spPr>
            <a:xfrm>
              <a:off x="10276400" y="1345184"/>
              <a:ext cx="154798" cy="267681"/>
            </a:xfrm>
            <a:custGeom>
              <a:avLst/>
              <a:gdLst/>
              <a:ahLst/>
              <a:cxnLst/>
              <a:rect l="l" t="t" r="r" b="b"/>
              <a:pathLst>
                <a:path w="271" h="468" extrusionOk="0">
                  <a:moveTo>
                    <a:pt x="174" y="424"/>
                  </a:moveTo>
                  <a:cubicBezTo>
                    <a:pt x="177" y="411"/>
                    <a:pt x="180" y="398"/>
                    <a:pt x="182" y="383"/>
                  </a:cubicBezTo>
                  <a:cubicBezTo>
                    <a:pt x="189" y="346"/>
                    <a:pt x="197" y="304"/>
                    <a:pt x="211" y="272"/>
                  </a:cubicBezTo>
                  <a:cubicBezTo>
                    <a:pt x="230" y="229"/>
                    <a:pt x="251" y="191"/>
                    <a:pt x="271" y="156"/>
                  </a:cubicBezTo>
                  <a:cubicBezTo>
                    <a:pt x="0" y="0"/>
                    <a:pt x="0" y="0"/>
                    <a:pt x="0" y="0"/>
                  </a:cubicBezTo>
                  <a:cubicBezTo>
                    <a:pt x="0" y="467"/>
                    <a:pt x="0" y="467"/>
                    <a:pt x="0" y="467"/>
                  </a:cubicBezTo>
                  <a:cubicBezTo>
                    <a:pt x="5" y="467"/>
                    <a:pt x="5" y="467"/>
                    <a:pt x="5" y="467"/>
                  </a:cubicBezTo>
                  <a:cubicBezTo>
                    <a:pt x="5" y="468"/>
                    <a:pt x="5" y="468"/>
                    <a:pt x="5" y="468"/>
                  </a:cubicBezTo>
                  <a:cubicBezTo>
                    <a:pt x="5" y="468"/>
                    <a:pt x="5" y="468"/>
                    <a:pt x="5" y="468"/>
                  </a:cubicBezTo>
                  <a:cubicBezTo>
                    <a:pt x="15" y="468"/>
                    <a:pt x="25" y="468"/>
                    <a:pt x="36" y="468"/>
                  </a:cubicBezTo>
                  <a:cubicBezTo>
                    <a:pt x="42" y="467"/>
                    <a:pt x="42" y="467"/>
                    <a:pt x="42" y="467"/>
                  </a:cubicBezTo>
                  <a:cubicBezTo>
                    <a:pt x="94" y="468"/>
                    <a:pt x="94" y="468"/>
                    <a:pt x="94" y="468"/>
                  </a:cubicBezTo>
                  <a:cubicBezTo>
                    <a:pt x="101" y="468"/>
                    <a:pt x="108" y="468"/>
                    <a:pt x="115" y="467"/>
                  </a:cubicBezTo>
                  <a:cubicBezTo>
                    <a:pt x="157" y="467"/>
                    <a:pt x="167" y="456"/>
                    <a:pt x="174" y="424"/>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182" name="Google Shape;1182;p49"/>
          <p:cNvGrpSpPr/>
          <p:nvPr/>
        </p:nvGrpSpPr>
        <p:grpSpPr>
          <a:xfrm>
            <a:off x="2993392" y="843244"/>
            <a:ext cx="369868" cy="445629"/>
            <a:chOff x="3554761" y="1011374"/>
            <a:chExt cx="597525" cy="719918"/>
          </a:xfrm>
        </p:grpSpPr>
        <p:sp>
          <p:nvSpPr>
            <p:cNvPr id="1183" name="Google Shape;1183;p49"/>
            <p:cNvSpPr/>
            <p:nvPr/>
          </p:nvSpPr>
          <p:spPr>
            <a:xfrm>
              <a:off x="3615879" y="1376596"/>
              <a:ext cx="441685" cy="354696"/>
            </a:xfrm>
            <a:custGeom>
              <a:avLst/>
              <a:gdLst/>
              <a:ahLst/>
              <a:cxnLst/>
              <a:rect l="l" t="t" r="r" b="b"/>
              <a:pathLst>
                <a:path w="797" h="638" extrusionOk="0">
                  <a:moveTo>
                    <a:pt x="674" y="281"/>
                  </a:moveTo>
                  <a:cubicBezTo>
                    <a:pt x="667" y="288"/>
                    <a:pt x="658" y="291"/>
                    <a:pt x="648" y="290"/>
                  </a:cubicBezTo>
                  <a:cubicBezTo>
                    <a:pt x="634" y="289"/>
                    <a:pt x="620" y="281"/>
                    <a:pt x="608" y="269"/>
                  </a:cubicBezTo>
                  <a:cubicBezTo>
                    <a:pt x="595" y="257"/>
                    <a:pt x="588" y="243"/>
                    <a:pt x="586" y="228"/>
                  </a:cubicBezTo>
                  <a:cubicBezTo>
                    <a:pt x="585" y="219"/>
                    <a:pt x="589" y="209"/>
                    <a:pt x="595" y="202"/>
                  </a:cubicBezTo>
                  <a:cubicBezTo>
                    <a:pt x="602" y="195"/>
                    <a:pt x="612" y="192"/>
                    <a:pt x="622" y="193"/>
                  </a:cubicBezTo>
                  <a:cubicBezTo>
                    <a:pt x="433" y="4"/>
                    <a:pt x="433" y="4"/>
                    <a:pt x="433" y="4"/>
                  </a:cubicBezTo>
                  <a:cubicBezTo>
                    <a:pt x="429" y="0"/>
                    <a:pt x="423" y="0"/>
                    <a:pt x="419" y="4"/>
                  </a:cubicBezTo>
                  <a:cubicBezTo>
                    <a:pt x="216" y="207"/>
                    <a:pt x="216" y="207"/>
                    <a:pt x="216" y="207"/>
                  </a:cubicBezTo>
                  <a:cubicBezTo>
                    <a:pt x="214" y="209"/>
                    <a:pt x="212" y="210"/>
                    <a:pt x="209" y="210"/>
                  </a:cubicBezTo>
                  <a:cubicBezTo>
                    <a:pt x="208" y="210"/>
                    <a:pt x="206" y="210"/>
                    <a:pt x="205" y="209"/>
                  </a:cubicBezTo>
                  <a:cubicBezTo>
                    <a:pt x="201" y="204"/>
                    <a:pt x="197" y="200"/>
                    <a:pt x="198" y="193"/>
                  </a:cubicBezTo>
                  <a:cubicBezTo>
                    <a:pt x="199" y="190"/>
                    <a:pt x="200" y="186"/>
                    <a:pt x="201" y="182"/>
                  </a:cubicBezTo>
                  <a:cubicBezTo>
                    <a:pt x="204" y="171"/>
                    <a:pt x="195" y="161"/>
                    <a:pt x="184" y="162"/>
                  </a:cubicBezTo>
                  <a:cubicBezTo>
                    <a:pt x="172" y="163"/>
                    <a:pt x="161" y="170"/>
                    <a:pt x="153" y="179"/>
                  </a:cubicBezTo>
                  <a:cubicBezTo>
                    <a:pt x="144" y="187"/>
                    <a:pt x="137" y="198"/>
                    <a:pt x="136" y="210"/>
                  </a:cubicBezTo>
                  <a:cubicBezTo>
                    <a:pt x="135" y="221"/>
                    <a:pt x="145" y="230"/>
                    <a:pt x="156" y="227"/>
                  </a:cubicBezTo>
                  <a:cubicBezTo>
                    <a:pt x="160" y="226"/>
                    <a:pt x="164" y="225"/>
                    <a:pt x="167" y="224"/>
                  </a:cubicBezTo>
                  <a:cubicBezTo>
                    <a:pt x="174" y="223"/>
                    <a:pt x="178" y="227"/>
                    <a:pt x="183" y="231"/>
                  </a:cubicBezTo>
                  <a:cubicBezTo>
                    <a:pt x="184" y="232"/>
                    <a:pt x="184" y="234"/>
                    <a:pt x="184" y="235"/>
                  </a:cubicBezTo>
                  <a:cubicBezTo>
                    <a:pt x="184" y="237"/>
                    <a:pt x="183" y="240"/>
                    <a:pt x="181" y="242"/>
                  </a:cubicBezTo>
                  <a:cubicBezTo>
                    <a:pt x="4" y="419"/>
                    <a:pt x="4" y="419"/>
                    <a:pt x="4" y="419"/>
                  </a:cubicBezTo>
                  <a:cubicBezTo>
                    <a:pt x="0" y="423"/>
                    <a:pt x="1" y="427"/>
                    <a:pt x="2" y="430"/>
                  </a:cubicBezTo>
                  <a:cubicBezTo>
                    <a:pt x="32" y="483"/>
                    <a:pt x="232" y="420"/>
                    <a:pt x="247" y="435"/>
                  </a:cubicBezTo>
                  <a:cubicBezTo>
                    <a:pt x="274" y="459"/>
                    <a:pt x="244" y="530"/>
                    <a:pt x="258" y="554"/>
                  </a:cubicBezTo>
                  <a:cubicBezTo>
                    <a:pt x="279" y="589"/>
                    <a:pt x="609" y="638"/>
                    <a:pt x="773" y="524"/>
                  </a:cubicBezTo>
                  <a:cubicBezTo>
                    <a:pt x="797" y="507"/>
                    <a:pt x="779" y="460"/>
                    <a:pt x="781" y="357"/>
                  </a:cubicBezTo>
                  <a:cubicBezTo>
                    <a:pt x="781" y="354"/>
                    <a:pt x="780" y="352"/>
                    <a:pt x="779" y="350"/>
                  </a:cubicBezTo>
                  <a:cubicBezTo>
                    <a:pt x="683" y="255"/>
                    <a:pt x="683" y="255"/>
                    <a:pt x="683" y="255"/>
                  </a:cubicBezTo>
                  <a:cubicBezTo>
                    <a:pt x="684" y="265"/>
                    <a:pt x="681" y="274"/>
                    <a:pt x="674" y="28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84" name="Google Shape;1184;p49"/>
            <p:cNvSpPr/>
            <p:nvPr/>
          </p:nvSpPr>
          <p:spPr>
            <a:xfrm>
              <a:off x="3554761" y="1164199"/>
              <a:ext cx="288366" cy="430478"/>
            </a:xfrm>
            <a:custGeom>
              <a:avLst/>
              <a:gdLst/>
              <a:ahLst/>
              <a:cxnLst/>
              <a:rect l="l" t="t" r="r" b="b"/>
              <a:pathLst>
                <a:path w="520" h="774" extrusionOk="0">
                  <a:moveTo>
                    <a:pt x="2" y="460"/>
                  </a:moveTo>
                  <a:cubicBezTo>
                    <a:pt x="0" y="499"/>
                    <a:pt x="80" y="515"/>
                    <a:pt x="94" y="542"/>
                  </a:cubicBezTo>
                  <a:cubicBezTo>
                    <a:pt x="100" y="554"/>
                    <a:pt x="83" y="580"/>
                    <a:pt x="84" y="597"/>
                  </a:cubicBezTo>
                  <a:cubicBezTo>
                    <a:pt x="86" y="610"/>
                    <a:pt x="125" y="626"/>
                    <a:pt x="125" y="626"/>
                  </a:cubicBezTo>
                  <a:cubicBezTo>
                    <a:pt x="125" y="626"/>
                    <a:pt x="97" y="652"/>
                    <a:pt x="96" y="664"/>
                  </a:cubicBezTo>
                  <a:cubicBezTo>
                    <a:pt x="95" y="679"/>
                    <a:pt x="121" y="701"/>
                    <a:pt x="122" y="716"/>
                  </a:cubicBezTo>
                  <a:cubicBezTo>
                    <a:pt x="122" y="723"/>
                    <a:pt x="116" y="737"/>
                    <a:pt x="111" y="754"/>
                  </a:cubicBezTo>
                  <a:cubicBezTo>
                    <a:pt x="108" y="767"/>
                    <a:pt x="114" y="774"/>
                    <a:pt x="127" y="763"/>
                  </a:cubicBezTo>
                  <a:cubicBezTo>
                    <a:pt x="265" y="624"/>
                    <a:pt x="265" y="624"/>
                    <a:pt x="265" y="624"/>
                  </a:cubicBezTo>
                  <a:cubicBezTo>
                    <a:pt x="255" y="626"/>
                    <a:pt x="246" y="622"/>
                    <a:pt x="239" y="615"/>
                  </a:cubicBezTo>
                  <a:cubicBezTo>
                    <a:pt x="232" y="609"/>
                    <a:pt x="229" y="599"/>
                    <a:pt x="230" y="589"/>
                  </a:cubicBezTo>
                  <a:cubicBezTo>
                    <a:pt x="231" y="575"/>
                    <a:pt x="239" y="561"/>
                    <a:pt x="251" y="549"/>
                  </a:cubicBezTo>
                  <a:cubicBezTo>
                    <a:pt x="263" y="536"/>
                    <a:pt x="277" y="529"/>
                    <a:pt x="292" y="528"/>
                  </a:cubicBezTo>
                  <a:cubicBezTo>
                    <a:pt x="301" y="527"/>
                    <a:pt x="311" y="530"/>
                    <a:pt x="318" y="537"/>
                  </a:cubicBezTo>
                  <a:cubicBezTo>
                    <a:pt x="324" y="544"/>
                    <a:pt x="328" y="553"/>
                    <a:pt x="326" y="563"/>
                  </a:cubicBezTo>
                  <a:cubicBezTo>
                    <a:pt x="516" y="374"/>
                    <a:pt x="516" y="374"/>
                    <a:pt x="516" y="374"/>
                  </a:cubicBezTo>
                  <a:cubicBezTo>
                    <a:pt x="520" y="370"/>
                    <a:pt x="520" y="364"/>
                    <a:pt x="516" y="361"/>
                  </a:cubicBezTo>
                  <a:cubicBezTo>
                    <a:pt x="313" y="157"/>
                    <a:pt x="313" y="157"/>
                    <a:pt x="313" y="157"/>
                  </a:cubicBezTo>
                  <a:cubicBezTo>
                    <a:pt x="311" y="155"/>
                    <a:pt x="310" y="153"/>
                    <a:pt x="310" y="150"/>
                  </a:cubicBezTo>
                  <a:cubicBezTo>
                    <a:pt x="310" y="149"/>
                    <a:pt x="310" y="148"/>
                    <a:pt x="311" y="147"/>
                  </a:cubicBezTo>
                  <a:cubicBezTo>
                    <a:pt x="316" y="142"/>
                    <a:pt x="320" y="138"/>
                    <a:pt x="327" y="139"/>
                  </a:cubicBezTo>
                  <a:cubicBezTo>
                    <a:pt x="330" y="140"/>
                    <a:pt x="334" y="141"/>
                    <a:pt x="338" y="142"/>
                  </a:cubicBezTo>
                  <a:cubicBezTo>
                    <a:pt x="349" y="145"/>
                    <a:pt x="359" y="137"/>
                    <a:pt x="358" y="125"/>
                  </a:cubicBezTo>
                  <a:cubicBezTo>
                    <a:pt x="357" y="114"/>
                    <a:pt x="350" y="102"/>
                    <a:pt x="341" y="94"/>
                  </a:cubicBezTo>
                  <a:cubicBezTo>
                    <a:pt x="333" y="86"/>
                    <a:pt x="322" y="79"/>
                    <a:pt x="310" y="78"/>
                  </a:cubicBezTo>
                  <a:cubicBezTo>
                    <a:pt x="299" y="77"/>
                    <a:pt x="290" y="86"/>
                    <a:pt x="293" y="98"/>
                  </a:cubicBezTo>
                  <a:cubicBezTo>
                    <a:pt x="294" y="101"/>
                    <a:pt x="295" y="105"/>
                    <a:pt x="296" y="109"/>
                  </a:cubicBezTo>
                  <a:cubicBezTo>
                    <a:pt x="297" y="116"/>
                    <a:pt x="293" y="120"/>
                    <a:pt x="289" y="124"/>
                  </a:cubicBezTo>
                  <a:cubicBezTo>
                    <a:pt x="288" y="125"/>
                    <a:pt x="286" y="125"/>
                    <a:pt x="285" y="126"/>
                  </a:cubicBezTo>
                  <a:cubicBezTo>
                    <a:pt x="282" y="126"/>
                    <a:pt x="280" y="125"/>
                    <a:pt x="278" y="123"/>
                  </a:cubicBezTo>
                  <a:cubicBezTo>
                    <a:pt x="161" y="5"/>
                    <a:pt x="161" y="5"/>
                    <a:pt x="161" y="5"/>
                  </a:cubicBezTo>
                  <a:cubicBezTo>
                    <a:pt x="156" y="0"/>
                    <a:pt x="148" y="2"/>
                    <a:pt x="145" y="8"/>
                  </a:cubicBezTo>
                  <a:cubicBezTo>
                    <a:pt x="123" y="60"/>
                    <a:pt x="112" y="112"/>
                    <a:pt x="107" y="154"/>
                  </a:cubicBezTo>
                  <a:cubicBezTo>
                    <a:pt x="101" y="202"/>
                    <a:pt x="132" y="236"/>
                    <a:pt x="129" y="263"/>
                  </a:cubicBezTo>
                  <a:cubicBezTo>
                    <a:pt x="123" y="317"/>
                    <a:pt x="5" y="401"/>
                    <a:pt x="2" y="460"/>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85" name="Google Shape;1185;p49"/>
            <p:cNvSpPr/>
            <p:nvPr/>
          </p:nvSpPr>
          <p:spPr>
            <a:xfrm>
              <a:off x="3860350" y="1126940"/>
              <a:ext cx="291937" cy="427110"/>
            </a:xfrm>
            <a:custGeom>
              <a:avLst/>
              <a:gdLst/>
              <a:ahLst/>
              <a:cxnLst/>
              <a:rect l="l" t="t" r="r" b="b"/>
              <a:pathLst>
                <a:path w="527" h="768" extrusionOk="0">
                  <a:moveTo>
                    <a:pt x="281" y="185"/>
                  </a:moveTo>
                  <a:cubicBezTo>
                    <a:pt x="288" y="191"/>
                    <a:pt x="291" y="201"/>
                    <a:pt x="290" y="211"/>
                  </a:cubicBezTo>
                  <a:cubicBezTo>
                    <a:pt x="289" y="225"/>
                    <a:pt x="281" y="239"/>
                    <a:pt x="269" y="251"/>
                  </a:cubicBezTo>
                  <a:cubicBezTo>
                    <a:pt x="257" y="264"/>
                    <a:pt x="242" y="271"/>
                    <a:pt x="228" y="273"/>
                  </a:cubicBezTo>
                  <a:cubicBezTo>
                    <a:pt x="218" y="274"/>
                    <a:pt x="209" y="270"/>
                    <a:pt x="202" y="264"/>
                  </a:cubicBezTo>
                  <a:cubicBezTo>
                    <a:pt x="195" y="257"/>
                    <a:pt x="192" y="247"/>
                    <a:pt x="193" y="237"/>
                  </a:cubicBezTo>
                  <a:cubicBezTo>
                    <a:pt x="4" y="426"/>
                    <a:pt x="4" y="426"/>
                    <a:pt x="4" y="426"/>
                  </a:cubicBezTo>
                  <a:cubicBezTo>
                    <a:pt x="0" y="430"/>
                    <a:pt x="0" y="436"/>
                    <a:pt x="4" y="440"/>
                  </a:cubicBezTo>
                  <a:cubicBezTo>
                    <a:pt x="207" y="643"/>
                    <a:pt x="207" y="643"/>
                    <a:pt x="207" y="643"/>
                  </a:cubicBezTo>
                  <a:cubicBezTo>
                    <a:pt x="209" y="645"/>
                    <a:pt x="210" y="647"/>
                    <a:pt x="210" y="650"/>
                  </a:cubicBezTo>
                  <a:cubicBezTo>
                    <a:pt x="210" y="651"/>
                    <a:pt x="209" y="653"/>
                    <a:pt x="208" y="654"/>
                  </a:cubicBezTo>
                  <a:cubicBezTo>
                    <a:pt x="204" y="658"/>
                    <a:pt x="200" y="662"/>
                    <a:pt x="193" y="661"/>
                  </a:cubicBezTo>
                  <a:cubicBezTo>
                    <a:pt x="189" y="660"/>
                    <a:pt x="186" y="659"/>
                    <a:pt x="182" y="658"/>
                  </a:cubicBezTo>
                  <a:cubicBezTo>
                    <a:pt x="171" y="655"/>
                    <a:pt x="161" y="664"/>
                    <a:pt x="162" y="675"/>
                  </a:cubicBezTo>
                  <a:cubicBezTo>
                    <a:pt x="163" y="687"/>
                    <a:pt x="170" y="698"/>
                    <a:pt x="179" y="706"/>
                  </a:cubicBezTo>
                  <a:cubicBezTo>
                    <a:pt x="187" y="715"/>
                    <a:pt x="198" y="722"/>
                    <a:pt x="209" y="723"/>
                  </a:cubicBezTo>
                  <a:cubicBezTo>
                    <a:pt x="221" y="724"/>
                    <a:pt x="229" y="714"/>
                    <a:pt x="227" y="703"/>
                  </a:cubicBezTo>
                  <a:cubicBezTo>
                    <a:pt x="226" y="699"/>
                    <a:pt x="224" y="695"/>
                    <a:pt x="224" y="691"/>
                  </a:cubicBezTo>
                  <a:cubicBezTo>
                    <a:pt x="222" y="685"/>
                    <a:pt x="226" y="681"/>
                    <a:pt x="231" y="676"/>
                  </a:cubicBezTo>
                  <a:cubicBezTo>
                    <a:pt x="232" y="675"/>
                    <a:pt x="233" y="675"/>
                    <a:pt x="235" y="675"/>
                  </a:cubicBezTo>
                  <a:cubicBezTo>
                    <a:pt x="237" y="675"/>
                    <a:pt x="240" y="676"/>
                    <a:pt x="241" y="677"/>
                  </a:cubicBezTo>
                  <a:cubicBezTo>
                    <a:pt x="326" y="763"/>
                    <a:pt x="326" y="763"/>
                    <a:pt x="326" y="763"/>
                  </a:cubicBezTo>
                  <a:cubicBezTo>
                    <a:pt x="332" y="768"/>
                    <a:pt x="342" y="765"/>
                    <a:pt x="343" y="757"/>
                  </a:cubicBezTo>
                  <a:cubicBezTo>
                    <a:pt x="344" y="735"/>
                    <a:pt x="347" y="712"/>
                    <a:pt x="350" y="686"/>
                  </a:cubicBezTo>
                  <a:cubicBezTo>
                    <a:pt x="365" y="585"/>
                    <a:pt x="409" y="509"/>
                    <a:pt x="453" y="420"/>
                  </a:cubicBezTo>
                  <a:cubicBezTo>
                    <a:pt x="488" y="349"/>
                    <a:pt x="527" y="147"/>
                    <a:pt x="441" y="6"/>
                  </a:cubicBezTo>
                  <a:cubicBezTo>
                    <a:pt x="438" y="1"/>
                    <a:pt x="430" y="0"/>
                    <a:pt x="426" y="4"/>
                  </a:cubicBezTo>
                  <a:cubicBezTo>
                    <a:pt x="254" y="176"/>
                    <a:pt x="254" y="176"/>
                    <a:pt x="254" y="176"/>
                  </a:cubicBezTo>
                  <a:cubicBezTo>
                    <a:pt x="264" y="175"/>
                    <a:pt x="274" y="178"/>
                    <a:pt x="281" y="185"/>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86" name="Google Shape;1186;p49"/>
            <p:cNvSpPr/>
            <p:nvPr/>
          </p:nvSpPr>
          <p:spPr>
            <a:xfrm>
              <a:off x="3644023" y="1011374"/>
              <a:ext cx="449665" cy="347961"/>
            </a:xfrm>
            <a:custGeom>
              <a:avLst/>
              <a:gdLst/>
              <a:ahLst/>
              <a:cxnLst/>
              <a:rect l="l" t="t" r="r" b="b"/>
              <a:pathLst>
                <a:path w="811" h="626" extrusionOk="0">
                  <a:moveTo>
                    <a:pt x="126" y="345"/>
                  </a:moveTo>
                  <a:cubicBezTo>
                    <a:pt x="132" y="338"/>
                    <a:pt x="142" y="335"/>
                    <a:pt x="151" y="336"/>
                  </a:cubicBezTo>
                  <a:cubicBezTo>
                    <a:pt x="166" y="337"/>
                    <a:pt x="180" y="345"/>
                    <a:pt x="192" y="357"/>
                  </a:cubicBezTo>
                  <a:cubicBezTo>
                    <a:pt x="204" y="369"/>
                    <a:pt x="212" y="384"/>
                    <a:pt x="213" y="398"/>
                  </a:cubicBezTo>
                  <a:cubicBezTo>
                    <a:pt x="214" y="408"/>
                    <a:pt x="211" y="417"/>
                    <a:pt x="204" y="424"/>
                  </a:cubicBezTo>
                  <a:cubicBezTo>
                    <a:pt x="197" y="431"/>
                    <a:pt x="188" y="434"/>
                    <a:pt x="178" y="433"/>
                  </a:cubicBezTo>
                  <a:cubicBezTo>
                    <a:pt x="367" y="622"/>
                    <a:pt x="367" y="622"/>
                    <a:pt x="367" y="622"/>
                  </a:cubicBezTo>
                  <a:cubicBezTo>
                    <a:pt x="371" y="626"/>
                    <a:pt x="377" y="626"/>
                    <a:pt x="380" y="622"/>
                  </a:cubicBezTo>
                  <a:cubicBezTo>
                    <a:pt x="584" y="419"/>
                    <a:pt x="584" y="419"/>
                    <a:pt x="584" y="419"/>
                  </a:cubicBezTo>
                  <a:cubicBezTo>
                    <a:pt x="586" y="417"/>
                    <a:pt x="588" y="416"/>
                    <a:pt x="591" y="416"/>
                  </a:cubicBezTo>
                  <a:cubicBezTo>
                    <a:pt x="592" y="416"/>
                    <a:pt x="593" y="417"/>
                    <a:pt x="594" y="418"/>
                  </a:cubicBezTo>
                  <a:cubicBezTo>
                    <a:pt x="599" y="422"/>
                    <a:pt x="603" y="426"/>
                    <a:pt x="602" y="433"/>
                  </a:cubicBezTo>
                  <a:cubicBezTo>
                    <a:pt x="601" y="437"/>
                    <a:pt x="600" y="440"/>
                    <a:pt x="599" y="444"/>
                  </a:cubicBezTo>
                  <a:cubicBezTo>
                    <a:pt x="596" y="455"/>
                    <a:pt x="604" y="465"/>
                    <a:pt x="616" y="464"/>
                  </a:cubicBezTo>
                  <a:cubicBezTo>
                    <a:pt x="627" y="463"/>
                    <a:pt x="639" y="456"/>
                    <a:pt x="647" y="447"/>
                  </a:cubicBezTo>
                  <a:cubicBezTo>
                    <a:pt x="655" y="439"/>
                    <a:pt x="662" y="428"/>
                    <a:pt x="663" y="417"/>
                  </a:cubicBezTo>
                  <a:cubicBezTo>
                    <a:pt x="664" y="405"/>
                    <a:pt x="655" y="397"/>
                    <a:pt x="643" y="399"/>
                  </a:cubicBezTo>
                  <a:cubicBezTo>
                    <a:pt x="640" y="400"/>
                    <a:pt x="636" y="402"/>
                    <a:pt x="632" y="402"/>
                  </a:cubicBezTo>
                  <a:cubicBezTo>
                    <a:pt x="625" y="404"/>
                    <a:pt x="621" y="400"/>
                    <a:pt x="617" y="395"/>
                  </a:cubicBezTo>
                  <a:cubicBezTo>
                    <a:pt x="616" y="394"/>
                    <a:pt x="616" y="393"/>
                    <a:pt x="615" y="391"/>
                  </a:cubicBezTo>
                  <a:cubicBezTo>
                    <a:pt x="615" y="389"/>
                    <a:pt x="616" y="386"/>
                    <a:pt x="618" y="385"/>
                  </a:cubicBezTo>
                  <a:cubicBezTo>
                    <a:pt x="808" y="195"/>
                    <a:pt x="808" y="195"/>
                    <a:pt x="808" y="195"/>
                  </a:cubicBezTo>
                  <a:cubicBezTo>
                    <a:pt x="811" y="192"/>
                    <a:pt x="811" y="186"/>
                    <a:pt x="808" y="182"/>
                  </a:cubicBezTo>
                  <a:cubicBezTo>
                    <a:pt x="785" y="154"/>
                    <a:pt x="755" y="129"/>
                    <a:pt x="717" y="109"/>
                  </a:cubicBezTo>
                  <a:cubicBezTo>
                    <a:pt x="500" y="0"/>
                    <a:pt x="284" y="20"/>
                    <a:pt x="170" y="80"/>
                  </a:cubicBezTo>
                  <a:cubicBezTo>
                    <a:pt x="88" y="123"/>
                    <a:pt x="36" y="184"/>
                    <a:pt x="2" y="247"/>
                  </a:cubicBezTo>
                  <a:cubicBezTo>
                    <a:pt x="0" y="251"/>
                    <a:pt x="0" y="255"/>
                    <a:pt x="3" y="258"/>
                  </a:cubicBezTo>
                  <a:cubicBezTo>
                    <a:pt x="117" y="372"/>
                    <a:pt x="117" y="372"/>
                    <a:pt x="117" y="372"/>
                  </a:cubicBezTo>
                  <a:cubicBezTo>
                    <a:pt x="115" y="362"/>
                    <a:pt x="119" y="352"/>
                    <a:pt x="126" y="345"/>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187" name="Google Shape;1187;p49"/>
          <p:cNvGrpSpPr/>
          <p:nvPr/>
        </p:nvGrpSpPr>
        <p:grpSpPr>
          <a:xfrm>
            <a:off x="3603122" y="843032"/>
            <a:ext cx="370755" cy="445841"/>
            <a:chOff x="4539787" y="1011032"/>
            <a:chExt cx="598958" cy="720261"/>
          </a:xfrm>
        </p:grpSpPr>
        <p:sp>
          <p:nvSpPr>
            <p:cNvPr id="1188" name="Google Shape;1188;p49"/>
            <p:cNvSpPr/>
            <p:nvPr/>
          </p:nvSpPr>
          <p:spPr>
            <a:xfrm>
              <a:off x="4849480" y="1011032"/>
              <a:ext cx="289264" cy="340491"/>
            </a:xfrm>
            <a:custGeom>
              <a:avLst/>
              <a:gdLst/>
              <a:ahLst/>
              <a:cxnLst/>
              <a:rect l="l" t="t" r="r" b="b"/>
              <a:pathLst>
                <a:path w="518" h="610" extrusionOk="0">
                  <a:moveTo>
                    <a:pt x="26" y="275"/>
                  </a:moveTo>
                  <a:cubicBezTo>
                    <a:pt x="36" y="275"/>
                    <a:pt x="45" y="280"/>
                    <a:pt x="51" y="287"/>
                  </a:cubicBezTo>
                  <a:cubicBezTo>
                    <a:pt x="61" y="299"/>
                    <a:pt x="66" y="315"/>
                    <a:pt x="65" y="332"/>
                  </a:cubicBezTo>
                  <a:cubicBezTo>
                    <a:pt x="66" y="350"/>
                    <a:pt x="61" y="366"/>
                    <a:pt x="51" y="377"/>
                  </a:cubicBezTo>
                  <a:cubicBezTo>
                    <a:pt x="45" y="384"/>
                    <a:pt x="36" y="389"/>
                    <a:pt x="26" y="389"/>
                  </a:cubicBezTo>
                  <a:cubicBezTo>
                    <a:pt x="16" y="389"/>
                    <a:pt x="7" y="384"/>
                    <a:pt x="0" y="376"/>
                  </a:cubicBezTo>
                  <a:cubicBezTo>
                    <a:pt x="0" y="603"/>
                    <a:pt x="0" y="603"/>
                    <a:pt x="0" y="603"/>
                  </a:cubicBezTo>
                  <a:cubicBezTo>
                    <a:pt x="0" y="607"/>
                    <a:pt x="5" y="610"/>
                    <a:pt x="9" y="609"/>
                  </a:cubicBezTo>
                  <a:cubicBezTo>
                    <a:pt x="244" y="532"/>
                    <a:pt x="244" y="532"/>
                    <a:pt x="244" y="532"/>
                  </a:cubicBezTo>
                  <a:cubicBezTo>
                    <a:pt x="245" y="532"/>
                    <a:pt x="247" y="532"/>
                    <a:pt x="248" y="532"/>
                  </a:cubicBezTo>
                  <a:cubicBezTo>
                    <a:pt x="250" y="533"/>
                    <a:pt x="252" y="534"/>
                    <a:pt x="253" y="537"/>
                  </a:cubicBezTo>
                  <a:cubicBezTo>
                    <a:pt x="256" y="543"/>
                    <a:pt x="257" y="548"/>
                    <a:pt x="253" y="554"/>
                  </a:cubicBezTo>
                  <a:cubicBezTo>
                    <a:pt x="251" y="557"/>
                    <a:pt x="248" y="560"/>
                    <a:pt x="245" y="563"/>
                  </a:cubicBezTo>
                  <a:cubicBezTo>
                    <a:pt x="237" y="572"/>
                    <a:pt x="240" y="584"/>
                    <a:pt x="252" y="589"/>
                  </a:cubicBezTo>
                  <a:cubicBezTo>
                    <a:pt x="263" y="593"/>
                    <a:pt x="276" y="592"/>
                    <a:pt x="287" y="588"/>
                  </a:cubicBezTo>
                  <a:cubicBezTo>
                    <a:pt x="299" y="584"/>
                    <a:pt x="310" y="578"/>
                    <a:pt x="317" y="568"/>
                  </a:cubicBezTo>
                  <a:cubicBezTo>
                    <a:pt x="323" y="557"/>
                    <a:pt x="318" y="545"/>
                    <a:pt x="306" y="543"/>
                  </a:cubicBezTo>
                  <a:cubicBezTo>
                    <a:pt x="303" y="542"/>
                    <a:pt x="299" y="541"/>
                    <a:pt x="295" y="540"/>
                  </a:cubicBezTo>
                  <a:cubicBezTo>
                    <a:pt x="288" y="538"/>
                    <a:pt x="286" y="533"/>
                    <a:pt x="285" y="526"/>
                  </a:cubicBezTo>
                  <a:cubicBezTo>
                    <a:pt x="284" y="524"/>
                    <a:pt x="285" y="521"/>
                    <a:pt x="287" y="520"/>
                  </a:cubicBezTo>
                  <a:cubicBezTo>
                    <a:pt x="287" y="519"/>
                    <a:pt x="288" y="518"/>
                    <a:pt x="289" y="518"/>
                  </a:cubicBezTo>
                  <a:cubicBezTo>
                    <a:pt x="505" y="448"/>
                    <a:pt x="505" y="448"/>
                    <a:pt x="505" y="448"/>
                  </a:cubicBezTo>
                  <a:cubicBezTo>
                    <a:pt x="507" y="447"/>
                    <a:pt x="509" y="445"/>
                    <a:pt x="509" y="442"/>
                  </a:cubicBezTo>
                  <a:cubicBezTo>
                    <a:pt x="518" y="313"/>
                    <a:pt x="487" y="155"/>
                    <a:pt x="341" y="81"/>
                  </a:cubicBezTo>
                  <a:cubicBezTo>
                    <a:pt x="224" y="22"/>
                    <a:pt x="108" y="0"/>
                    <a:pt x="7" y="2"/>
                  </a:cubicBezTo>
                  <a:cubicBezTo>
                    <a:pt x="3" y="2"/>
                    <a:pt x="0" y="5"/>
                    <a:pt x="0" y="8"/>
                  </a:cubicBezTo>
                  <a:cubicBezTo>
                    <a:pt x="0" y="288"/>
                    <a:pt x="0" y="288"/>
                    <a:pt x="0" y="288"/>
                  </a:cubicBezTo>
                  <a:cubicBezTo>
                    <a:pt x="7" y="280"/>
                    <a:pt x="16" y="275"/>
                    <a:pt x="26" y="275"/>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89" name="Google Shape;1189;p49"/>
            <p:cNvSpPr/>
            <p:nvPr/>
          </p:nvSpPr>
          <p:spPr>
            <a:xfrm>
              <a:off x="4599335" y="1012768"/>
              <a:ext cx="277094" cy="339188"/>
            </a:xfrm>
            <a:custGeom>
              <a:avLst/>
              <a:gdLst/>
              <a:ahLst/>
              <a:cxnLst/>
              <a:rect l="l" t="t" r="r" b="b"/>
              <a:pathLst>
                <a:path w="496" h="608" extrusionOk="0">
                  <a:moveTo>
                    <a:pt x="118" y="481"/>
                  </a:moveTo>
                  <a:cubicBezTo>
                    <a:pt x="121" y="472"/>
                    <a:pt x="128" y="464"/>
                    <a:pt x="137" y="461"/>
                  </a:cubicBezTo>
                  <a:cubicBezTo>
                    <a:pt x="151" y="455"/>
                    <a:pt x="168" y="455"/>
                    <a:pt x="184" y="461"/>
                  </a:cubicBezTo>
                  <a:cubicBezTo>
                    <a:pt x="201" y="466"/>
                    <a:pt x="215" y="476"/>
                    <a:pt x="222" y="488"/>
                  </a:cubicBezTo>
                  <a:cubicBezTo>
                    <a:pt x="228" y="497"/>
                    <a:pt x="229" y="507"/>
                    <a:pt x="226" y="516"/>
                  </a:cubicBezTo>
                  <a:cubicBezTo>
                    <a:pt x="223" y="526"/>
                    <a:pt x="216" y="533"/>
                    <a:pt x="206" y="536"/>
                  </a:cubicBezTo>
                  <a:cubicBezTo>
                    <a:pt x="421" y="606"/>
                    <a:pt x="421" y="606"/>
                    <a:pt x="421" y="606"/>
                  </a:cubicBezTo>
                  <a:cubicBezTo>
                    <a:pt x="426" y="608"/>
                    <a:pt x="430" y="605"/>
                    <a:pt x="430" y="600"/>
                  </a:cubicBezTo>
                  <a:cubicBezTo>
                    <a:pt x="430" y="353"/>
                    <a:pt x="430" y="353"/>
                    <a:pt x="430" y="353"/>
                  </a:cubicBezTo>
                  <a:cubicBezTo>
                    <a:pt x="430" y="352"/>
                    <a:pt x="430" y="351"/>
                    <a:pt x="431" y="350"/>
                  </a:cubicBezTo>
                  <a:cubicBezTo>
                    <a:pt x="432" y="347"/>
                    <a:pt x="434" y="346"/>
                    <a:pt x="437" y="345"/>
                  </a:cubicBezTo>
                  <a:cubicBezTo>
                    <a:pt x="443" y="345"/>
                    <a:pt x="449" y="345"/>
                    <a:pt x="453" y="351"/>
                  </a:cubicBezTo>
                  <a:cubicBezTo>
                    <a:pt x="455" y="354"/>
                    <a:pt x="457" y="358"/>
                    <a:pt x="459" y="361"/>
                  </a:cubicBezTo>
                  <a:cubicBezTo>
                    <a:pt x="465" y="371"/>
                    <a:pt x="478" y="373"/>
                    <a:pt x="486" y="363"/>
                  </a:cubicBezTo>
                  <a:cubicBezTo>
                    <a:pt x="493" y="354"/>
                    <a:pt x="496" y="341"/>
                    <a:pt x="496" y="329"/>
                  </a:cubicBezTo>
                  <a:cubicBezTo>
                    <a:pt x="496" y="317"/>
                    <a:pt x="493" y="304"/>
                    <a:pt x="486" y="295"/>
                  </a:cubicBezTo>
                  <a:cubicBezTo>
                    <a:pt x="478" y="286"/>
                    <a:pt x="465" y="287"/>
                    <a:pt x="459" y="297"/>
                  </a:cubicBezTo>
                  <a:cubicBezTo>
                    <a:pt x="457" y="300"/>
                    <a:pt x="455" y="304"/>
                    <a:pt x="453" y="307"/>
                  </a:cubicBezTo>
                  <a:cubicBezTo>
                    <a:pt x="449" y="313"/>
                    <a:pt x="443" y="313"/>
                    <a:pt x="437" y="313"/>
                  </a:cubicBezTo>
                  <a:cubicBezTo>
                    <a:pt x="434" y="313"/>
                    <a:pt x="432" y="311"/>
                    <a:pt x="431" y="309"/>
                  </a:cubicBezTo>
                  <a:cubicBezTo>
                    <a:pt x="430" y="308"/>
                    <a:pt x="430" y="307"/>
                    <a:pt x="430" y="305"/>
                  </a:cubicBezTo>
                  <a:cubicBezTo>
                    <a:pt x="430" y="7"/>
                    <a:pt x="430" y="7"/>
                    <a:pt x="430" y="7"/>
                  </a:cubicBezTo>
                  <a:cubicBezTo>
                    <a:pt x="430" y="3"/>
                    <a:pt x="427" y="0"/>
                    <a:pt x="423" y="0"/>
                  </a:cubicBezTo>
                  <a:cubicBezTo>
                    <a:pt x="346" y="5"/>
                    <a:pt x="279" y="23"/>
                    <a:pt x="231" y="49"/>
                  </a:cubicBezTo>
                  <a:cubicBezTo>
                    <a:pt x="64" y="136"/>
                    <a:pt x="15" y="299"/>
                    <a:pt x="3" y="405"/>
                  </a:cubicBezTo>
                  <a:cubicBezTo>
                    <a:pt x="0" y="431"/>
                    <a:pt x="7" y="453"/>
                    <a:pt x="14" y="472"/>
                  </a:cubicBezTo>
                  <a:cubicBezTo>
                    <a:pt x="15" y="473"/>
                    <a:pt x="16" y="475"/>
                    <a:pt x="18" y="475"/>
                  </a:cubicBezTo>
                  <a:cubicBezTo>
                    <a:pt x="122" y="509"/>
                    <a:pt x="122" y="509"/>
                    <a:pt x="122" y="509"/>
                  </a:cubicBezTo>
                  <a:cubicBezTo>
                    <a:pt x="117" y="501"/>
                    <a:pt x="115" y="490"/>
                    <a:pt x="118" y="481"/>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90" name="Google Shape;1190;p49"/>
            <p:cNvSpPr/>
            <p:nvPr/>
          </p:nvSpPr>
          <p:spPr>
            <a:xfrm>
              <a:off x="4539787" y="1276220"/>
              <a:ext cx="295350" cy="349606"/>
            </a:xfrm>
            <a:custGeom>
              <a:avLst/>
              <a:gdLst/>
              <a:ahLst/>
              <a:cxnLst/>
              <a:rect l="l" t="t" r="r" b="b"/>
              <a:pathLst>
                <a:path w="529" h="627" extrusionOk="0">
                  <a:moveTo>
                    <a:pt x="313" y="412"/>
                  </a:moveTo>
                  <a:cubicBezTo>
                    <a:pt x="306" y="406"/>
                    <a:pt x="301" y="397"/>
                    <a:pt x="300" y="387"/>
                  </a:cubicBezTo>
                  <a:cubicBezTo>
                    <a:pt x="299" y="373"/>
                    <a:pt x="305" y="357"/>
                    <a:pt x="315" y="343"/>
                  </a:cubicBezTo>
                  <a:cubicBezTo>
                    <a:pt x="325" y="329"/>
                    <a:pt x="339" y="319"/>
                    <a:pt x="353" y="315"/>
                  </a:cubicBezTo>
                  <a:cubicBezTo>
                    <a:pt x="362" y="313"/>
                    <a:pt x="372" y="314"/>
                    <a:pt x="380" y="320"/>
                  </a:cubicBezTo>
                  <a:cubicBezTo>
                    <a:pt x="388" y="326"/>
                    <a:pt x="393" y="335"/>
                    <a:pt x="394" y="345"/>
                  </a:cubicBezTo>
                  <a:cubicBezTo>
                    <a:pt x="527" y="162"/>
                    <a:pt x="527" y="162"/>
                    <a:pt x="527" y="162"/>
                  </a:cubicBezTo>
                  <a:cubicBezTo>
                    <a:pt x="529" y="159"/>
                    <a:pt x="528" y="153"/>
                    <a:pt x="523" y="152"/>
                  </a:cubicBezTo>
                  <a:cubicBezTo>
                    <a:pt x="288" y="76"/>
                    <a:pt x="288" y="76"/>
                    <a:pt x="288" y="76"/>
                  </a:cubicBezTo>
                  <a:cubicBezTo>
                    <a:pt x="287" y="75"/>
                    <a:pt x="286" y="75"/>
                    <a:pt x="285" y="74"/>
                  </a:cubicBezTo>
                  <a:cubicBezTo>
                    <a:pt x="284" y="72"/>
                    <a:pt x="282" y="70"/>
                    <a:pt x="283" y="67"/>
                  </a:cubicBezTo>
                  <a:cubicBezTo>
                    <a:pt x="285" y="61"/>
                    <a:pt x="287" y="55"/>
                    <a:pt x="294" y="53"/>
                  </a:cubicBezTo>
                  <a:cubicBezTo>
                    <a:pt x="297" y="52"/>
                    <a:pt x="301" y="52"/>
                    <a:pt x="305" y="51"/>
                  </a:cubicBezTo>
                  <a:cubicBezTo>
                    <a:pt x="317" y="48"/>
                    <a:pt x="322" y="36"/>
                    <a:pt x="315" y="26"/>
                  </a:cubicBezTo>
                  <a:cubicBezTo>
                    <a:pt x="309" y="16"/>
                    <a:pt x="297" y="9"/>
                    <a:pt x="286" y="6"/>
                  </a:cubicBezTo>
                  <a:cubicBezTo>
                    <a:pt x="274" y="2"/>
                    <a:pt x="261" y="0"/>
                    <a:pt x="250" y="5"/>
                  </a:cubicBezTo>
                  <a:cubicBezTo>
                    <a:pt x="239" y="9"/>
                    <a:pt x="236" y="22"/>
                    <a:pt x="244" y="31"/>
                  </a:cubicBezTo>
                  <a:cubicBezTo>
                    <a:pt x="246" y="34"/>
                    <a:pt x="249" y="37"/>
                    <a:pt x="252" y="40"/>
                  </a:cubicBezTo>
                  <a:cubicBezTo>
                    <a:pt x="256" y="45"/>
                    <a:pt x="254" y="51"/>
                    <a:pt x="252" y="57"/>
                  </a:cubicBezTo>
                  <a:cubicBezTo>
                    <a:pt x="251" y="59"/>
                    <a:pt x="249" y="61"/>
                    <a:pt x="246" y="61"/>
                  </a:cubicBezTo>
                  <a:cubicBezTo>
                    <a:pt x="245" y="61"/>
                    <a:pt x="244" y="61"/>
                    <a:pt x="243" y="61"/>
                  </a:cubicBezTo>
                  <a:cubicBezTo>
                    <a:pt x="141" y="28"/>
                    <a:pt x="141" y="28"/>
                    <a:pt x="141" y="28"/>
                  </a:cubicBezTo>
                  <a:cubicBezTo>
                    <a:pt x="136" y="26"/>
                    <a:pt x="131" y="30"/>
                    <a:pt x="132" y="35"/>
                  </a:cubicBezTo>
                  <a:cubicBezTo>
                    <a:pt x="132" y="38"/>
                    <a:pt x="132" y="41"/>
                    <a:pt x="132" y="44"/>
                  </a:cubicBezTo>
                  <a:cubicBezTo>
                    <a:pt x="125" y="99"/>
                    <a:pt x="5" y="184"/>
                    <a:pt x="2" y="244"/>
                  </a:cubicBezTo>
                  <a:cubicBezTo>
                    <a:pt x="0" y="285"/>
                    <a:pt x="82" y="301"/>
                    <a:pt x="96" y="329"/>
                  </a:cubicBezTo>
                  <a:cubicBezTo>
                    <a:pt x="103" y="341"/>
                    <a:pt x="85" y="368"/>
                    <a:pt x="87" y="384"/>
                  </a:cubicBezTo>
                  <a:cubicBezTo>
                    <a:pt x="88" y="398"/>
                    <a:pt x="128" y="414"/>
                    <a:pt x="128" y="414"/>
                  </a:cubicBezTo>
                  <a:cubicBezTo>
                    <a:pt x="128" y="414"/>
                    <a:pt x="99" y="441"/>
                    <a:pt x="98" y="453"/>
                  </a:cubicBezTo>
                  <a:cubicBezTo>
                    <a:pt x="97" y="468"/>
                    <a:pt x="124" y="491"/>
                    <a:pt x="125" y="506"/>
                  </a:cubicBezTo>
                  <a:cubicBezTo>
                    <a:pt x="125" y="521"/>
                    <a:pt x="101" y="558"/>
                    <a:pt x="112" y="598"/>
                  </a:cubicBezTo>
                  <a:cubicBezTo>
                    <a:pt x="119" y="621"/>
                    <a:pt x="149" y="627"/>
                    <a:pt x="186" y="626"/>
                  </a:cubicBezTo>
                  <a:cubicBezTo>
                    <a:pt x="188" y="626"/>
                    <a:pt x="190" y="625"/>
                    <a:pt x="191" y="624"/>
                  </a:cubicBezTo>
                  <a:cubicBezTo>
                    <a:pt x="342" y="417"/>
                    <a:pt x="342" y="417"/>
                    <a:pt x="342" y="417"/>
                  </a:cubicBezTo>
                  <a:cubicBezTo>
                    <a:pt x="332" y="420"/>
                    <a:pt x="322" y="418"/>
                    <a:pt x="313" y="412"/>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91" name="Google Shape;1191;p49"/>
            <p:cNvSpPr/>
            <p:nvPr/>
          </p:nvSpPr>
          <p:spPr>
            <a:xfrm>
              <a:off x="4854479" y="1272314"/>
              <a:ext cx="277529" cy="353078"/>
            </a:xfrm>
            <a:custGeom>
              <a:avLst/>
              <a:gdLst/>
              <a:ahLst/>
              <a:cxnLst/>
              <a:rect l="l" t="t" r="r" b="b"/>
              <a:pathLst>
                <a:path w="497" h="633" extrusionOk="0">
                  <a:moveTo>
                    <a:pt x="326" y="81"/>
                  </a:moveTo>
                  <a:cubicBezTo>
                    <a:pt x="328" y="91"/>
                    <a:pt x="327" y="101"/>
                    <a:pt x="322" y="109"/>
                  </a:cubicBezTo>
                  <a:cubicBezTo>
                    <a:pt x="314" y="122"/>
                    <a:pt x="300" y="131"/>
                    <a:pt x="284" y="136"/>
                  </a:cubicBezTo>
                  <a:cubicBezTo>
                    <a:pt x="267" y="142"/>
                    <a:pt x="250" y="142"/>
                    <a:pt x="237" y="137"/>
                  </a:cubicBezTo>
                  <a:cubicBezTo>
                    <a:pt x="227" y="133"/>
                    <a:pt x="220" y="126"/>
                    <a:pt x="217" y="117"/>
                  </a:cubicBezTo>
                  <a:cubicBezTo>
                    <a:pt x="214" y="107"/>
                    <a:pt x="216" y="97"/>
                    <a:pt x="222" y="88"/>
                  </a:cubicBezTo>
                  <a:cubicBezTo>
                    <a:pt x="6" y="158"/>
                    <a:pt x="6" y="158"/>
                    <a:pt x="6" y="158"/>
                  </a:cubicBezTo>
                  <a:cubicBezTo>
                    <a:pt x="2" y="160"/>
                    <a:pt x="0" y="165"/>
                    <a:pt x="3" y="168"/>
                  </a:cubicBezTo>
                  <a:cubicBezTo>
                    <a:pt x="148" y="368"/>
                    <a:pt x="148" y="368"/>
                    <a:pt x="148" y="368"/>
                  </a:cubicBezTo>
                  <a:cubicBezTo>
                    <a:pt x="149" y="369"/>
                    <a:pt x="149" y="370"/>
                    <a:pt x="150" y="372"/>
                  </a:cubicBezTo>
                  <a:cubicBezTo>
                    <a:pt x="150" y="374"/>
                    <a:pt x="149" y="377"/>
                    <a:pt x="147" y="378"/>
                  </a:cubicBezTo>
                  <a:cubicBezTo>
                    <a:pt x="142" y="382"/>
                    <a:pt x="137" y="386"/>
                    <a:pt x="131" y="383"/>
                  </a:cubicBezTo>
                  <a:cubicBezTo>
                    <a:pt x="127" y="382"/>
                    <a:pt x="124" y="380"/>
                    <a:pt x="120" y="379"/>
                  </a:cubicBezTo>
                  <a:cubicBezTo>
                    <a:pt x="109" y="374"/>
                    <a:pt x="98" y="381"/>
                    <a:pt x="97" y="393"/>
                  </a:cubicBezTo>
                  <a:cubicBezTo>
                    <a:pt x="96" y="404"/>
                    <a:pt x="102" y="417"/>
                    <a:pt x="109" y="426"/>
                  </a:cubicBezTo>
                  <a:cubicBezTo>
                    <a:pt x="116" y="436"/>
                    <a:pt x="126" y="445"/>
                    <a:pt x="137" y="448"/>
                  </a:cubicBezTo>
                  <a:cubicBezTo>
                    <a:pt x="149" y="451"/>
                    <a:pt x="159" y="443"/>
                    <a:pt x="158" y="431"/>
                  </a:cubicBezTo>
                  <a:cubicBezTo>
                    <a:pt x="158" y="427"/>
                    <a:pt x="157" y="423"/>
                    <a:pt x="157" y="419"/>
                  </a:cubicBezTo>
                  <a:cubicBezTo>
                    <a:pt x="156" y="412"/>
                    <a:pt x="161" y="408"/>
                    <a:pt x="167" y="405"/>
                  </a:cubicBezTo>
                  <a:cubicBezTo>
                    <a:pt x="169" y="403"/>
                    <a:pt x="171" y="404"/>
                    <a:pt x="174" y="405"/>
                  </a:cubicBezTo>
                  <a:cubicBezTo>
                    <a:pt x="175" y="405"/>
                    <a:pt x="176" y="406"/>
                    <a:pt x="176" y="407"/>
                  </a:cubicBezTo>
                  <a:cubicBezTo>
                    <a:pt x="336" y="627"/>
                    <a:pt x="336" y="627"/>
                    <a:pt x="336" y="627"/>
                  </a:cubicBezTo>
                  <a:cubicBezTo>
                    <a:pt x="340" y="633"/>
                    <a:pt x="349" y="630"/>
                    <a:pt x="348" y="623"/>
                  </a:cubicBezTo>
                  <a:cubicBezTo>
                    <a:pt x="345" y="577"/>
                    <a:pt x="342" y="510"/>
                    <a:pt x="356" y="414"/>
                  </a:cubicBezTo>
                  <a:cubicBezTo>
                    <a:pt x="372" y="311"/>
                    <a:pt x="417" y="234"/>
                    <a:pt x="461" y="143"/>
                  </a:cubicBezTo>
                  <a:cubicBezTo>
                    <a:pt x="475" y="114"/>
                    <a:pt x="489" y="66"/>
                    <a:pt x="497" y="9"/>
                  </a:cubicBezTo>
                  <a:cubicBezTo>
                    <a:pt x="497" y="4"/>
                    <a:pt x="493" y="0"/>
                    <a:pt x="488" y="2"/>
                  </a:cubicBezTo>
                  <a:cubicBezTo>
                    <a:pt x="305" y="61"/>
                    <a:pt x="305" y="61"/>
                    <a:pt x="305" y="61"/>
                  </a:cubicBezTo>
                  <a:cubicBezTo>
                    <a:pt x="315" y="64"/>
                    <a:pt x="322" y="72"/>
                    <a:pt x="326" y="8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92" name="Google Shape;1192;p49"/>
            <p:cNvSpPr/>
            <p:nvPr/>
          </p:nvSpPr>
          <p:spPr>
            <a:xfrm>
              <a:off x="4661491" y="1370403"/>
              <a:ext cx="388584" cy="360890"/>
            </a:xfrm>
            <a:custGeom>
              <a:avLst/>
              <a:gdLst/>
              <a:ahLst/>
              <a:cxnLst/>
              <a:rect l="l" t="t" r="r" b="b"/>
              <a:pathLst>
                <a:path w="696" h="647" extrusionOk="0">
                  <a:moveTo>
                    <a:pt x="506" y="283"/>
                  </a:moveTo>
                  <a:cubicBezTo>
                    <a:pt x="498" y="289"/>
                    <a:pt x="488" y="291"/>
                    <a:pt x="478" y="288"/>
                  </a:cubicBezTo>
                  <a:cubicBezTo>
                    <a:pt x="464" y="285"/>
                    <a:pt x="451" y="275"/>
                    <a:pt x="441" y="261"/>
                  </a:cubicBezTo>
                  <a:cubicBezTo>
                    <a:pt x="430" y="246"/>
                    <a:pt x="425" y="231"/>
                    <a:pt x="426" y="216"/>
                  </a:cubicBezTo>
                  <a:cubicBezTo>
                    <a:pt x="427" y="206"/>
                    <a:pt x="432" y="197"/>
                    <a:pt x="439" y="192"/>
                  </a:cubicBezTo>
                  <a:cubicBezTo>
                    <a:pt x="447" y="186"/>
                    <a:pt x="458" y="184"/>
                    <a:pt x="468" y="187"/>
                  </a:cubicBezTo>
                  <a:cubicBezTo>
                    <a:pt x="334" y="4"/>
                    <a:pt x="334" y="4"/>
                    <a:pt x="334" y="4"/>
                  </a:cubicBezTo>
                  <a:cubicBezTo>
                    <a:pt x="332" y="0"/>
                    <a:pt x="326" y="0"/>
                    <a:pt x="324" y="4"/>
                  </a:cubicBezTo>
                  <a:cubicBezTo>
                    <a:pt x="178" y="204"/>
                    <a:pt x="178" y="204"/>
                    <a:pt x="178" y="204"/>
                  </a:cubicBezTo>
                  <a:cubicBezTo>
                    <a:pt x="178" y="205"/>
                    <a:pt x="177" y="205"/>
                    <a:pt x="176" y="206"/>
                  </a:cubicBezTo>
                  <a:cubicBezTo>
                    <a:pt x="173" y="207"/>
                    <a:pt x="171" y="207"/>
                    <a:pt x="169" y="206"/>
                  </a:cubicBezTo>
                  <a:cubicBezTo>
                    <a:pt x="163" y="202"/>
                    <a:pt x="159" y="199"/>
                    <a:pt x="159" y="192"/>
                  </a:cubicBezTo>
                  <a:cubicBezTo>
                    <a:pt x="159" y="188"/>
                    <a:pt x="160" y="184"/>
                    <a:pt x="160" y="180"/>
                  </a:cubicBezTo>
                  <a:cubicBezTo>
                    <a:pt x="161" y="168"/>
                    <a:pt x="151" y="159"/>
                    <a:pt x="139" y="162"/>
                  </a:cubicBezTo>
                  <a:cubicBezTo>
                    <a:pt x="128" y="165"/>
                    <a:pt x="118" y="174"/>
                    <a:pt x="111" y="184"/>
                  </a:cubicBezTo>
                  <a:cubicBezTo>
                    <a:pt x="104" y="194"/>
                    <a:pt x="98" y="206"/>
                    <a:pt x="99" y="218"/>
                  </a:cubicBezTo>
                  <a:cubicBezTo>
                    <a:pt x="100" y="230"/>
                    <a:pt x="111" y="236"/>
                    <a:pt x="122" y="232"/>
                  </a:cubicBezTo>
                  <a:cubicBezTo>
                    <a:pt x="126" y="230"/>
                    <a:pt x="129" y="228"/>
                    <a:pt x="133" y="227"/>
                  </a:cubicBezTo>
                  <a:cubicBezTo>
                    <a:pt x="140" y="225"/>
                    <a:pt x="144" y="228"/>
                    <a:pt x="149" y="232"/>
                  </a:cubicBezTo>
                  <a:cubicBezTo>
                    <a:pt x="152" y="234"/>
                    <a:pt x="152" y="236"/>
                    <a:pt x="152" y="239"/>
                  </a:cubicBezTo>
                  <a:cubicBezTo>
                    <a:pt x="152" y="240"/>
                    <a:pt x="151" y="241"/>
                    <a:pt x="151" y="242"/>
                  </a:cubicBezTo>
                  <a:cubicBezTo>
                    <a:pt x="4" y="444"/>
                    <a:pt x="4" y="444"/>
                    <a:pt x="4" y="444"/>
                  </a:cubicBezTo>
                  <a:cubicBezTo>
                    <a:pt x="0" y="449"/>
                    <a:pt x="4" y="455"/>
                    <a:pt x="10" y="455"/>
                  </a:cubicBezTo>
                  <a:cubicBezTo>
                    <a:pt x="72" y="448"/>
                    <a:pt x="138" y="432"/>
                    <a:pt x="147" y="440"/>
                  </a:cubicBezTo>
                  <a:cubicBezTo>
                    <a:pt x="174" y="465"/>
                    <a:pt x="143" y="537"/>
                    <a:pt x="158" y="561"/>
                  </a:cubicBezTo>
                  <a:cubicBezTo>
                    <a:pt x="180" y="598"/>
                    <a:pt x="517" y="647"/>
                    <a:pt x="683" y="531"/>
                  </a:cubicBezTo>
                  <a:cubicBezTo>
                    <a:pt x="691" y="525"/>
                    <a:pt x="695" y="517"/>
                    <a:pt x="696" y="504"/>
                  </a:cubicBezTo>
                  <a:cubicBezTo>
                    <a:pt x="696" y="502"/>
                    <a:pt x="696" y="501"/>
                    <a:pt x="695" y="500"/>
                  </a:cubicBezTo>
                  <a:cubicBezTo>
                    <a:pt x="519" y="258"/>
                    <a:pt x="519" y="258"/>
                    <a:pt x="519" y="258"/>
                  </a:cubicBezTo>
                  <a:cubicBezTo>
                    <a:pt x="519" y="268"/>
                    <a:pt x="514" y="278"/>
                    <a:pt x="506" y="283"/>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193" name="Google Shape;1193;p49"/>
          <p:cNvGrpSpPr/>
          <p:nvPr/>
        </p:nvGrpSpPr>
        <p:grpSpPr>
          <a:xfrm>
            <a:off x="4213740" y="843140"/>
            <a:ext cx="366917" cy="445733"/>
            <a:chOff x="5526246" y="1011207"/>
            <a:chExt cx="592758" cy="720086"/>
          </a:xfrm>
        </p:grpSpPr>
        <p:sp>
          <p:nvSpPr>
            <p:cNvPr id="1194" name="Google Shape;1194;p49"/>
            <p:cNvSpPr/>
            <p:nvPr/>
          </p:nvSpPr>
          <p:spPr>
            <a:xfrm>
              <a:off x="5632379" y="1011207"/>
              <a:ext cx="311420" cy="340347"/>
            </a:xfrm>
            <a:custGeom>
              <a:avLst/>
              <a:gdLst/>
              <a:ahLst/>
              <a:cxnLst/>
              <a:rect l="l" t="t" r="r" b="b"/>
              <a:pathLst>
                <a:path w="518" h="567" extrusionOk="0">
                  <a:moveTo>
                    <a:pt x="144" y="322"/>
                  </a:moveTo>
                  <a:cubicBezTo>
                    <a:pt x="151" y="316"/>
                    <a:pt x="160" y="314"/>
                    <a:pt x="169" y="316"/>
                  </a:cubicBezTo>
                  <a:cubicBezTo>
                    <a:pt x="182" y="318"/>
                    <a:pt x="195" y="327"/>
                    <a:pt x="205" y="339"/>
                  </a:cubicBezTo>
                  <a:cubicBezTo>
                    <a:pt x="215" y="352"/>
                    <a:pt x="221" y="366"/>
                    <a:pt x="220" y="379"/>
                  </a:cubicBezTo>
                  <a:cubicBezTo>
                    <a:pt x="220" y="388"/>
                    <a:pt x="216" y="397"/>
                    <a:pt x="209" y="402"/>
                  </a:cubicBezTo>
                  <a:cubicBezTo>
                    <a:pt x="202" y="408"/>
                    <a:pt x="193" y="410"/>
                    <a:pt x="184" y="408"/>
                  </a:cubicBezTo>
                  <a:cubicBezTo>
                    <a:pt x="308" y="562"/>
                    <a:pt x="308" y="562"/>
                    <a:pt x="308" y="562"/>
                  </a:cubicBezTo>
                  <a:cubicBezTo>
                    <a:pt x="312" y="567"/>
                    <a:pt x="321" y="565"/>
                    <a:pt x="323" y="559"/>
                  </a:cubicBezTo>
                  <a:cubicBezTo>
                    <a:pt x="400" y="358"/>
                    <a:pt x="400" y="358"/>
                    <a:pt x="400" y="358"/>
                  </a:cubicBezTo>
                  <a:cubicBezTo>
                    <a:pt x="401" y="356"/>
                    <a:pt x="403" y="354"/>
                    <a:pt x="405" y="353"/>
                  </a:cubicBezTo>
                  <a:cubicBezTo>
                    <a:pt x="406" y="353"/>
                    <a:pt x="407" y="353"/>
                    <a:pt x="409" y="353"/>
                  </a:cubicBezTo>
                  <a:cubicBezTo>
                    <a:pt x="414" y="355"/>
                    <a:pt x="419" y="357"/>
                    <a:pt x="421" y="363"/>
                  </a:cubicBezTo>
                  <a:cubicBezTo>
                    <a:pt x="422" y="367"/>
                    <a:pt x="422" y="370"/>
                    <a:pt x="422" y="374"/>
                  </a:cubicBezTo>
                  <a:cubicBezTo>
                    <a:pt x="425" y="384"/>
                    <a:pt x="435" y="390"/>
                    <a:pt x="445" y="384"/>
                  </a:cubicBezTo>
                  <a:cubicBezTo>
                    <a:pt x="454" y="379"/>
                    <a:pt x="461" y="369"/>
                    <a:pt x="465" y="358"/>
                  </a:cubicBezTo>
                  <a:cubicBezTo>
                    <a:pt x="469" y="348"/>
                    <a:pt x="471" y="336"/>
                    <a:pt x="467" y="326"/>
                  </a:cubicBezTo>
                  <a:cubicBezTo>
                    <a:pt x="464" y="315"/>
                    <a:pt x="452" y="312"/>
                    <a:pt x="444" y="319"/>
                  </a:cubicBezTo>
                  <a:cubicBezTo>
                    <a:pt x="441" y="321"/>
                    <a:pt x="438" y="323"/>
                    <a:pt x="435" y="326"/>
                  </a:cubicBezTo>
                  <a:cubicBezTo>
                    <a:pt x="430" y="329"/>
                    <a:pt x="425" y="327"/>
                    <a:pt x="419" y="325"/>
                  </a:cubicBezTo>
                  <a:cubicBezTo>
                    <a:pt x="418" y="324"/>
                    <a:pt x="417" y="324"/>
                    <a:pt x="417" y="322"/>
                  </a:cubicBezTo>
                  <a:cubicBezTo>
                    <a:pt x="416" y="320"/>
                    <a:pt x="416" y="318"/>
                    <a:pt x="416" y="316"/>
                  </a:cubicBezTo>
                  <a:cubicBezTo>
                    <a:pt x="517" y="54"/>
                    <a:pt x="517" y="54"/>
                    <a:pt x="517" y="54"/>
                  </a:cubicBezTo>
                  <a:cubicBezTo>
                    <a:pt x="518" y="49"/>
                    <a:pt x="516" y="44"/>
                    <a:pt x="511" y="43"/>
                  </a:cubicBezTo>
                  <a:cubicBezTo>
                    <a:pt x="356" y="0"/>
                    <a:pt x="213" y="22"/>
                    <a:pt x="130" y="66"/>
                  </a:cubicBezTo>
                  <a:cubicBezTo>
                    <a:pt x="74" y="95"/>
                    <a:pt x="33" y="133"/>
                    <a:pt x="3" y="174"/>
                  </a:cubicBezTo>
                  <a:cubicBezTo>
                    <a:pt x="0" y="178"/>
                    <a:pt x="0" y="182"/>
                    <a:pt x="3" y="185"/>
                  </a:cubicBezTo>
                  <a:cubicBezTo>
                    <a:pt x="133" y="346"/>
                    <a:pt x="133" y="346"/>
                    <a:pt x="133" y="346"/>
                  </a:cubicBezTo>
                  <a:cubicBezTo>
                    <a:pt x="133" y="336"/>
                    <a:pt x="137" y="327"/>
                    <a:pt x="144" y="322"/>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95" name="Google Shape;1195;p49"/>
            <p:cNvSpPr/>
            <p:nvPr/>
          </p:nvSpPr>
          <p:spPr>
            <a:xfrm>
              <a:off x="5835019" y="1041711"/>
              <a:ext cx="283984" cy="330260"/>
            </a:xfrm>
            <a:custGeom>
              <a:avLst/>
              <a:gdLst/>
              <a:ahLst/>
              <a:cxnLst/>
              <a:rect l="l" t="t" r="r" b="b"/>
              <a:pathLst>
                <a:path w="473" h="550" extrusionOk="0">
                  <a:moveTo>
                    <a:pt x="128" y="252"/>
                  </a:moveTo>
                  <a:cubicBezTo>
                    <a:pt x="136" y="255"/>
                    <a:pt x="142" y="262"/>
                    <a:pt x="145" y="270"/>
                  </a:cubicBezTo>
                  <a:cubicBezTo>
                    <a:pt x="149" y="283"/>
                    <a:pt x="148" y="298"/>
                    <a:pt x="143" y="313"/>
                  </a:cubicBezTo>
                  <a:cubicBezTo>
                    <a:pt x="137" y="328"/>
                    <a:pt x="128" y="340"/>
                    <a:pt x="116" y="347"/>
                  </a:cubicBezTo>
                  <a:cubicBezTo>
                    <a:pt x="108" y="351"/>
                    <a:pt x="99" y="352"/>
                    <a:pt x="90" y="349"/>
                  </a:cubicBezTo>
                  <a:cubicBezTo>
                    <a:pt x="82" y="345"/>
                    <a:pt x="75" y="338"/>
                    <a:pt x="73" y="329"/>
                  </a:cubicBezTo>
                  <a:cubicBezTo>
                    <a:pt x="2" y="514"/>
                    <a:pt x="2" y="514"/>
                    <a:pt x="2" y="514"/>
                  </a:cubicBezTo>
                  <a:cubicBezTo>
                    <a:pt x="0" y="520"/>
                    <a:pt x="5" y="527"/>
                    <a:pt x="12" y="526"/>
                  </a:cubicBezTo>
                  <a:cubicBezTo>
                    <a:pt x="224" y="492"/>
                    <a:pt x="224" y="492"/>
                    <a:pt x="224" y="492"/>
                  </a:cubicBezTo>
                  <a:cubicBezTo>
                    <a:pt x="227" y="491"/>
                    <a:pt x="229" y="492"/>
                    <a:pt x="231" y="493"/>
                  </a:cubicBezTo>
                  <a:cubicBezTo>
                    <a:pt x="232" y="494"/>
                    <a:pt x="233" y="495"/>
                    <a:pt x="233" y="497"/>
                  </a:cubicBezTo>
                  <a:cubicBezTo>
                    <a:pt x="234" y="502"/>
                    <a:pt x="235" y="508"/>
                    <a:pt x="230" y="512"/>
                  </a:cubicBezTo>
                  <a:cubicBezTo>
                    <a:pt x="228" y="515"/>
                    <a:pt x="225" y="516"/>
                    <a:pt x="222" y="519"/>
                  </a:cubicBezTo>
                  <a:cubicBezTo>
                    <a:pt x="214" y="526"/>
                    <a:pt x="214" y="538"/>
                    <a:pt x="224" y="543"/>
                  </a:cubicBezTo>
                  <a:cubicBezTo>
                    <a:pt x="233" y="549"/>
                    <a:pt x="245" y="550"/>
                    <a:pt x="256" y="548"/>
                  </a:cubicBezTo>
                  <a:cubicBezTo>
                    <a:pt x="267" y="546"/>
                    <a:pt x="279" y="542"/>
                    <a:pt x="286" y="534"/>
                  </a:cubicBezTo>
                  <a:cubicBezTo>
                    <a:pt x="293" y="525"/>
                    <a:pt x="290" y="514"/>
                    <a:pt x="280" y="510"/>
                  </a:cubicBezTo>
                  <a:cubicBezTo>
                    <a:pt x="277" y="508"/>
                    <a:pt x="273" y="507"/>
                    <a:pt x="270" y="506"/>
                  </a:cubicBezTo>
                  <a:cubicBezTo>
                    <a:pt x="264" y="503"/>
                    <a:pt x="263" y="498"/>
                    <a:pt x="263" y="492"/>
                  </a:cubicBezTo>
                  <a:cubicBezTo>
                    <a:pt x="262" y="490"/>
                    <a:pt x="263" y="489"/>
                    <a:pt x="263" y="488"/>
                  </a:cubicBezTo>
                  <a:cubicBezTo>
                    <a:pt x="265" y="486"/>
                    <a:pt x="267" y="485"/>
                    <a:pt x="269" y="485"/>
                  </a:cubicBezTo>
                  <a:cubicBezTo>
                    <a:pt x="439" y="458"/>
                    <a:pt x="439" y="458"/>
                    <a:pt x="439" y="458"/>
                  </a:cubicBezTo>
                  <a:cubicBezTo>
                    <a:pt x="442" y="457"/>
                    <a:pt x="445" y="454"/>
                    <a:pt x="446" y="451"/>
                  </a:cubicBezTo>
                  <a:cubicBezTo>
                    <a:pt x="473" y="328"/>
                    <a:pt x="470" y="126"/>
                    <a:pt x="304" y="42"/>
                  </a:cubicBezTo>
                  <a:cubicBezTo>
                    <a:pt x="271" y="25"/>
                    <a:pt x="239" y="12"/>
                    <a:pt x="207" y="2"/>
                  </a:cubicBezTo>
                  <a:cubicBezTo>
                    <a:pt x="203" y="0"/>
                    <a:pt x="198" y="3"/>
                    <a:pt x="196" y="7"/>
                  </a:cubicBezTo>
                  <a:cubicBezTo>
                    <a:pt x="101" y="254"/>
                    <a:pt x="101" y="254"/>
                    <a:pt x="101" y="254"/>
                  </a:cubicBezTo>
                  <a:cubicBezTo>
                    <a:pt x="109" y="249"/>
                    <a:pt x="119" y="248"/>
                    <a:pt x="128" y="252"/>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96" name="Google Shape;1196;p49"/>
            <p:cNvSpPr/>
            <p:nvPr/>
          </p:nvSpPr>
          <p:spPr>
            <a:xfrm>
              <a:off x="5837907" y="1326815"/>
              <a:ext cx="260158" cy="268291"/>
            </a:xfrm>
            <a:custGeom>
              <a:avLst/>
              <a:gdLst/>
              <a:ahLst/>
              <a:cxnLst/>
              <a:rect l="l" t="t" r="r" b="b"/>
              <a:pathLst>
                <a:path w="433" h="447" extrusionOk="0">
                  <a:moveTo>
                    <a:pt x="299" y="45"/>
                  </a:moveTo>
                  <a:cubicBezTo>
                    <a:pt x="301" y="53"/>
                    <a:pt x="298" y="62"/>
                    <a:pt x="292" y="69"/>
                  </a:cubicBezTo>
                  <a:cubicBezTo>
                    <a:pt x="283" y="79"/>
                    <a:pt x="270" y="86"/>
                    <a:pt x="254" y="88"/>
                  </a:cubicBezTo>
                  <a:cubicBezTo>
                    <a:pt x="238" y="91"/>
                    <a:pt x="223" y="89"/>
                    <a:pt x="211" y="82"/>
                  </a:cubicBezTo>
                  <a:cubicBezTo>
                    <a:pt x="203" y="77"/>
                    <a:pt x="198" y="70"/>
                    <a:pt x="197" y="61"/>
                  </a:cubicBezTo>
                  <a:cubicBezTo>
                    <a:pt x="195" y="52"/>
                    <a:pt x="198" y="43"/>
                    <a:pt x="205" y="36"/>
                  </a:cubicBezTo>
                  <a:cubicBezTo>
                    <a:pt x="10" y="67"/>
                    <a:pt x="10" y="67"/>
                    <a:pt x="10" y="67"/>
                  </a:cubicBezTo>
                  <a:cubicBezTo>
                    <a:pt x="3" y="68"/>
                    <a:pt x="0" y="76"/>
                    <a:pt x="4" y="81"/>
                  </a:cubicBezTo>
                  <a:cubicBezTo>
                    <a:pt x="140" y="249"/>
                    <a:pt x="140" y="249"/>
                    <a:pt x="140" y="249"/>
                  </a:cubicBezTo>
                  <a:cubicBezTo>
                    <a:pt x="141" y="250"/>
                    <a:pt x="142" y="253"/>
                    <a:pt x="142" y="255"/>
                  </a:cubicBezTo>
                  <a:cubicBezTo>
                    <a:pt x="142" y="256"/>
                    <a:pt x="141" y="258"/>
                    <a:pt x="140" y="258"/>
                  </a:cubicBezTo>
                  <a:cubicBezTo>
                    <a:pt x="136" y="262"/>
                    <a:pt x="131" y="266"/>
                    <a:pt x="125" y="264"/>
                  </a:cubicBezTo>
                  <a:cubicBezTo>
                    <a:pt x="122" y="263"/>
                    <a:pt x="119" y="261"/>
                    <a:pt x="115" y="260"/>
                  </a:cubicBezTo>
                  <a:cubicBezTo>
                    <a:pt x="105" y="256"/>
                    <a:pt x="95" y="263"/>
                    <a:pt x="95" y="274"/>
                  </a:cubicBezTo>
                  <a:cubicBezTo>
                    <a:pt x="95" y="285"/>
                    <a:pt x="100" y="296"/>
                    <a:pt x="107" y="304"/>
                  </a:cubicBezTo>
                  <a:cubicBezTo>
                    <a:pt x="114" y="313"/>
                    <a:pt x="124" y="321"/>
                    <a:pt x="134" y="323"/>
                  </a:cubicBezTo>
                  <a:cubicBezTo>
                    <a:pt x="145" y="325"/>
                    <a:pt x="154" y="317"/>
                    <a:pt x="152" y="306"/>
                  </a:cubicBezTo>
                  <a:cubicBezTo>
                    <a:pt x="152" y="302"/>
                    <a:pt x="151" y="299"/>
                    <a:pt x="151" y="295"/>
                  </a:cubicBezTo>
                  <a:cubicBezTo>
                    <a:pt x="150" y="289"/>
                    <a:pt x="154" y="285"/>
                    <a:pt x="159" y="282"/>
                  </a:cubicBezTo>
                  <a:cubicBezTo>
                    <a:pt x="160" y="281"/>
                    <a:pt x="161" y="281"/>
                    <a:pt x="162" y="281"/>
                  </a:cubicBezTo>
                  <a:cubicBezTo>
                    <a:pt x="165" y="281"/>
                    <a:pt x="167" y="282"/>
                    <a:pt x="168" y="284"/>
                  </a:cubicBezTo>
                  <a:cubicBezTo>
                    <a:pt x="295" y="440"/>
                    <a:pt x="295" y="440"/>
                    <a:pt x="295" y="440"/>
                  </a:cubicBezTo>
                  <a:cubicBezTo>
                    <a:pt x="301" y="447"/>
                    <a:pt x="311" y="443"/>
                    <a:pt x="311" y="435"/>
                  </a:cubicBezTo>
                  <a:cubicBezTo>
                    <a:pt x="311" y="399"/>
                    <a:pt x="312" y="354"/>
                    <a:pt x="321" y="300"/>
                  </a:cubicBezTo>
                  <a:cubicBezTo>
                    <a:pt x="335" y="205"/>
                    <a:pt x="376" y="134"/>
                    <a:pt x="417" y="51"/>
                  </a:cubicBezTo>
                  <a:cubicBezTo>
                    <a:pt x="422" y="41"/>
                    <a:pt x="427" y="28"/>
                    <a:pt x="431" y="13"/>
                  </a:cubicBezTo>
                  <a:cubicBezTo>
                    <a:pt x="433" y="7"/>
                    <a:pt x="428" y="0"/>
                    <a:pt x="422" y="1"/>
                  </a:cubicBezTo>
                  <a:cubicBezTo>
                    <a:pt x="284" y="23"/>
                    <a:pt x="284" y="23"/>
                    <a:pt x="284" y="23"/>
                  </a:cubicBezTo>
                  <a:cubicBezTo>
                    <a:pt x="292" y="28"/>
                    <a:pt x="298" y="36"/>
                    <a:pt x="299" y="45"/>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97" name="Google Shape;1197;p49"/>
            <p:cNvSpPr/>
            <p:nvPr/>
          </p:nvSpPr>
          <p:spPr>
            <a:xfrm>
              <a:off x="5725035" y="1379176"/>
              <a:ext cx="304441" cy="352116"/>
            </a:xfrm>
            <a:custGeom>
              <a:avLst/>
              <a:gdLst/>
              <a:ahLst/>
              <a:cxnLst/>
              <a:rect l="l" t="t" r="r" b="b"/>
              <a:pathLst>
                <a:path w="507" h="587" extrusionOk="0">
                  <a:moveTo>
                    <a:pt x="344" y="245"/>
                  </a:moveTo>
                  <a:cubicBezTo>
                    <a:pt x="337" y="251"/>
                    <a:pt x="328" y="253"/>
                    <a:pt x="319" y="251"/>
                  </a:cubicBezTo>
                  <a:cubicBezTo>
                    <a:pt x="306" y="248"/>
                    <a:pt x="293" y="240"/>
                    <a:pt x="283" y="227"/>
                  </a:cubicBezTo>
                  <a:cubicBezTo>
                    <a:pt x="273" y="215"/>
                    <a:pt x="267" y="201"/>
                    <a:pt x="267" y="187"/>
                  </a:cubicBezTo>
                  <a:cubicBezTo>
                    <a:pt x="267" y="178"/>
                    <a:pt x="271" y="170"/>
                    <a:pt x="278" y="164"/>
                  </a:cubicBezTo>
                  <a:cubicBezTo>
                    <a:pt x="285" y="158"/>
                    <a:pt x="295" y="156"/>
                    <a:pt x="304" y="158"/>
                  </a:cubicBezTo>
                  <a:cubicBezTo>
                    <a:pt x="179" y="5"/>
                    <a:pt x="179" y="5"/>
                    <a:pt x="179" y="5"/>
                  </a:cubicBezTo>
                  <a:cubicBezTo>
                    <a:pt x="175" y="0"/>
                    <a:pt x="167" y="1"/>
                    <a:pt x="164" y="8"/>
                  </a:cubicBezTo>
                  <a:cubicBezTo>
                    <a:pt x="87" y="209"/>
                    <a:pt x="87" y="209"/>
                    <a:pt x="87" y="209"/>
                  </a:cubicBezTo>
                  <a:cubicBezTo>
                    <a:pt x="86" y="211"/>
                    <a:pt x="85" y="213"/>
                    <a:pt x="83" y="214"/>
                  </a:cubicBezTo>
                  <a:cubicBezTo>
                    <a:pt x="81" y="214"/>
                    <a:pt x="80" y="214"/>
                    <a:pt x="79" y="214"/>
                  </a:cubicBezTo>
                  <a:cubicBezTo>
                    <a:pt x="73" y="212"/>
                    <a:pt x="68" y="210"/>
                    <a:pt x="67" y="204"/>
                  </a:cubicBezTo>
                  <a:cubicBezTo>
                    <a:pt x="66" y="200"/>
                    <a:pt x="66" y="196"/>
                    <a:pt x="65" y="193"/>
                  </a:cubicBezTo>
                  <a:cubicBezTo>
                    <a:pt x="63" y="182"/>
                    <a:pt x="52" y="177"/>
                    <a:pt x="43" y="182"/>
                  </a:cubicBezTo>
                  <a:cubicBezTo>
                    <a:pt x="33" y="188"/>
                    <a:pt x="27" y="198"/>
                    <a:pt x="23" y="208"/>
                  </a:cubicBezTo>
                  <a:cubicBezTo>
                    <a:pt x="19" y="219"/>
                    <a:pt x="17" y="231"/>
                    <a:pt x="20" y="241"/>
                  </a:cubicBezTo>
                  <a:cubicBezTo>
                    <a:pt x="24" y="251"/>
                    <a:pt x="35" y="255"/>
                    <a:pt x="44" y="248"/>
                  </a:cubicBezTo>
                  <a:cubicBezTo>
                    <a:pt x="47" y="246"/>
                    <a:pt x="49" y="243"/>
                    <a:pt x="52" y="241"/>
                  </a:cubicBezTo>
                  <a:cubicBezTo>
                    <a:pt x="58" y="238"/>
                    <a:pt x="63" y="239"/>
                    <a:pt x="68" y="242"/>
                  </a:cubicBezTo>
                  <a:cubicBezTo>
                    <a:pt x="69" y="242"/>
                    <a:pt x="70" y="243"/>
                    <a:pt x="71" y="244"/>
                  </a:cubicBezTo>
                  <a:cubicBezTo>
                    <a:pt x="72" y="246"/>
                    <a:pt x="72" y="249"/>
                    <a:pt x="71" y="251"/>
                  </a:cubicBezTo>
                  <a:cubicBezTo>
                    <a:pt x="10" y="410"/>
                    <a:pt x="10" y="410"/>
                    <a:pt x="10" y="410"/>
                  </a:cubicBezTo>
                  <a:cubicBezTo>
                    <a:pt x="10" y="412"/>
                    <a:pt x="9" y="414"/>
                    <a:pt x="10" y="415"/>
                  </a:cubicBezTo>
                  <a:cubicBezTo>
                    <a:pt x="16" y="445"/>
                    <a:pt x="0" y="490"/>
                    <a:pt x="10" y="508"/>
                  </a:cubicBezTo>
                  <a:cubicBezTo>
                    <a:pt x="30" y="542"/>
                    <a:pt x="339" y="587"/>
                    <a:pt x="491" y="480"/>
                  </a:cubicBezTo>
                  <a:cubicBezTo>
                    <a:pt x="507" y="469"/>
                    <a:pt x="504" y="446"/>
                    <a:pt x="501" y="402"/>
                  </a:cubicBezTo>
                  <a:cubicBezTo>
                    <a:pt x="355" y="221"/>
                    <a:pt x="355" y="221"/>
                    <a:pt x="355" y="221"/>
                  </a:cubicBezTo>
                  <a:cubicBezTo>
                    <a:pt x="355" y="230"/>
                    <a:pt x="351" y="239"/>
                    <a:pt x="344" y="245"/>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98" name="Google Shape;1198;p49"/>
            <p:cNvSpPr/>
            <p:nvPr/>
          </p:nvSpPr>
          <p:spPr>
            <a:xfrm>
              <a:off x="5526246" y="1358760"/>
              <a:ext cx="289521" cy="285105"/>
            </a:xfrm>
            <a:custGeom>
              <a:avLst/>
              <a:gdLst/>
              <a:ahLst/>
              <a:cxnLst/>
              <a:rect l="l" t="t" r="r" b="b"/>
              <a:pathLst>
                <a:path w="482" h="475" extrusionOk="0">
                  <a:moveTo>
                    <a:pt x="354" y="298"/>
                  </a:moveTo>
                  <a:cubicBezTo>
                    <a:pt x="346" y="295"/>
                    <a:pt x="339" y="288"/>
                    <a:pt x="336" y="279"/>
                  </a:cubicBezTo>
                  <a:cubicBezTo>
                    <a:pt x="332" y="267"/>
                    <a:pt x="333" y="252"/>
                    <a:pt x="339" y="237"/>
                  </a:cubicBezTo>
                  <a:cubicBezTo>
                    <a:pt x="345" y="222"/>
                    <a:pt x="354" y="210"/>
                    <a:pt x="366" y="203"/>
                  </a:cubicBezTo>
                  <a:cubicBezTo>
                    <a:pt x="374" y="199"/>
                    <a:pt x="383" y="198"/>
                    <a:pt x="391" y="201"/>
                  </a:cubicBezTo>
                  <a:cubicBezTo>
                    <a:pt x="400" y="204"/>
                    <a:pt x="406" y="211"/>
                    <a:pt x="409" y="220"/>
                  </a:cubicBezTo>
                  <a:cubicBezTo>
                    <a:pt x="480" y="36"/>
                    <a:pt x="480" y="36"/>
                    <a:pt x="480" y="36"/>
                  </a:cubicBezTo>
                  <a:cubicBezTo>
                    <a:pt x="482" y="30"/>
                    <a:pt x="477" y="23"/>
                    <a:pt x="470" y="24"/>
                  </a:cubicBezTo>
                  <a:cubicBezTo>
                    <a:pt x="257" y="58"/>
                    <a:pt x="257" y="58"/>
                    <a:pt x="257" y="58"/>
                  </a:cubicBezTo>
                  <a:cubicBezTo>
                    <a:pt x="255" y="58"/>
                    <a:pt x="252" y="58"/>
                    <a:pt x="251" y="56"/>
                  </a:cubicBezTo>
                  <a:cubicBezTo>
                    <a:pt x="250" y="56"/>
                    <a:pt x="249" y="54"/>
                    <a:pt x="249" y="53"/>
                  </a:cubicBezTo>
                  <a:cubicBezTo>
                    <a:pt x="248" y="47"/>
                    <a:pt x="247" y="42"/>
                    <a:pt x="251" y="38"/>
                  </a:cubicBezTo>
                  <a:cubicBezTo>
                    <a:pt x="254" y="35"/>
                    <a:pt x="257" y="33"/>
                    <a:pt x="260" y="31"/>
                  </a:cubicBezTo>
                  <a:cubicBezTo>
                    <a:pt x="268" y="24"/>
                    <a:pt x="267" y="12"/>
                    <a:pt x="258" y="6"/>
                  </a:cubicBezTo>
                  <a:cubicBezTo>
                    <a:pt x="248" y="1"/>
                    <a:pt x="236" y="0"/>
                    <a:pt x="225" y="2"/>
                  </a:cubicBezTo>
                  <a:cubicBezTo>
                    <a:pt x="214" y="3"/>
                    <a:pt x="203" y="8"/>
                    <a:pt x="196" y="16"/>
                  </a:cubicBezTo>
                  <a:cubicBezTo>
                    <a:pt x="189" y="24"/>
                    <a:pt x="192" y="36"/>
                    <a:pt x="202" y="40"/>
                  </a:cubicBezTo>
                  <a:cubicBezTo>
                    <a:pt x="205" y="42"/>
                    <a:pt x="208" y="42"/>
                    <a:pt x="212" y="44"/>
                  </a:cubicBezTo>
                  <a:cubicBezTo>
                    <a:pt x="217" y="47"/>
                    <a:pt x="218" y="52"/>
                    <a:pt x="219" y="58"/>
                  </a:cubicBezTo>
                  <a:cubicBezTo>
                    <a:pt x="219" y="59"/>
                    <a:pt x="219" y="60"/>
                    <a:pt x="218" y="61"/>
                  </a:cubicBezTo>
                  <a:cubicBezTo>
                    <a:pt x="217" y="64"/>
                    <a:pt x="215" y="65"/>
                    <a:pt x="212" y="65"/>
                  </a:cubicBezTo>
                  <a:cubicBezTo>
                    <a:pt x="9" y="98"/>
                    <a:pt x="9" y="98"/>
                    <a:pt x="9" y="98"/>
                  </a:cubicBezTo>
                  <a:cubicBezTo>
                    <a:pt x="3" y="98"/>
                    <a:pt x="0" y="104"/>
                    <a:pt x="2" y="109"/>
                  </a:cubicBezTo>
                  <a:cubicBezTo>
                    <a:pt x="14" y="138"/>
                    <a:pt x="74" y="153"/>
                    <a:pt x="86" y="175"/>
                  </a:cubicBezTo>
                  <a:cubicBezTo>
                    <a:pt x="92" y="186"/>
                    <a:pt x="75" y="210"/>
                    <a:pt x="77" y="226"/>
                  </a:cubicBezTo>
                  <a:cubicBezTo>
                    <a:pt x="78" y="239"/>
                    <a:pt x="115" y="253"/>
                    <a:pt x="115" y="253"/>
                  </a:cubicBezTo>
                  <a:cubicBezTo>
                    <a:pt x="115" y="253"/>
                    <a:pt x="89" y="277"/>
                    <a:pt x="88" y="289"/>
                  </a:cubicBezTo>
                  <a:cubicBezTo>
                    <a:pt x="86" y="302"/>
                    <a:pt x="111" y="323"/>
                    <a:pt x="112" y="337"/>
                  </a:cubicBezTo>
                  <a:cubicBezTo>
                    <a:pt x="112" y="350"/>
                    <a:pt x="90" y="385"/>
                    <a:pt x="101" y="421"/>
                  </a:cubicBezTo>
                  <a:cubicBezTo>
                    <a:pt x="116" y="475"/>
                    <a:pt x="280" y="428"/>
                    <a:pt x="323" y="429"/>
                  </a:cubicBezTo>
                  <a:cubicBezTo>
                    <a:pt x="326" y="429"/>
                    <a:pt x="330" y="427"/>
                    <a:pt x="331" y="423"/>
                  </a:cubicBezTo>
                  <a:cubicBezTo>
                    <a:pt x="380" y="296"/>
                    <a:pt x="380" y="296"/>
                    <a:pt x="380" y="296"/>
                  </a:cubicBezTo>
                  <a:cubicBezTo>
                    <a:pt x="372" y="300"/>
                    <a:pt x="363" y="301"/>
                    <a:pt x="354" y="29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99" name="Google Shape;1199;p49"/>
            <p:cNvSpPr/>
            <p:nvPr/>
          </p:nvSpPr>
          <p:spPr>
            <a:xfrm>
              <a:off x="5530337" y="1130580"/>
              <a:ext cx="282300" cy="276217"/>
            </a:xfrm>
            <a:custGeom>
              <a:avLst/>
              <a:gdLst/>
              <a:ahLst/>
              <a:cxnLst/>
              <a:rect l="l" t="t" r="r" b="b"/>
              <a:pathLst>
                <a:path w="470" h="460" extrusionOk="0">
                  <a:moveTo>
                    <a:pt x="170" y="410"/>
                  </a:moveTo>
                  <a:cubicBezTo>
                    <a:pt x="169" y="401"/>
                    <a:pt x="171" y="392"/>
                    <a:pt x="178" y="385"/>
                  </a:cubicBezTo>
                  <a:cubicBezTo>
                    <a:pt x="186" y="375"/>
                    <a:pt x="200" y="369"/>
                    <a:pt x="216" y="366"/>
                  </a:cubicBezTo>
                  <a:cubicBezTo>
                    <a:pt x="232" y="364"/>
                    <a:pt x="247" y="366"/>
                    <a:pt x="258" y="373"/>
                  </a:cubicBezTo>
                  <a:cubicBezTo>
                    <a:pt x="266" y="377"/>
                    <a:pt x="271" y="385"/>
                    <a:pt x="273" y="394"/>
                  </a:cubicBezTo>
                  <a:cubicBezTo>
                    <a:pt x="274" y="403"/>
                    <a:pt x="271" y="412"/>
                    <a:pt x="265" y="419"/>
                  </a:cubicBezTo>
                  <a:cubicBezTo>
                    <a:pt x="460" y="388"/>
                    <a:pt x="460" y="388"/>
                    <a:pt x="460" y="388"/>
                  </a:cubicBezTo>
                  <a:cubicBezTo>
                    <a:pt x="467" y="387"/>
                    <a:pt x="470" y="379"/>
                    <a:pt x="465" y="373"/>
                  </a:cubicBezTo>
                  <a:cubicBezTo>
                    <a:pt x="330" y="206"/>
                    <a:pt x="330" y="206"/>
                    <a:pt x="330" y="206"/>
                  </a:cubicBezTo>
                  <a:cubicBezTo>
                    <a:pt x="328" y="204"/>
                    <a:pt x="327" y="202"/>
                    <a:pt x="328" y="200"/>
                  </a:cubicBezTo>
                  <a:cubicBezTo>
                    <a:pt x="328" y="198"/>
                    <a:pt x="329" y="197"/>
                    <a:pt x="330" y="196"/>
                  </a:cubicBezTo>
                  <a:cubicBezTo>
                    <a:pt x="334" y="192"/>
                    <a:pt x="338" y="189"/>
                    <a:pt x="344" y="191"/>
                  </a:cubicBezTo>
                  <a:cubicBezTo>
                    <a:pt x="348" y="192"/>
                    <a:pt x="351" y="194"/>
                    <a:pt x="354" y="195"/>
                  </a:cubicBezTo>
                  <a:cubicBezTo>
                    <a:pt x="365" y="198"/>
                    <a:pt x="375" y="192"/>
                    <a:pt x="375" y="181"/>
                  </a:cubicBezTo>
                  <a:cubicBezTo>
                    <a:pt x="375" y="170"/>
                    <a:pt x="369" y="159"/>
                    <a:pt x="362" y="150"/>
                  </a:cubicBezTo>
                  <a:cubicBezTo>
                    <a:pt x="355" y="142"/>
                    <a:pt x="346" y="134"/>
                    <a:pt x="335" y="132"/>
                  </a:cubicBezTo>
                  <a:cubicBezTo>
                    <a:pt x="325" y="130"/>
                    <a:pt x="316" y="138"/>
                    <a:pt x="317" y="149"/>
                  </a:cubicBezTo>
                  <a:cubicBezTo>
                    <a:pt x="318" y="153"/>
                    <a:pt x="319" y="156"/>
                    <a:pt x="319" y="160"/>
                  </a:cubicBezTo>
                  <a:cubicBezTo>
                    <a:pt x="320" y="166"/>
                    <a:pt x="315" y="169"/>
                    <a:pt x="311" y="173"/>
                  </a:cubicBezTo>
                  <a:cubicBezTo>
                    <a:pt x="310" y="174"/>
                    <a:pt x="308" y="174"/>
                    <a:pt x="307" y="174"/>
                  </a:cubicBezTo>
                  <a:cubicBezTo>
                    <a:pt x="305" y="174"/>
                    <a:pt x="303" y="173"/>
                    <a:pt x="301" y="171"/>
                  </a:cubicBezTo>
                  <a:cubicBezTo>
                    <a:pt x="167" y="5"/>
                    <a:pt x="167" y="5"/>
                    <a:pt x="167" y="5"/>
                  </a:cubicBezTo>
                  <a:cubicBezTo>
                    <a:pt x="163" y="0"/>
                    <a:pt x="155" y="1"/>
                    <a:pt x="152" y="6"/>
                  </a:cubicBezTo>
                  <a:cubicBezTo>
                    <a:pt x="113" y="70"/>
                    <a:pt x="97" y="139"/>
                    <a:pt x="91" y="193"/>
                  </a:cubicBezTo>
                  <a:cubicBezTo>
                    <a:pt x="86" y="237"/>
                    <a:pt x="114" y="268"/>
                    <a:pt x="111" y="294"/>
                  </a:cubicBezTo>
                  <a:cubicBezTo>
                    <a:pt x="106" y="335"/>
                    <a:pt x="32" y="395"/>
                    <a:pt x="4" y="446"/>
                  </a:cubicBezTo>
                  <a:cubicBezTo>
                    <a:pt x="0" y="452"/>
                    <a:pt x="5" y="460"/>
                    <a:pt x="13" y="459"/>
                  </a:cubicBezTo>
                  <a:cubicBezTo>
                    <a:pt x="185" y="431"/>
                    <a:pt x="185" y="431"/>
                    <a:pt x="185" y="431"/>
                  </a:cubicBezTo>
                  <a:cubicBezTo>
                    <a:pt x="177" y="427"/>
                    <a:pt x="172" y="419"/>
                    <a:pt x="170" y="410"/>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200" name="Google Shape;1200;p49"/>
          <p:cNvGrpSpPr/>
          <p:nvPr/>
        </p:nvGrpSpPr>
        <p:grpSpPr>
          <a:xfrm>
            <a:off x="1168508" y="843134"/>
            <a:ext cx="364294" cy="445740"/>
            <a:chOff x="606645" y="1011196"/>
            <a:chExt cx="588520" cy="720096"/>
          </a:xfrm>
        </p:grpSpPr>
        <p:sp>
          <p:nvSpPr>
            <p:cNvPr id="1201" name="Google Shape;1201;p49"/>
            <p:cNvSpPr/>
            <p:nvPr/>
          </p:nvSpPr>
          <p:spPr>
            <a:xfrm>
              <a:off x="659316" y="1517469"/>
              <a:ext cx="456722" cy="213824"/>
            </a:xfrm>
            <a:custGeom>
              <a:avLst/>
              <a:gdLst/>
              <a:ahLst/>
              <a:cxnLst/>
              <a:rect l="l" t="t" r="r" b="b"/>
              <a:pathLst>
                <a:path w="763" h="358" extrusionOk="0">
                  <a:moveTo>
                    <a:pt x="1" y="27"/>
                  </a:moveTo>
                  <a:cubicBezTo>
                    <a:pt x="0" y="41"/>
                    <a:pt x="25" y="62"/>
                    <a:pt x="25" y="75"/>
                  </a:cubicBezTo>
                  <a:cubicBezTo>
                    <a:pt x="26" y="89"/>
                    <a:pt x="4" y="123"/>
                    <a:pt x="14" y="160"/>
                  </a:cubicBezTo>
                  <a:cubicBezTo>
                    <a:pt x="32" y="219"/>
                    <a:pt x="230" y="155"/>
                    <a:pt x="245" y="169"/>
                  </a:cubicBezTo>
                  <a:cubicBezTo>
                    <a:pt x="269" y="192"/>
                    <a:pt x="241" y="258"/>
                    <a:pt x="255" y="280"/>
                  </a:cubicBezTo>
                  <a:cubicBezTo>
                    <a:pt x="275" y="313"/>
                    <a:pt x="582" y="358"/>
                    <a:pt x="735" y="252"/>
                  </a:cubicBezTo>
                  <a:cubicBezTo>
                    <a:pt x="763" y="232"/>
                    <a:pt x="729" y="168"/>
                    <a:pt x="749" y="8"/>
                  </a:cubicBezTo>
                  <a:cubicBezTo>
                    <a:pt x="749" y="4"/>
                    <a:pt x="746" y="0"/>
                    <a:pt x="742" y="0"/>
                  </a:cubicBezTo>
                  <a:cubicBezTo>
                    <a:pt x="24" y="0"/>
                    <a:pt x="24" y="0"/>
                    <a:pt x="24" y="0"/>
                  </a:cubicBezTo>
                  <a:cubicBezTo>
                    <a:pt x="22" y="0"/>
                    <a:pt x="19" y="1"/>
                    <a:pt x="17" y="3"/>
                  </a:cubicBezTo>
                  <a:cubicBezTo>
                    <a:pt x="10" y="11"/>
                    <a:pt x="2" y="21"/>
                    <a:pt x="1" y="27"/>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02" name="Google Shape;1202;p49"/>
            <p:cNvSpPr/>
            <p:nvPr/>
          </p:nvSpPr>
          <p:spPr>
            <a:xfrm>
              <a:off x="606645" y="1354464"/>
              <a:ext cx="561583" cy="154615"/>
            </a:xfrm>
            <a:custGeom>
              <a:avLst/>
              <a:gdLst/>
              <a:ahLst/>
              <a:cxnLst/>
              <a:rect l="l" t="t" r="r" b="b"/>
              <a:pathLst>
                <a:path w="938" h="259" extrusionOk="0">
                  <a:moveTo>
                    <a:pt x="2" y="109"/>
                  </a:moveTo>
                  <a:cubicBezTo>
                    <a:pt x="0" y="146"/>
                    <a:pt x="74" y="161"/>
                    <a:pt x="88" y="186"/>
                  </a:cubicBezTo>
                  <a:cubicBezTo>
                    <a:pt x="93" y="197"/>
                    <a:pt x="77" y="222"/>
                    <a:pt x="79" y="237"/>
                  </a:cubicBezTo>
                  <a:cubicBezTo>
                    <a:pt x="79" y="244"/>
                    <a:pt x="91" y="252"/>
                    <a:pt x="101" y="257"/>
                  </a:cubicBezTo>
                  <a:cubicBezTo>
                    <a:pt x="103" y="258"/>
                    <a:pt x="104" y="259"/>
                    <a:pt x="106" y="259"/>
                  </a:cubicBezTo>
                  <a:cubicBezTo>
                    <a:pt x="840" y="259"/>
                    <a:pt x="840" y="259"/>
                    <a:pt x="840" y="259"/>
                  </a:cubicBezTo>
                  <a:cubicBezTo>
                    <a:pt x="840" y="258"/>
                    <a:pt x="840" y="258"/>
                    <a:pt x="840" y="258"/>
                  </a:cubicBezTo>
                  <a:cubicBezTo>
                    <a:pt x="854" y="164"/>
                    <a:pt x="895" y="93"/>
                    <a:pt x="936" y="10"/>
                  </a:cubicBezTo>
                  <a:cubicBezTo>
                    <a:pt x="936" y="10"/>
                    <a:pt x="936" y="10"/>
                    <a:pt x="936" y="10"/>
                  </a:cubicBezTo>
                  <a:cubicBezTo>
                    <a:pt x="938" y="5"/>
                    <a:pt x="935" y="0"/>
                    <a:pt x="929" y="0"/>
                  </a:cubicBezTo>
                  <a:cubicBezTo>
                    <a:pt x="77" y="0"/>
                    <a:pt x="77" y="0"/>
                    <a:pt x="77" y="0"/>
                  </a:cubicBezTo>
                  <a:cubicBezTo>
                    <a:pt x="75" y="0"/>
                    <a:pt x="73" y="1"/>
                    <a:pt x="71" y="3"/>
                  </a:cubicBezTo>
                  <a:cubicBezTo>
                    <a:pt x="39" y="39"/>
                    <a:pt x="3" y="78"/>
                    <a:pt x="2" y="109"/>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03" name="Google Shape;1203;p49"/>
            <p:cNvSpPr/>
            <p:nvPr/>
          </p:nvSpPr>
          <p:spPr>
            <a:xfrm>
              <a:off x="661721" y="1191460"/>
              <a:ext cx="533444" cy="154135"/>
            </a:xfrm>
            <a:custGeom>
              <a:avLst/>
              <a:gdLst/>
              <a:ahLst/>
              <a:cxnLst/>
              <a:rect l="l" t="t" r="r" b="b"/>
              <a:pathLst>
                <a:path w="891" h="258" extrusionOk="0">
                  <a:moveTo>
                    <a:pt x="8" y="98"/>
                  </a:moveTo>
                  <a:cubicBezTo>
                    <a:pt x="2" y="142"/>
                    <a:pt x="31" y="174"/>
                    <a:pt x="28" y="199"/>
                  </a:cubicBezTo>
                  <a:cubicBezTo>
                    <a:pt x="26" y="213"/>
                    <a:pt x="17" y="230"/>
                    <a:pt x="3" y="247"/>
                  </a:cubicBezTo>
                  <a:cubicBezTo>
                    <a:pt x="0" y="252"/>
                    <a:pt x="3" y="258"/>
                    <a:pt x="9" y="258"/>
                  </a:cubicBezTo>
                  <a:cubicBezTo>
                    <a:pt x="849" y="258"/>
                    <a:pt x="849" y="258"/>
                    <a:pt x="849" y="258"/>
                  </a:cubicBezTo>
                  <a:cubicBezTo>
                    <a:pt x="852" y="258"/>
                    <a:pt x="855" y="256"/>
                    <a:pt x="856" y="254"/>
                  </a:cubicBezTo>
                  <a:cubicBezTo>
                    <a:pt x="875" y="195"/>
                    <a:pt x="891" y="98"/>
                    <a:pt x="873" y="5"/>
                  </a:cubicBezTo>
                  <a:cubicBezTo>
                    <a:pt x="872" y="2"/>
                    <a:pt x="869" y="0"/>
                    <a:pt x="866" y="0"/>
                  </a:cubicBezTo>
                  <a:cubicBezTo>
                    <a:pt x="34" y="0"/>
                    <a:pt x="34" y="0"/>
                    <a:pt x="34" y="0"/>
                  </a:cubicBezTo>
                  <a:cubicBezTo>
                    <a:pt x="31" y="0"/>
                    <a:pt x="28" y="2"/>
                    <a:pt x="27" y="5"/>
                  </a:cubicBezTo>
                  <a:cubicBezTo>
                    <a:pt x="17" y="38"/>
                    <a:pt x="11" y="70"/>
                    <a:pt x="8" y="98"/>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04" name="Google Shape;1204;p49"/>
            <p:cNvSpPr/>
            <p:nvPr/>
          </p:nvSpPr>
          <p:spPr>
            <a:xfrm>
              <a:off x="683367" y="1011196"/>
              <a:ext cx="497368" cy="171394"/>
            </a:xfrm>
            <a:custGeom>
              <a:avLst/>
              <a:gdLst/>
              <a:ahLst/>
              <a:cxnLst/>
              <a:rect l="l" t="t" r="r" b="b"/>
              <a:pathLst>
                <a:path w="831" h="287" extrusionOk="0">
                  <a:moveTo>
                    <a:pt x="690" y="102"/>
                  </a:moveTo>
                  <a:cubicBezTo>
                    <a:pt x="488" y="0"/>
                    <a:pt x="287" y="19"/>
                    <a:pt x="180" y="75"/>
                  </a:cubicBezTo>
                  <a:cubicBezTo>
                    <a:pt x="84" y="125"/>
                    <a:pt x="31" y="203"/>
                    <a:pt x="2" y="278"/>
                  </a:cubicBezTo>
                  <a:cubicBezTo>
                    <a:pt x="0" y="282"/>
                    <a:pt x="3" y="287"/>
                    <a:pt x="8" y="287"/>
                  </a:cubicBezTo>
                  <a:cubicBezTo>
                    <a:pt x="823" y="287"/>
                    <a:pt x="823" y="287"/>
                    <a:pt x="823" y="287"/>
                  </a:cubicBezTo>
                  <a:cubicBezTo>
                    <a:pt x="828" y="287"/>
                    <a:pt x="831" y="283"/>
                    <a:pt x="830" y="278"/>
                  </a:cubicBezTo>
                  <a:cubicBezTo>
                    <a:pt x="810" y="207"/>
                    <a:pt x="768" y="141"/>
                    <a:pt x="690" y="102"/>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205" name="Google Shape;1205;p49"/>
          <p:cNvGrpSpPr/>
          <p:nvPr/>
        </p:nvGrpSpPr>
        <p:grpSpPr>
          <a:xfrm>
            <a:off x="7622791" y="843111"/>
            <a:ext cx="298405" cy="445762"/>
            <a:chOff x="11033597" y="1011159"/>
            <a:chExt cx="482075" cy="720133"/>
          </a:xfrm>
        </p:grpSpPr>
        <p:sp>
          <p:nvSpPr>
            <p:cNvPr id="1206" name="Google Shape;1206;p49"/>
            <p:cNvSpPr/>
            <p:nvPr/>
          </p:nvSpPr>
          <p:spPr>
            <a:xfrm>
              <a:off x="11033597" y="1414369"/>
              <a:ext cx="482075" cy="151349"/>
            </a:xfrm>
            <a:custGeom>
              <a:avLst/>
              <a:gdLst/>
              <a:ahLst/>
              <a:cxnLst/>
              <a:rect l="l" t="t" r="r" b="b"/>
              <a:pathLst>
                <a:path w="724" h="227" extrusionOk="0">
                  <a:moveTo>
                    <a:pt x="0" y="112"/>
                  </a:moveTo>
                  <a:cubicBezTo>
                    <a:pt x="0" y="149"/>
                    <a:pt x="5" y="185"/>
                    <a:pt x="16" y="219"/>
                  </a:cubicBezTo>
                  <a:cubicBezTo>
                    <a:pt x="17" y="224"/>
                    <a:pt x="22" y="227"/>
                    <a:pt x="27" y="227"/>
                  </a:cubicBezTo>
                  <a:cubicBezTo>
                    <a:pt x="697" y="227"/>
                    <a:pt x="697" y="227"/>
                    <a:pt x="697" y="227"/>
                  </a:cubicBezTo>
                  <a:cubicBezTo>
                    <a:pt x="702" y="227"/>
                    <a:pt x="707" y="224"/>
                    <a:pt x="708" y="219"/>
                  </a:cubicBezTo>
                  <a:cubicBezTo>
                    <a:pt x="719" y="185"/>
                    <a:pt x="724" y="149"/>
                    <a:pt x="724" y="112"/>
                  </a:cubicBezTo>
                  <a:cubicBezTo>
                    <a:pt x="724" y="76"/>
                    <a:pt x="719" y="41"/>
                    <a:pt x="709" y="8"/>
                  </a:cubicBezTo>
                  <a:cubicBezTo>
                    <a:pt x="708" y="3"/>
                    <a:pt x="703" y="0"/>
                    <a:pt x="698" y="0"/>
                  </a:cubicBezTo>
                  <a:cubicBezTo>
                    <a:pt x="26" y="0"/>
                    <a:pt x="26" y="0"/>
                    <a:pt x="26" y="0"/>
                  </a:cubicBezTo>
                  <a:cubicBezTo>
                    <a:pt x="21" y="0"/>
                    <a:pt x="16" y="3"/>
                    <a:pt x="15" y="8"/>
                  </a:cubicBezTo>
                  <a:cubicBezTo>
                    <a:pt x="5" y="41"/>
                    <a:pt x="0" y="76"/>
                    <a:pt x="0" y="112"/>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207" name="Google Shape;1207;p49"/>
            <p:cNvSpPr/>
            <p:nvPr/>
          </p:nvSpPr>
          <p:spPr>
            <a:xfrm>
              <a:off x="11142821" y="1011159"/>
              <a:ext cx="263627" cy="229006"/>
            </a:xfrm>
            <a:custGeom>
              <a:avLst/>
              <a:gdLst/>
              <a:ahLst/>
              <a:cxnLst/>
              <a:rect l="l" t="t" r="r" b="b"/>
              <a:pathLst>
                <a:path w="396" h="343" extrusionOk="0">
                  <a:moveTo>
                    <a:pt x="357" y="266"/>
                  </a:moveTo>
                  <a:cubicBezTo>
                    <a:pt x="208" y="7"/>
                    <a:pt x="208" y="7"/>
                    <a:pt x="208" y="7"/>
                  </a:cubicBezTo>
                  <a:cubicBezTo>
                    <a:pt x="203" y="0"/>
                    <a:pt x="193" y="0"/>
                    <a:pt x="188" y="7"/>
                  </a:cubicBezTo>
                  <a:cubicBezTo>
                    <a:pt x="39" y="266"/>
                    <a:pt x="39" y="266"/>
                    <a:pt x="39" y="266"/>
                  </a:cubicBezTo>
                  <a:cubicBezTo>
                    <a:pt x="4" y="326"/>
                    <a:pt x="4" y="326"/>
                    <a:pt x="4" y="326"/>
                  </a:cubicBezTo>
                  <a:cubicBezTo>
                    <a:pt x="0" y="334"/>
                    <a:pt x="5" y="343"/>
                    <a:pt x="14" y="343"/>
                  </a:cubicBezTo>
                  <a:cubicBezTo>
                    <a:pt x="382" y="343"/>
                    <a:pt x="382" y="343"/>
                    <a:pt x="382" y="343"/>
                  </a:cubicBezTo>
                  <a:cubicBezTo>
                    <a:pt x="391" y="343"/>
                    <a:pt x="396" y="334"/>
                    <a:pt x="392" y="326"/>
                  </a:cubicBezTo>
                  <a:lnTo>
                    <a:pt x="357" y="266"/>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208" name="Google Shape;1208;p49"/>
            <p:cNvSpPr/>
            <p:nvPr/>
          </p:nvSpPr>
          <p:spPr>
            <a:xfrm>
              <a:off x="11052228" y="1576445"/>
              <a:ext cx="444813" cy="154847"/>
            </a:xfrm>
            <a:custGeom>
              <a:avLst/>
              <a:gdLst/>
              <a:ahLst/>
              <a:cxnLst/>
              <a:rect l="l" t="t" r="r" b="b"/>
              <a:pathLst>
                <a:path w="668" h="232" extrusionOk="0">
                  <a:moveTo>
                    <a:pt x="334" y="232"/>
                  </a:moveTo>
                  <a:cubicBezTo>
                    <a:pt x="482" y="232"/>
                    <a:pt x="609" y="143"/>
                    <a:pt x="665" y="17"/>
                  </a:cubicBezTo>
                  <a:cubicBezTo>
                    <a:pt x="668" y="9"/>
                    <a:pt x="663" y="0"/>
                    <a:pt x="655" y="0"/>
                  </a:cubicBezTo>
                  <a:cubicBezTo>
                    <a:pt x="13" y="0"/>
                    <a:pt x="13" y="0"/>
                    <a:pt x="13" y="0"/>
                  </a:cubicBezTo>
                  <a:cubicBezTo>
                    <a:pt x="5" y="0"/>
                    <a:pt x="0" y="9"/>
                    <a:pt x="3" y="17"/>
                  </a:cubicBezTo>
                  <a:cubicBezTo>
                    <a:pt x="59" y="143"/>
                    <a:pt x="186" y="232"/>
                    <a:pt x="334" y="232"/>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209" name="Google Shape;1209;p49"/>
            <p:cNvSpPr/>
            <p:nvPr/>
          </p:nvSpPr>
          <p:spPr>
            <a:xfrm>
              <a:off x="11051762" y="1251592"/>
              <a:ext cx="446676" cy="151349"/>
            </a:xfrm>
            <a:custGeom>
              <a:avLst/>
              <a:gdLst/>
              <a:ahLst/>
              <a:cxnLst/>
              <a:rect l="l" t="t" r="r" b="b"/>
              <a:pathLst>
                <a:path w="671" h="227" extrusionOk="0">
                  <a:moveTo>
                    <a:pt x="654" y="183"/>
                  </a:moveTo>
                  <a:cubicBezTo>
                    <a:pt x="653" y="182"/>
                    <a:pt x="653" y="182"/>
                    <a:pt x="653" y="182"/>
                  </a:cubicBezTo>
                  <a:cubicBezTo>
                    <a:pt x="552" y="5"/>
                    <a:pt x="552" y="5"/>
                    <a:pt x="552" y="5"/>
                  </a:cubicBezTo>
                  <a:cubicBezTo>
                    <a:pt x="550" y="2"/>
                    <a:pt x="546" y="0"/>
                    <a:pt x="542" y="0"/>
                  </a:cubicBezTo>
                  <a:cubicBezTo>
                    <a:pt x="128" y="0"/>
                    <a:pt x="128" y="0"/>
                    <a:pt x="128" y="0"/>
                  </a:cubicBezTo>
                  <a:cubicBezTo>
                    <a:pt x="124" y="0"/>
                    <a:pt x="120" y="2"/>
                    <a:pt x="118" y="5"/>
                  </a:cubicBezTo>
                  <a:cubicBezTo>
                    <a:pt x="17" y="182"/>
                    <a:pt x="17" y="182"/>
                    <a:pt x="17" y="182"/>
                  </a:cubicBezTo>
                  <a:cubicBezTo>
                    <a:pt x="16" y="185"/>
                    <a:pt x="16" y="185"/>
                    <a:pt x="16" y="185"/>
                  </a:cubicBezTo>
                  <a:cubicBezTo>
                    <a:pt x="11" y="194"/>
                    <a:pt x="7" y="202"/>
                    <a:pt x="3" y="211"/>
                  </a:cubicBezTo>
                  <a:cubicBezTo>
                    <a:pt x="0" y="219"/>
                    <a:pt x="5" y="227"/>
                    <a:pt x="13" y="227"/>
                  </a:cubicBezTo>
                  <a:cubicBezTo>
                    <a:pt x="657" y="227"/>
                    <a:pt x="657" y="227"/>
                    <a:pt x="657" y="227"/>
                  </a:cubicBezTo>
                  <a:cubicBezTo>
                    <a:pt x="665" y="227"/>
                    <a:pt x="671" y="219"/>
                    <a:pt x="667" y="211"/>
                  </a:cubicBezTo>
                  <a:cubicBezTo>
                    <a:pt x="663" y="202"/>
                    <a:pt x="659" y="193"/>
                    <a:pt x="654" y="183"/>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1210" name="Google Shape;1210;p49"/>
          <p:cNvGrpSpPr/>
          <p:nvPr/>
        </p:nvGrpSpPr>
        <p:grpSpPr>
          <a:xfrm>
            <a:off x="6221656" y="797418"/>
            <a:ext cx="460705" cy="491455"/>
            <a:chOff x="8770051" y="937343"/>
            <a:chExt cx="744273" cy="793950"/>
          </a:xfrm>
        </p:grpSpPr>
        <p:sp>
          <p:nvSpPr>
            <p:cNvPr id="1211" name="Google Shape;1211;p49"/>
            <p:cNvSpPr/>
            <p:nvPr/>
          </p:nvSpPr>
          <p:spPr>
            <a:xfrm>
              <a:off x="8968558" y="1402926"/>
              <a:ext cx="348361" cy="98539"/>
            </a:xfrm>
            <a:custGeom>
              <a:avLst/>
              <a:gdLst/>
              <a:ahLst/>
              <a:cxnLst/>
              <a:rect l="l" t="t" r="r" b="b"/>
              <a:pathLst>
                <a:path w="1741804" h="492696" extrusionOk="0">
                  <a:moveTo>
                    <a:pt x="1741805" y="0"/>
                  </a:moveTo>
                  <a:lnTo>
                    <a:pt x="0" y="0"/>
                  </a:lnTo>
                  <a:cubicBezTo>
                    <a:pt x="100902" y="166370"/>
                    <a:pt x="219266" y="316611"/>
                    <a:pt x="295529" y="492696"/>
                  </a:cubicBezTo>
                  <a:lnTo>
                    <a:pt x="1444625" y="492696"/>
                  </a:lnTo>
                  <a:cubicBezTo>
                    <a:pt x="1518222" y="307785"/>
                    <a:pt x="1639761" y="160655"/>
                    <a:pt x="1741805" y="0"/>
                  </a:cubicBezTo>
                  <a:close/>
                </a:path>
              </a:pathLst>
            </a:custGeom>
            <a:solidFill>
              <a:schemeClr val="accent4"/>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12" name="Google Shape;1212;p49"/>
            <p:cNvSpPr/>
            <p:nvPr/>
          </p:nvSpPr>
          <p:spPr>
            <a:xfrm>
              <a:off x="8960465" y="1079360"/>
              <a:ext cx="362496" cy="102351"/>
            </a:xfrm>
            <a:custGeom>
              <a:avLst/>
              <a:gdLst/>
              <a:ahLst/>
              <a:cxnLst/>
              <a:rect l="l" t="t" r="r" b="b"/>
              <a:pathLst>
                <a:path w="1812480" h="511754" extrusionOk="0">
                  <a:moveTo>
                    <a:pt x="1812481" y="511755"/>
                  </a:moveTo>
                  <a:cubicBezTo>
                    <a:pt x="1623568" y="198445"/>
                    <a:pt x="1277493" y="-1453"/>
                    <a:pt x="899922" y="8"/>
                  </a:cubicBezTo>
                  <a:cubicBezTo>
                    <a:pt x="549593" y="1341"/>
                    <a:pt x="194628" y="214066"/>
                    <a:pt x="0" y="511755"/>
                  </a:cubicBezTo>
                  <a:lnTo>
                    <a:pt x="1812481" y="511755"/>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13" name="Google Shape;1213;p49"/>
            <p:cNvSpPr/>
            <p:nvPr/>
          </p:nvSpPr>
          <p:spPr>
            <a:xfrm>
              <a:off x="8930121" y="1189758"/>
              <a:ext cx="422643" cy="98539"/>
            </a:xfrm>
            <a:custGeom>
              <a:avLst/>
              <a:gdLst/>
              <a:ahLst/>
              <a:cxnLst/>
              <a:rect l="l" t="t" r="r" b="b"/>
              <a:pathLst>
                <a:path w="2113216" h="492696" extrusionOk="0">
                  <a:moveTo>
                    <a:pt x="2113217" y="492696"/>
                  </a:moveTo>
                  <a:cubicBezTo>
                    <a:pt x="2110994" y="311595"/>
                    <a:pt x="2064639" y="144717"/>
                    <a:pt x="1985582" y="0"/>
                  </a:cubicBezTo>
                  <a:lnTo>
                    <a:pt x="127445" y="0"/>
                  </a:lnTo>
                  <a:cubicBezTo>
                    <a:pt x="47307" y="135065"/>
                    <a:pt x="0" y="285687"/>
                    <a:pt x="0" y="440944"/>
                  </a:cubicBezTo>
                  <a:cubicBezTo>
                    <a:pt x="0" y="458534"/>
                    <a:pt x="508" y="475742"/>
                    <a:pt x="1270" y="492696"/>
                  </a:cubicBezTo>
                  <a:lnTo>
                    <a:pt x="2113217" y="492696"/>
                  </a:ln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14" name="Google Shape;1214;p49"/>
            <p:cNvSpPr/>
            <p:nvPr/>
          </p:nvSpPr>
          <p:spPr>
            <a:xfrm>
              <a:off x="8930847" y="1296342"/>
              <a:ext cx="421894" cy="98539"/>
            </a:xfrm>
            <a:custGeom>
              <a:avLst/>
              <a:gdLst/>
              <a:ahLst/>
              <a:cxnLst/>
              <a:rect l="l" t="t" r="r" b="b"/>
              <a:pathLst>
                <a:path w="2109469" h="492696" extrusionOk="0">
                  <a:moveTo>
                    <a:pt x="0" y="0"/>
                  </a:moveTo>
                  <a:cubicBezTo>
                    <a:pt x="16002" y="194564"/>
                    <a:pt x="82868" y="350457"/>
                    <a:pt x="165291" y="492696"/>
                  </a:cubicBezTo>
                  <a:lnTo>
                    <a:pt x="1953324" y="492696"/>
                  </a:lnTo>
                  <a:cubicBezTo>
                    <a:pt x="2038096" y="352425"/>
                    <a:pt x="2104454" y="199073"/>
                    <a:pt x="2109470" y="0"/>
                  </a:cubicBezTo>
                  <a:lnTo>
                    <a:pt x="0" y="0"/>
                  </a:ln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15" name="Google Shape;1215;p49"/>
            <p:cNvSpPr/>
            <p:nvPr/>
          </p:nvSpPr>
          <p:spPr>
            <a:xfrm>
              <a:off x="9031006" y="1509510"/>
              <a:ext cx="223837" cy="102349"/>
            </a:xfrm>
            <a:custGeom>
              <a:avLst/>
              <a:gdLst/>
              <a:ahLst/>
              <a:cxnLst/>
              <a:rect l="l" t="t" r="r" b="b"/>
              <a:pathLst>
                <a:path w="1119187" h="511746" extrusionOk="0">
                  <a:moveTo>
                    <a:pt x="0" y="0"/>
                  </a:moveTo>
                  <a:cubicBezTo>
                    <a:pt x="38989" y="100267"/>
                    <a:pt x="63690" y="209423"/>
                    <a:pt x="63690" y="334899"/>
                  </a:cubicBezTo>
                  <a:cubicBezTo>
                    <a:pt x="63690" y="432562"/>
                    <a:pt x="142875" y="511747"/>
                    <a:pt x="240538" y="511747"/>
                  </a:cubicBezTo>
                  <a:lnTo>
                    <a:pt x="889889" y="511747"/>
                  </a:lnTo>
                  <a:cubicBezTo>
                    <a:pt x="987552" y="511747"/>
                    <a:pt x="1066737" y="432562"/>
                    <a:pt x="1066737" y="334899"/>
                  </a:cubicBezTo>
                  <a:lnTo>
                    <a:pt x="1066737" y="311658"/>
                  </a:lnTo>
                  <a:cubicBezTo>
                    <a:pt x="1066737" y="194183"/>
                    <a:pt x="1086803" y="92265"/>
                    <a:pt x="1119188" y="0"/>
                  </a:cubicBezTo>
                  <a:lnTo>
                    <a:pt x="0" y="0"/>
                  </a:lnTo>
                  <a:close/>
                </a:path>
              </a:pathLst>
            </a:custGeom>
            <a:solidFill>
              <a:schemeClr val="accent5"/>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1216" name="Google Shape;1216;p49"/>
            <p:cNvGrpSpPr/>
            <p:nvPr/>
          </p:nvGrpSpPr>
          <p:grpSpPr>
            <a:xfrm>
              <a:off x="8770051" y="937343"/>
              <a:ext cx="744273" cy="793950"/>
              <a:chOff x="6565437" y="1588001"/>
              <a:chExt cx="744273" cy="793950"/>
            </a:xfrm>
          </p:grpSpPr>
          <p:sp>
            <p:nvSpPr>
              <p:cNvPr id="1217" name="Google Shape;1217;p49"/>
              <p:cNvSpPr/>
              <p:nvPr/>
            </p:nvSpPr>
            <p:spPr>
              <a:xfrm>
                <a:off x="7127411" y="1694452"/>
                <a:ext cx="76068" cy="75403"/>
              </a:xfrm>
              <a:custGeom>
                <a:avLst/>
                <a:gdLst/>
                <a:ahLst/>
                <a:cxnLst/>
                <a:rect l="l" t="t" r="r" b="b"/>
                <a:pathLst>
                  <a:path w="133" h="132" extrusionOk="0">
                    <a:moveTo>
                      <a:pt x="12" y="132"/>
                    </a:moveTo>
                    <a:cubicBezTo>
                      <a:pt x="9" y="132"/>
                      <a:pt x="6" y="131"/>
                      <a:pt x="4" y="128"/>
                    </a:cubicBezTo>
                    <a:cubicBezTo>
                      <a:pt x="0" y="124"/>
                      <a:pt x="0" y="118"/>
                      <a:pt x="4" y="114"/>
                    </a:cubicBezTo>
                    <a:cubicBezTo>
                      <a:pt x="113" y="4"/>
                      <a:pt x="113" y="4"/>
                      <a:pt x="113" y="4"/>
                    </a:cubicBezTo>
                    <a:cubicBezTo>
                      <a:pt x="118" y="0"/>
                      <a:pt x="124" y="0"/>
                      <a:pt x="128" y="4"/>
                    </a:cubicBezTo>
                    <a:cubicBezTo>
                      <a:pt x="133" y="8"/>
                      <a:pt x="133" y="15"/>
                      <a:pt x="128" y="19"/>
                    </a:cubicBezTo>
                    <a:cubicBezTo>
                      <a:pt x="19" y="128"/>
                      <a:pt x="19" y="128"/>
                      <a:pt x="19" y="128"/>
                    </a:cubicBezTo>
                    <a:cubicBezTo>
                      <a:pt x="17" y="131"/>
                      <a:pt x="14" y="132"/>
                      <a:pt x="12"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18" name="Google Shape;1218;p49"/>
              <p:cNvSpPr/>
              <p:nvPr/>
            </p:nvSpPr>
            <p:spPr>
              <a:xfrm>
                <a:off x="7209689" y="1954149"/>
                <a:ext cx="100020" cy="11976"/>
              </a:xfrm>
              <a:custGeom>
                <a:avLst/>
                <a:gdLst/>
                <a:ahLst/>
                <a:cxnLst/>
                <a:rect l="l" t="t" r="r" b="b"/>
                <a:pathLst>
                  <a:path w="175" h="21" extrusionOk="0">
                    <a:moveTo>
                      <a:pt x="165" y="21"/>
                    </a:moveTo>
                    <a:cubicBezTo>
                      <a:pt x="10" y="21"/>
                      <a:pt x="10" y="21"/>
                      <a:pt x="10" y="21"/>
                    </a:cubicBezTo>
                    <a:cubicBezTo>
                      <a:pt x="4" y="21"/>
                      <a:pt x="0" y="17"/>
                      <a:pt x="0" y="11"/>
                    </a:cubicBezTo>
                    <a:cubicBezTo>
                      <a:pt x="0" y="5"/>
                      <a:pt x="4" y="0"/>
                      <a:pt x="10" y="0"/>
                    </a:cubicBezTo>
                    <a:cubicBezTo>
                      <a:pt x="165" y="0"/>
                      <a:pt x="165" y="0"/>
                      <a:pt x="165" y="0"/>
                    </a:cubicBezTo>
                    <a:cubicBezTo>
                      <a:pt x="171" y="0"/>
                      <a:pt x="175" y="5"/>
                      <a:pt x="175" y="11"/>
                    </a:cubicBezTo>
                    <a:cubicBezTo>
                      <a:pt x="175" y="17"/>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19" name="Google Shape;1219;p49"/>
              <p:cNvSpPr/>
              <p:nvPr/>
            </p:nvSpPr>
            <p:spPr>
              <a:xfrm>
                <a:off x="7127411" y="2150197"/>
                <a:ext cx="76068" cy="75625"/>
              </a:xfrm>
              <a:custGeom>
                <a:avLst/>
                <a:gdLst/>
                <a:ahLst/>
                <a:cxnLst/>
                <a:rect l="l" t="t" r="r" b="b"/>
                <a:pathLst>
                  <a:path w="133" h="132" extrusionOk="0">
                    <a:moveTo>
                      <a:pt x="121" y="132"/>
                    </a:moveTo>
                    <a:cubicBezTo>
                      <a:pt x="119" y="132"/>
                      <a:pt x="116" y="131"/>
                      <a:pt x="114" y="129"/>
                    </a:cubicBezTo>
                    <a:cubicBezTo>
                      <a:pt x="5" y="19"/>
                      <a:pt x="5" y="19"/>
                      <a:pt x="5" y="19"/>
                    </a:cubicBezTo>
                    <a:cubicBezTo>
                      <a:pt x="0" y="15"/>
                      <a:pt x="0" y="8"/>
                      <a:pt x="5" y="4"/>
                    </a:cubicBezTo>
                    <a:cubicBezTo>
                      <a:pt x="9" y="0"/>
                      <a:pt x="15" y="0"/>
                      <a:pt x="20" y="4"/>
                    </a:cubicBezTo>
                    <a:cubicBezTo>
                      <a:pt x="129" y="114"/>
                      <a:pt x="129" y="114"/>
                      <a:pt x="129" y="114"/>
                    </a:cubicBezTo>
                    <a:cubicBezTo>
                      <a:pt x="133" y="118"/>
                      <a:pt x="133" y="124"/>
                      <a:pt x="129" y="129"/>
                    </a:cubicBezTo>
                    <a:cubicBezTo>
                      <a:pt x="127" y="131"/>
                      <a:pt x="124" y="132"/>
                      <a:pt x="121"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20" name="Google Shape;1220;p49"/>
              <p:cNvSpPr/>
              <p:nvPr/>
            </p:nvSpPr>
            <p:spPr>
              <a:xfrm>
                <a:off x="6671888" y="2150863"/>
                <a:ext cx="76068" cy="74960"/>
              </a:xfrm>
              <a:custGeom>
                <a:avLst/>
                <a:gdLst/>
                <a:ahLst/>
                <a:cxnLst/>
                <a:rect l="l" t="t" r="r" b="b"/>
                <a:pathLst>
                  <a:path w="133" h="131" extrusionOk="0">
                    <a:moveTo>
                      <a:pt x="12" y="131"/>
                    </a:moveTo>
                    <a:cubicBezTo>
                      <a:pt x="9" y="131"/>
                      <a:pt x="7" y="130"/>
                      <a:pt x="5" y="128"/>
                    </a:cubicBezTo>
                    <a:cubicBezTo>
                      <a:pt x="0" y="124"/>
                      <a:pt x="0" y="117"/>
                      <a:pt x="5" y="113"/>
                    </a:cubicBezTo>
                    <a:cubicBezTo>
                      <a:pt x="114" y="4"/>
                      <a:pt x="114" y="4"/>
                      <a:pt x="114" y="4"/>
                    </a:cubicBezTo>
                    <a:cubicBezTo>
                      <a:pt x="118" y="0"/>
                      <a:pt x="125" y="0"/>
                      <a:pt x="129" y="4"/>
                    </a:cubicBezTo>
                    <a:cubicBezTo>
                      <a:pt x="133" y="8"/>
                      <a:pt x="133" y="14"/>
                      <a:pt x="129" y="19"/>
                    </a:cubicBezTo>
                    <a:cubicBezTo>
                      <a:pt x="19" y="128"/>
                      <a:pt x="19" y="128"/>
                      <a:pt x="19" y="128"/>
                    </a:cubicBezTo>
                    <a:cubicBezTo>
                      <a:pt x="17" y="130"/>
                      <a:pt x="15" y="131"/>
                      <a:pt x="12"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21" name="Google Shape;1221;p49"/>
              <p:cNvSpPr/>
              <p:nvPr/>
            </p:nvSpPr>
            <p:spPr>
              <a:xfrm>
                <a:off x="6565437" y="1954593"/>
                <a:ext cx="100020" cy="11976"/>
              </a:xfrm>
              <a:custGeom>
                <a:avLst/>
                <a:gdLst/>
                <a:ahLst/>
                <a:cxnLst/>
                <a:rect l="l" t="t" r="r" b="b"/>
                <a:pathLst>
                  <a:path w="175" h="21" extrusionOk="0">
                    <a:moveTo>
                      <a:pt x="165" y="21"/>
                    </a:moveTo>
                    <a:cubicBezTo>
                      <a:pt x="10" y="21"/>
                      <a:pt x="10" y="21"/>
                      <a:pt x="10" y="21"/>
                    </a:cubicBezTo>
                    <a:cubicBezTo>
                      <a:pt x="4" y="21"/>
                      <a:pt x="0" y="16"/>
                      <a:pt x="0" y="10"/>
                    </a:cubicBezTo>
                    <a:cubicBezTo>
                      <a:pt x="0" y="5"/>
                      <a:pt x="4" y="0"/>
                      <a:pt x="10" y="0"/>
                    </a:cubicBezTo>
                    <a:cubicBezTo>
                      <a:pt x="165" y="0"/>
                      <a:pt x="165" y="0"/>
                      <a:pt x="165" y="0"/>
                    </a:cubicBezTo>
                    <a:cubicBezTo>
                      <a:pt x="171" y="0"/>
                      <a:pt x="175" y="5"/>
                      <a:pt x="175" y="10"/>
                    </a:cubicBezTo>
                    <a:cubicBezTo>
                      <a:pt x="175" y="16"/>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22" name="Google Shape;1222;p49"/>
              <p:cNvSpPr/>
              <p:nvPr/>
            </p:nvSpPr>
            <p:spPr>
              <a:xfrm>
                <a:off x="6671888" y="1694896"/>
                <a:ext cx="75403" cy="74960"/>
              </a:xfrm>
              <a:custGeom>
                <a:avLst/>
                <a:gdLst/>
                <a:ahLst/>
                <a:cxnLst/>
                <a:rect l="l" t="t" r="r" b="b"/>
                <a:pathLst>
                  <a:path w="132" h="131" extrusionOk="0">
                    <a:moveTo>
                      <a:pt x="121" y="131"/>
                    </a:moveTo>
                    <a:cubicBezTo>
                      <a:pt x="118" y="131"/>
                      <a:pt x="115" y="130"/>
                      <a:pt x="113" y="128"/>
                    </a:cubicBezTo>
                    <a:cubicBezTo>
                      <a:pt x="4" y="19"/>
                      <a:pt x="4" y="19"/>
                      <a:pt x="4" y="19"/>
                    </a:cubicBezTo>
                    <a:cubicBezTo>
                      <a:pt x="0" y="14"/>
                      <a:pt x="0" y="8"/>
                      <a:pt x="4" y="4"/>
                    </a:cubicBezTo>
                    <a:cubicBezTo>
                      <a:pt x="8" y="0"/>
                      <a:pt x="15" y="0"/>
                      <a:pt x="19" y="4"/>
                    </a:cubicBezTo>
                    <a:cubicBezTo>
                      <a:pt x="128" y="113"/>
                      <a:pt x="128" y="113"/>
                      <a:pt x="128" y="113"/>
                    </a:cubicBezTo>
                    <a:cubicBezTo>
                      <a:pt x="132" y="117"/>
                      <a:pt x="132" y="124"/>
                      <a:pt x="128" y="128"/>
                    </a:cubicBezTo>
                    <a:cubicBezTo>
                      <a:pt x="126" y="130"/>
                      <a:pt x="124" y="131"/>
                      <a:pt x="121"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23" name="Google Shape;1223;p49"/>
              <p:cNvSpPr/>
              <p:nvPr/>
            </p:nvSpPr>
            <p:spPr>
              <a:xfrm>
                <a:off x="6931363" y="1588001"/>
                <a:ext cx="11976" cy="100020"/>
              </a:xfrm>
              <a:custGeom>
                <a:avLst/>
                <a:gdLst/>
                <a:ahLst/>
                <a:cxnLst/>
                <a:rect l="l" t="t" r="r" b="b"/>
                <a:pathLst>
                  <a:path w="21" h="175" extrusionOk="0">
                    <a:moveTo>
                      <a:pt x="11" y="175"/>
                    </a:moveTo>
                    <a:cubicBezTo>
                      <a:pt x="5" y="175"/>
                      <a:pt x="0" y="171"/>
                      <a:pt x="0" y="165"/>
                    </a:cubicBezTo>
                    <a:cubicBezTo>
                      <a:pt x="0" y="10"/>
                      <a:pt x="0" y="10"/>
                      <a:pt x="0" y="10"/>
                    </a:cubicBezTo>
                    <a:cubicBezTo>
                      <a:pt x="0" y="4"/>
                      <a:pt x="5" y="0"/>
                      <a:pt x="11" y="0"/>
                    </a:cubicBezTo>
                    <a:cubicBezTo>
                      <a:pt x="17" y="0"/>
                      <a:pt x="21" y="4"/>
                      <a:pt x="21" y="10"/>
                    </a:cubicBezTo>
                    <a:cubicBezTo>
                      <a:pt x="21" y="165"/>
                      <a:pt x="21" y="165"/>
                      <a:pt x="21" y="165"/>
                    </a:cubicBezTo>
                    <a:cubicBezTo>
                      <a:pt x="21" y="171"/>
                      <a:pt x="17" y="175"/>
                      <a:pt x="11" y="175"/>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24" name="Google Shape;1224;p49"/>
              <p:cNvSpPr/>
              <p:nvPr/>
            </p:nvSpPr>
            <p:spPr>
              <a:xfrm>
                <a:off x="6847311" y="2280157"/>
                <a:ext cx="180080" cy="25726"/>
              </a:xfrm>
              <a:custGeom>
                <a:avLst/>
                <a:gdLst/>
                <a:ahLst/>
                <a:cxnLst/>
                <a:rect l="l" t="t" r="r" b="b"/>
                <a:pathLst>
                  <a:path w="315" h="45" extrusionOk="0">
                    <a:moveTo>
                      <a:pt x="0" y="23"/>
                    </a:moveTo>
                    <a:cubicBezTo>
                      <a:pt x="0" y="35"/>
                      <a:pt x="10" y="45"/>
                      <a:pt x="22" y="45"/>
                    </a:cubicBezTo>
                    <a:cubicBezTo>
                      <a:pt x="293" y="45"/>
                      <a:pt x="293" y="45"/>
                      <a:pt x="293" y="45"/>
                    </a:cubicBezTo>
                    <a:cubicBezTo>
                      <a:pt x="305" y="45"/>
                      <a:pt x="315" y="35"/>
                      <a:pt x="315" y="23"/>
                    </a:cubicBezTo>
                    <a:cubicBezTo>
                      <a:pt x="315" y="23"/>
                      <a:pt x="315" y="23"/>
                      <a:pt x="315" y="23"/>
                    </a:cubicBezTo>
                    <a:cubicBezTo>
                      <a:pt x="315" y="11"/>
                      <a:pt x="305" y="0"/>
                      <a:pt x="293" y="0"/>
                    </a:cubicBezTo>
                    <a:cubicBezTo>
                      <a:pt x="22" y="0"/>
                      <a:pt x="22" y="0"/>
                      <a:pt x="22" y="0"/>
                    </a:cubicBezTo>
                    <a:cubicBezTo>
                      <a:pt x="10" y="0"/>
                      <a:pt x="0" y="11"/>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25" name="Google Shape;1225;p49"/>
              <p:cNvSpPr/>
              <p:nvPr/>
            </p:nvSpPr>
            <p:spPr>
              <a:xfrm>
                <a:off x="6851968" y="2318524"/>
                <a:ext cx="170766" cy="25726"/>
              </a:xfrm>
              <a:custGeom>
                <a:avLst/>
                <a:gdLst/>
                <a:ahLst/>
                <a:cxnLst/>
                <a:rect l="l" t="t" r="r" b="b"/>
                <a:pathLst>
                  <a:path w="299" h="45" extrusionOk="0">
                    <a:moveTo>
                      <a:pt x="0" y="22"/>
                    </a:moveTo>
                    <a:cubicBezTo>
                      <a:pt x="0" y="35"/>
                      <a:pt x="10" y="45"/>
                      <a:pt x="23" y="45"/>
                    </a:cubicBezTo>
                    <a:cubicBezTo>
                      <a:pt x="277" y="45"/>
                      <a:pt x="277" y="45"/>
                      <a:pt x="277" y="45"/>
                    </a:cubicBezTo>
                    <a:cubicBezTo>
                      <a:pt x="289" y="45"/>
                      <a:pt x="299" y="35"/>
                      <a:pt x="299" y="22"/>
                    </a:cubicBezTo>
                    <a:cubicBezTo>
                      <a:pt x="299" y="22"/>
                      <a:pt x="299" y="22"/>
                      <a:pt x="299" y="22"/>
                    </a:cubicBezTo>
                    <a:cubicBezTo>
                      <a:pt x="299" y="10"/>
                      <a:pt x="289" y="0"/>
                      <a:pt x="277" y="0"/>
                    </a:cubicBezTo>
                    <a:cubicBezTo>
                      <a:pt x="23" y="0"/>
                      <a:pt x="23" y="0"/>
                      <a:pt x="23" y="0"/>
                    </a:cubicBezTo>
                    <a:cubicBezTo>
                      <a:pt x="10" y="0"/>
                      <a:pt x="0" y="10"/>
                      <a:pt x="0" y="2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26" name="Google Shape;1226;p49"/>
              <p:cNvSpPr/>
              <p:nvPr/>
            </p:nvSpPr>
            <p:spPr>
              <a:xfrm>
                <a:off x="6876364" y="2356225"/>
                <a:ext cx="122419" cy="25726"/>
              </a:xfrm>
              <a:custGeom>
                <a:avLst/>
                <a:gdLst/>
                <a:ahLst/>
                <a:cxnLst/>
                <a:rect l="l" t="t" r="r" b="b"/>
                <a:pathLst>
                  <a:path w="214" h="45" extrusionOk="0">
                    <a:moveTo>
                      <a:pt x="0" y="23"/>
                    </a:moveTo>
                    <a:cubicBezTo>
                      <a:pt x="0" y="35"/>
                      <a:pt x="10" y="45"/>
                      <a:pt x="22" y="45"/>
                    </a:cubicBezTo>
                    <a:cubicBezTo>
                      <a:pt x="192" y="45"/>
                      <a:pt x="192" y="45"/>
                      <a:pt x="192" y="45"/>
                    </a:cubicBezTo>
                    <a:cubicBezTo>
                      <a:pt x="204" y="45"/>
                      <a:pt x="214" y="35"/>
                      <a:pt x="214" y="23"/>
                    </a:cubicBezTo>
                    <a:cubicBezTo>
                      <a:pt x="214" y="23"/>
                      <a:pt x="214" y="23"/>
                      <a:pt x="214" y="23"/>
                    </a:cubicBezTo>
                    <a:cubicBezTo>
                      <a:pt x="214" y="10"/>
                      <a:pt x="204" y="0"/>
                      <a:pt x="192" y="0"/>
                    </a:cubicBezTo>
                    <a:cubicBezTo>
                      <a:pt x="22" y="0"/>
                      <a:pt x="22" y="0"/>
                      <a:pt x="22" y="0"/>
                    </a:cubicBezTo>
                    <a:cubicBezTo>
                      <a:pt x="10" y="0"/>
                      <a:pt x="0" y="10"/>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grpSp>
        <p:nvGrpSpPr>
          <p:cNvPr id="1227" name="Google Shape;1227;p49"/>
          <p:cNvGrpSpPr/>
          <p:nvPr/>
        </p:nvGrpSpPr>
        <p:grpSpPr>
          <a:xfrm>
            <a:off x="4820520" y="797418"/>
            <a:ext cx="460705" cy="491455"/>
            <a:chOff x="6506504" y="937343"/>
            <a:chExt cx="744273" cy="793950"/>
          </a:xfrm>
        </p:grpSpPr>
        <p:sp>
          <p:nvSpPr>
            <p:cNvPr id="1228" name="Google Shape;1228;p49"/>
            <p:cNvSpPr/>
            <p:nvPr/>
          </p:nvSpPr>
          <p:spPr>
            <a:xfrm>
              <a:off x="6666683" y="1079385"/>
              <a:ext cx="422268" cy="171940"/>
            </a:xfrm>
            <a:custGeom>
              <a:avLst/>
              <a:gdLst/>
              <a:ahLst/>
              <a:cxnLst/>
              <a:rect l="l" t="t" r="r" b="b"/>
              <a:pathLst>
                <a:path w="2085276" h="859701" extrusionOk="0">
                  <a:moveTo>
                    <a:pt x="2085276" y="859701"/>
                  </a:moveTo>
                  <a:cubicBezTo>
                    <a:pt x="2064893" y="746925"/>
                    <a:pt x="2027047" y="641516"/>
                    <a:pt x="1974723" y="545821"/>
                  </a:cubicBezTo>
                  <a:lnTo>
                    <a:pt x="1952816" y="507721"/>
                  </a:lnTo>
                  <a:cubicBezTo>
                    <a:pt x="1535303" y="-176492"/>
                    <a:pt x="577914" y="-161950"/>
                    <a:pt x="140271" y="507721"/>
                  </a:cubicBezTo>
                  <a:lnTo>
                    <a:pt x="116523" y="545821"/>
                  </a:lnTo>
                  <a:cubicBezTo>
                    <a:pt x="57721" y="643421"/>
                    <a:pt x="18098" y="749783"/>
                    <a:pt x="0" y="859701"/>
                  </a:cubicBezTo>
                  <a:lnTo>
                    <a:pt x="2085276" y="859701"/>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29" name="Google Shape;1229;p49"/>
            <p:cNvSpPr/>
            <p:nvPr/>
          </p:nvSpPr>
          <p:spPr>
            <a:xfrm>
              <a:off x="6664423" y="1259933"/>
              <a:ext cx="427985" cy="171450"/>
            </a:xfrm>
            <a:custGeom>
              <a:avLst/>
              <a:gdLst/>
              <a:ahLst/>
              <a:cxnLst/>
              <a:rect l="l" t="t" r="r" b="b"/>
              <a:pathLst>
                <a:path w="2113506" h="857250" extrusionOk="0">
                  <a:moveTo>
                    <a:pt x="3910" y="178753"/>
                  </a:moveTo>
                  <a:cubicBezTo>
                    <a:pt x="22706" y="451485"/>
                    <a:pt x="153833" y="652844"/>
                    <a:pt x="287056" y="857250"/>
                  </a:cubicBezTo>
                  <a:lnTo>
                    <a:pt x="1834170" y="857250"/>
                  </a:lnTo>
                  <a:cubicBezTo>
                    <a:pt x="1971457" y="654495"/>
                    <a:pt x="2109316" y="461137"/>
                    <a:pt x="2113316" y="178753"/>
                  </a:cubicBezTo>
                  <a:lnTo>
                    <a:pt x="2113507" y="140653"/>
                  </a:lnTo>
                  <a:cubicBezTo>
                    <a:pt x="2112935" y="92710"/>
                    <a:pt x="2109125" y="45784"/>
                    <a:pt x="2102585" y="0"/>
                  </a:cubicBezTo>
                  <a:lnTo>
                    <a:pt x="5815" y="0"/>
                  </a:lnTo>
                  <a:cubicBezTo>
                    <a:pt x="-1170" y="58991"/>
                    <a:pt x="-1932" y="118872"/>
                    <a:pt x="3910" y="178753"/>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30" name="Google Shape;1230;p49"/>
            <p:cNvSpPr/>
            <p:nvPr/>
          </p:nvSpPr>
          <p:spPr>
            <a:xfrm>
              <a:off x="6727642" y="1439988"/>
              <a:ext cx="303068" cy="171348"/>
            </a:xfrm>
            <a:custGeom>
              <a:avLst/>
              <a:gdLst/>
              <a:ahLst/>
              <a:cxnLst/>
              <a:rect l="l" t="t" r="r" b="b"/>
              <a:pathLst>
                <a:path w="1496631" h="856741" extrusionOk="0">
                  <a:moveTo>
                    <a:pt x="0" y="0"/>
                  </a:moveTo>
                  <a:cubicBezTo>
                    <a:pt x="63500" y="97853"/>
                    <a:pt x="125984" y="197485"/>
                    <a:pt x="175451" y="306896"/>
                  </a:cubicBezTo>
                  <a:lnTo>
                    <a:pt x="191071" y="344996"/>
                  </a:lnTo>
                  <a:cubicBezTo>
                    <a:pt x="230060" y="445262"/>
                    <a:pt x="254762" y="554419"/>
                    <a:pt x="254762" y="679895"/>
                  </a:cubicBezTo>
                  <a:cubicBezTo>
                    <a:pt x="254762" y="777558"/>
                    <a:pt x="333946" y="856742"/>
                    <a:pt x="431610" y="856742"/>
                  </a:cubicBezTo>
                  <a:lnTo>
                    <a:pt x="1080960" y="856742"/>
                  </a:lnTo>
                  <a:cubicBezTo>
                    <a:pt x="1189609" y="856488"/>
                    <a:pt x="1267206" y="763143"/>
                    <a:pt x="1257808" y="656653"/>
                  </a:cubicBezTo>
                  <a:cubicBezTo>
                    <a:pt x="1257808" y="539178"/>
                    <a:pt x="1277874" y="437261"/>
                    <a:pt x="1310259" y="344996"/>
                  </a:cubicBezTo>
                  <a:lnTo>
                    <a:pt x="1324483" y="306896"/>
                  </a:lnTo>
                  <a:cubicBezTo>
                    <a:pt x="1370775" y="194501"/>
                    <a:pt x="1432687" y="95567"/>
                    <a:pt x="1496632" y="0"/>
                  </a:cubicBezTo>
                  <a:lnTo>
                    <a:pt x="0" y="0"/>
                  </a:ln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1231" name="Google Shape;1231;p49"/>
            <p:cNvGrpSpPr/>
            <p:nvPr/>
          </p:nvGrpSpPr>
          <p:grpSpPr>
            <a:xfrm>
              <a:off x="6506504" y="937343"/>
              <a:ext cx="744273" cy="793950"/>
              <a:chOff x="6565437" y="1588001"/>
              <a:chExt cx="744273" cy="793950"/>
            </a:xfrm>
          </p:grpSpPr>
          <p:sp>
            <p:nvSpPr>
              <p:cNvPr id="1232" name="Google Shape;1232;p49"/>
              <p:cNvSpPr/>
              <p:nvPr/>
            </p:nvSpPr>
            <p:spPr>
              <a:xfrm>
                <a:off x="7127411" y="1694452"/>
                <a:ext cx="76068" cy="75403"/>
              </a:xfrm>
              <a:custGeom>
                <a:avLst/>
                <a:gdLst/>
                <a:ahLst/>
                <a:cxnLst/>
                <a:rect l="l" t="t" r="r" b="b"/>
                <a:pathLst>
                  <a:path w="133" h="132" extrusionOk="0">
                    <a:moveTo>
                      <a:pt x="12" y="132"/>
                    </a:moveTo>
                    <a:cubicBezTo>
                      <a:pt x="9" y="132"/>
                      <a:pt x="6" y="131"/>
                      <a:pt x="4" y="128"/>
                    </a:cubicBezTo>
                    <a:cubicBezTo>
                      <a:pt x="0" y="124"/>
                      <a:pt x="0" y="118"/>
                      <a:pt x="4" y="114"/>
                    </a:cubicBezTo>
                    <a:cubicBezTo>
                      <a:pt x="113" y="4"/>
                      <a:pt x="113" y="4"/>
                      <a:pt x="113" y="4"/>
                    </a:cubicBezTo>
                    <a:cubicBezTo>
                      <a:pt x="118" y="0"/>
                      <a:pt x="124" y="0"/>
                      <a:pt x="128" y="4"/>
                    </a:cubicBezTo>
                    <a:cubicBezTo>
                      <a:pt x="133" y="8"/>
                      <a:pt x="133" y="15"/>
                      <a:pt x="128" y="19"/>
                    </a:cubicBezTo>
                    <a:cubicBezTo>
                      <a:pt x="19" y="128"/>
                      <a:pt x="19" y="128"/>
                      <a:pt x="19" y="128"/>
                    </a:cubicBezTo>
                    <a:cubicBezTo>
                      <a:pt x="17" y="131"/>
                      <a:pt x="14" y="132"/>
                      <a:pt x="12"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33" name="Google Shape;1233;p49"/>
              <p:cNvSpPr/>
              <p:nvPr/>
            </p:nvSpPr>
            <p:spPr>
              <a:xfrm>
                <a:off x="7209689" y="1954149"/>
                <a:ext cx="100020" cy="11976"/>
              </a:xfrm>
              <a:custGeom>
                <a:avLst/>
                <a:gdLst/>
                <a:ahLst/>
                <a:cxnLst/>
                <a:rect l="l" t="t" r="r" b="b"/>
                <a:pathLst>
                  <a:path w="175" h="21" extrusionOk="0">
                    <a:moveTo>
                      <a:pt x="165" y="21"/>
                    </a:moveTo>
                    <a:cubicBezTo>
                      <a:pt x="10" y="21"/>
                      <a:pt x="10" y="21"/>
                      <a:pt x="10" y="21"/>
                    </a:cubicBezTo>
                    <a:cubicBezTo>
                      <a:pt x="4" y="21"/>
                      <a:pt x="0" y="17"/>
                      <a:pt x="0" y="11"/>
                    </a:cubicBezTo>
                    <a:cubicBezTo>
                      <a:pt x="0" y="5"/>
                      <a:pt x="4" y="0"/>
                      <a:pt x="10" y="0"/>
                    </a:cubicBezTo>
                    <a:cubicBezTo>
                      <a:pt x="165" y="0"/>
                      <a:pt x="165" y="0"/>
                      <a:pt x="165" y="0"/>
                    </a:cubicBezTo>
                    <a:cubicBezTo>
                      <a:pt x="171" y="0"/>
                      <a:pt x="175" y="5"/>
                      <a:pt x="175" y="11"/>
                    </a:cubicBezTo>
                    <a:cubicBezTo>
                      <a:pt x="175" y="17"/>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34" name="Google Shape;1234;p49"/>
              <p:cNvSpPr/>
              <p:nvPr/>
            </p:nvSpPr>
            <p:spPr>
              <a:xfrm>
                <a:off x="7127411" y="2150197"/>
                <a:ext cx="76068" cy="75625"/>
              </a:xfrm>
              <a:custGeom>
                <a:avLst/>
                <a:gdLst/>
                <a:ahLst/>
                <a:cxnLst/>
                <a:rect l="l" t="t" r="r" b="b"/>
                <a:pathLst>
                  <a:path w="133" h="132" extrusionOk="0">
                    <a:moveTo>
                      <a:pt x="121" y="132"/>
                    </a:moveTo>
                    <a:cubicBezTo>
                      <a:pt x="119" y="132"/>
                      <a:pt x="116" y="131"/>
                      <a:pt x="114" y="129"/>
                    </a:cubicBezTo>
                    <a:cubicBezTo>
                      <a:pt x="5" y="19"/>
                      <a:pt x="5" y="19"/>
                      <a:pt x="5" y="19"/>
                    </a:cubicBezTo>
                    <a:cubicBezTo>
                      <a:pt x="0" y="15"/>
                      <a:pt x="0" y="8"/>
                      <a:pt x="5" y="4"/>
                    </a:cubicBezTo>
                    <a:cubicBezTo>
                      <a:pt x="9" y="0"/>
                      <a:pt x="15" y="0"/>
                      <a:pt x="20" y="4"/>
                    </a:cubicBezTo>
                    <a:cubicBezTo>
                      <a:pt x="129" y="114"/>
                      <a:pt x="129" y="114"/>
                      <a:pt x="129" y="114"/>
                    </a:cubicBezTo>
                    <a:cubicBezTo>
                      <a:pt x="133" y="118"/>
                      <a:pt x="133" y="124"/>
                      <a:pt x="129" y="129"/>
                    </a:cubicBezTo>
                    <a:cubicBezTo>
                      <a:pt x="127" y="131"/>
                      <a:pt x="124" y="132"/>
                      <a:pt x="121"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35" name="Google Shape;1235;p49"/>
              <p:cNvSpPr/>
              <p:nvPr/>
            </p:nvSpPr>
            <p:spPr>
              <a:xfrm>
                <a:off x="6671888" y="2150863"/>
                <a:ext cx="76068" cy="74960"/>
              </a:xfrm>
              <a:custGeom>
                <a:avLst/>
                <a:gdLst/>
                <a:ahLst/>
                <a:cxnLst/>
                <a:rect l="l" t="t" r="r" b="b"/>
                <a:pathLst>
                  <a:path w="133" h="131" extrusionOk="0">
                    <a:moveTo>
                      <a:pt x="12" y="131"/>
                    </a:moveTo>
                    <a:cubicBezTo>
                      <a:pt x="9" y="131"/>
                      <a:pt x="7" y="130"/>
                      <a:pt x="5" y="128"/>
                    </a:cubicBezTo>
                    <a:cubicBezTo>
                      <a:pt x="0" y="124"/>
                      <a:pt x="0" y="117"/>
                      <a:pt x="5" y="113"/>
                    </a:cubicBezTo>
                    <a:cubicBezTo>
                      <a:pt x="114" y="4"/>
                      <a:pt x="114" y="4"/>
                      <a:pt x="114" y="4"/>
                    </a:cubicBezTo>
                    <a:cubicBezTo>
                      <a:pt x="118" y="0"/>
                      <a:pt x="125" y="0"/>
                      <a:pt x="129" y="4"/>
                    </a:cubicBezTo>
                    <a:cubicBezTo>
                      <a:pt x="133" y="8"/>
                      <a:pt x="133" y="14"/>
                      <a:pt x="129" y="19"/>
                    </a:cubicBezTo>
                    <a:cubicBezTo>
                      <a:pt x="19" y="128"/>
                      <a:pt x="19" y="128"/>
                      <a:pt x="19" y="128"/>
                    </a:cubicBezTo>
                    <a:cubicBezTo>
                      <a:pt x="17" y="130"/>
                      <a:pt x="15" y="131"/>
                      <a:pt x="12"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36" name="Google Shape;1236;p49"/>
              <p:cNvSpPr/>
              <p:nvPr/>
            </p:nvSpPr>
            <p:spPr>
              <a:xfrm>
                <a:off x="6565437" y="1954593"/>
                <a:ext cx="100020" cy="11976"/>
              </a:xfrm>
              <a:custGeom>
                <a:avLst/>
                <a:gdLst/>
                <a:ahLst/>
                <a:cxnLst/>
                <a:rect l="l" t="t" r="r" b="b"/>
                <a:pathLst>
                  <a:path w="175" h="21" extrusionOk="0">
                    <a:moveTo>
                      <a:pt x="165" y="21"/>
                    </a:moveTo>
                    <a:cubicBezTo>
                      <a:pt x="10" y="21"/>
                      <a:pt x="10" y="21"/>
                      <a:pt x="10" y="21"/>
                    </a:cubicBezTo>
                    <a:cubicBezTo>
                      <a:pt x="4" y="21"/>
                      <a:pt x="0" y="16"/>
                      <a:pt x="0" y="10"/>
                    </a:cubicBezTo>
                    <a:cubicBezTo>
                      <a:pt x="0" y="5"/>
                      <a:pt x="4" y="0"/>
                      <a:pt x="10" y="0"/>
                    </a:cubicBezTo>
                    <a:cubicBezTo>
                      <a:pt x="165" y="0"/>
                      <a:pt x="165" y="0"/>
                      <a:pt x="165" y="0"/>
                    </a:cubicBezTo>
                    <a:cubicBezTo>
                      <a:pt x="171" y="0"/>
                      <a:pt x="175" y="5"/>
                      <a:pt x="175" y="10"/>
                    </a:cubicBezTo>
                    <a:cubicBezTo>
                      <a:pt x="175" y="16"/>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37" name="Google Shape;1237;p49"/>
              <p:cNvSpPr/>
              <p:nvPr/>
            </p:nvSpPr>
            <p:spPr>
              <a:xfrm>
                <a:off x="6671888" y="1694896"/>
                <a:ext cx="75403" cy="74960"/>
              </a:xfrm>
              <a:custGeom>
                <a:avLst/>
                <a:gdLst/>
                <a:ahLst/>
                <a:cxnLst/>
                <a:rect l="l" t="t" r="r" b="b"/>
                <a:pathLst>
                  <a:path w="132" h="131" extrusionOk="0">
                    <a:moveTo>
                      <a:pt x="121" y="131"/>
                    </a:moveTo>
                    <a:cubicBezTo>
                      <a:pt x="118" y="131"/>
                      <a:pt x="115" y="130"/>
                      <a:pt x="113" y="128"/>
                    </a:cubicBezTo>
                    <a:cubicBezTo>
                      <a:pt x="4" y="19"/>
                      <a:pt x="4" y="19"/>
                      <a:pt x="4" y="19"/>
                    </a:cubicBezTo>
                    <a:cubicBezTo>
                      <a:pt x="0" y="14"/>
                      <a:pt x="0" y="8"/>
                      <a:pt x="4" y="4"/>
                    </a:cubicBezTo>
                    <a:cubicBezTo>
                      <a:pt x="8" y="0"/>
                      <a:pt x="15" y="0"/>
                      <a:pt x="19" y="4"/>
                    </a:cubicBezTo>
                    <a:cubicBezTo>
                      <a:pt x="128" y="113"/>
                      <a:pt x="128" y="113"/>
                      <a:pt x="128" y="113"/>
                    </a:cubicBezTo>
                    <a:cubicBezTo>
                      <a:pt x="132" y="117"/>
                      <a:pt x="132" y="124"/>
                      <a:pt x="128" y="128"/>
                    </a:cubicBezTo>
                    <a:cubicBezTo>
                      <a:pt x="126" y="130"/>
                      <a:pt x="124" y="131"/>
                      <a:pt x="121"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38" name="Google Shape;1238;p49"/>
              <p:cNvSpPr/>
              <p:nvPr/>
            </p:nvSpPr>
            <p:spPr>
              <a:xfrm>
                <a:off x="6931363" y="1588001"/>
                <a:ext cx="11976" cy="100020"/>
              </a:xfrm>
              <a:custGeom>
                <a:avLst/>
                <a:gdLst/>
                <a:ahLst/>
                <a:cxnLst/>
                <a:rect l="l" t="t" r="r" b="b"/>
                <a:pathLst>
                  <a:path w="21" h="175" extrusionOk="0">
                    <a:moveTo>
                      <a:pt x="11" y="175"/>
                    </a:moveTo>
                    <a:cubicBezTo>
                      <a:pt x="5" y="175"/>
                      <a:pt x="0" y="171"/>
                      <a:pt x="0" y="165"/>
                    </a:cubicBezTo>
                    <a:cubicBezTo>
                      <a:pt x="0" y="10"/>
                      <a:pt x="0" y="10"/>
                      <a:pt x="0" y="10"/>
                    </a:cubicBezTo>
                    <a:cubicBezTo>
                      <a:pt x="0" y="4"/>
                      <a:pt x="5" y="0"/>
                      <a:pt x="11" y="0"/>
                    </a:cubicBezTo>
                    <a:cubicBezTo>
                      <a:pt x="17" y="0"/>
                      <a:pt x="21" y="4"/>
                      <a:pt x="21" y="10"/>
                    </a:cubicBezTo>
                    <a:cubicBezTo>
                      <a:pt x="21" y="165"/>
                      <a:pt x="21" y="165"/>
                      <a:pt x="21" y="165"/>
                    </a:cubicBezTo>
                    <a:cubicBezTo>
                      <a:pt x="21" y="171"/>
                      <a:pt x="17" y="175"/>
                      <a:pt x="11" y="175"/>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39" name="Google Shape;1239;p49"/>
              <p:cNvSpPr/>
              <p:nvPr/>
            </p:nvSpPr>
            <p:spPr>
              <a:xfrm>
                <a:off x="6847311" y="2280157"/>
                <a:ext cx="180080" cy="25726"/>
              </a:xfrm>
              <a:custGeom>
                <a:avLst/>
                <a:gdLst/>
                <a:ahLst/>
                <a:cxnLst/>
                <a:rect l="l" t="t" r="r" b="b"/>
                <a:pathLst>
                  <a:path w="315" h="45" extrusionOk="0">
                    <a:moveTo>
                      <a:pt x="0" y="23"/>
                    </a:moveTo>
                    <a:cubicBezTo>
                      <a:pt x="0" y="35"/>
                      <a:pt x="10" y="45"/>
                      <a:pt x="22" y="45"/>
                    </a:cubicBezTo>
                    <a:cubicBezTo>
                      <a:pt x="293" y="45"/>
                      <a:pt x="293" y="45"/>
                      <a:pt x="293" y="45"/>
                    </a:cubicBezTo>
                    <a:cubicBezTo>
                      <a:pt x="305" y="45"/>
                      <a:pt x="315" y="35"/>
                      <a:pt x="315" y="23"/>
                    </a:cubicBezTo>
                    <a:cubicBezTo>
                      <a:pt x="315" y="23"/>
                      <a:pt x="315" y="23"/>
                      <a:pt x="315" y="23"/>
                    </a:cubicBezTo>
                    <a:cubicBezTo>
                      <a:pt x="315" y="11"/>
                      <a:pt x="305" y="0"/>
                      <a:pt x="293" y="0"/>
                    </a:cubicBezTo>
                    <a:cubicBezTo>
                      <a:pt x="22" y="0"/>
                      <a:pt x="22" y="0"/>
                      <a:pt x="22" y="0"/>
                    </a:cubicBezTo>
                    <a:cubicBezTo>
                      <a:pt x="10" y="0"/>
                      <a:pt x="0" y="11"/>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40" name="Google Shape;1240;p49"/>
              <p:cNvSpPr/>
              <p:nvPr/>
            </p:nvSpPr>
            <p:spPr>
              <a:xfrm>
                <a:off x="6851968" y="2318524"/>
                <a:ext cx="170766" cy="25726"/>
              </a:xfrm>
              <a:custGeom>
                <a:avLst/>
                <a:gdLst/>
                <a:ahLst/>
                <a:cxnLst/>
                <a:rect l="l" t="t" r="r" b="b"/>
                <a:pathLst>
                  <a:path w="299" h="45" extrusionOk="0">
                    <a:moveTo>
                      <a:pt x="0" y="22"/>
                    </a:moveTo>
                    <a:cubicBezTo>
                      <a:pt x="0" y="35"/>
                      <a:pt x="10" y="45"/>
                      <a:pt x="23" y="45"/>
                    </a:cubicBezTo>
                    <a:cubicBezTo>
                      <a:pt x="277" y="45"/>
                      <a:pt x="277" y="45"/>
                      <a:pt x="277" y="45"/>
                    </a:cubicBezTo>
                    <a:cubicBezTo>
                      <a:pt x="289" y="45"/>
                      <a:pt x="299" y="35"/>
                      <a:pt x="299" y="22"/>
                    </a:cubicBezTo>
                    <a:cubicBezTo>
                      <a:pt x="299" y="22"/>
                      <a:pt x="299" y="22"/>
                      <a:pt x="299" y="22"/>
                    </a:cubicBezTo>
                    <a:cubicBezTo>
                      <a:pt x="299" y="10"/>
                      <a:pt x="289" y="0"/>
                      <a:pt x="277" y="0"/>
                    </a:cubicBezTo>
                    <a:cubicBezTo>
                      <a:pt x="23" y="0"/>
                      <a:pt x="23" y="0"/>
                      <a:pt x="23" y="0"/>
                    </a:cubicBezTo>
                    <a:cubicBezTo>
                      <a:pt x="10" y="0"/>
                      <a:pt x="0" y="10"/>
                      <a:pt x="0" y="2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41" name="Google Shape;1241;p49"/>
              <p:cNvSpPr/>
              <p:nvPr/>
            </p:nvSpPr>
            <p:spPr>
              <a:xfrm>
                <a:off x="6876364" y="2356225"/>
                <a:ext cx="122419" cy="25726"/>
              </a:xfrm>
              <a:custGeom>
                <a:avLst/>
                <a:gdLst/>
                <a:ahLst/>
                <a:cxnLst/>
                <a:rect l="l" t="t" r="r" b="b"/>
                <a:pathLst>
                  <a:path w="214" h="45" extrusionOk="0">
                    <a:moveTo>
                      <a:pt x="0" y="23"/>
                    </a:moveTo>
                    <a:cubicBezTo>
                      <a:pt x="0" y="35"/>
                      <a:pt x="10" y="45"/>
                      <a:pt x="22" y="45"/>
                    </a:cubicBezTo>
                    <a:cubicBezTo>
                      <a:pt x="192" y="45"/>
                      <a:pt x="192" y="45"/>
                      <a:pt x="192" y="45"/>
                    </a:cubicBezTo>
                    <a:cubicBezTo>
                      <a:pt x="204" y="45"/>
                      <a:pt x="214" y="35"/>
                      <a:pt x="214" y="23"/>
                    </a:cubicBezTo>
                    <a:cubicBezTo>
                      <a:pt x="214" y="23"/>
                      <a:pt x="214" y="23"/>
                      <a:pt x="214" y="23"/>
                    </a:cubicBezTo>
                    <a:cubicBezTo>
                      <a:pt x="214" y="10"/>
                      <a:pt x="204" y="0"/>
                      <a:pt x="192" y="0"/>
                    </a:cubicBezTo>
                    <a:cubicBezTo>
                      <a:pt x="22" y="0"/>
                      <a:pt x="22" y="0"/>
                      <a:pt x="22" y="0"/>
                    </a:cubicBezTo>
                    <a:cubicBezTo>
                      <a:pt x="10" y="0"/>
                      <a:pt x="0" y="10"/>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grpSp>
        <p:nvGrpSpPr>
          <p:cNvPr id="1242" name="Google Shape;1242;p49"/>
          <p:cNvGrpSpPr/>
          <p:nvPr/>
        </p:nvGrpSpPr>
        <p:grpSpPr>
          <a:xfrm>
            <a:off x="5521088" y="797418"/>
            <a:ext cx="460705" cy="491455"/>
            <a:chOff x="7638277" y="937343"/>
            <a:chExt cx="744273" cy="793950"/>
          </a:xfrm>
        </p:grpSpPr>
        <p:sp>
          <p:nvSpPr>
            <p:cNvPr id="1243" name="Google Shape;1243;p49"/>
            <p:cNvSpPr/>
            <p:nvPr/>
          </p:nvSpPr>
          <p:spPr>
            <a:xfrm>
              <a:off x="8012931" y="1079385"/>
              <a:ext cx="217151" cy="253479"/>
            </a:xfrm>
            <a:custGeom>
              <a:avLst/>
              <a:gdLst/>
              <a:ahLst/>
              <a:cxnLst/>
              <a:rect l="l" t="t" r="r" b="b"/>
              <a:pathLst>
                <a:path w="1085755" h="1267396" extrusionOk="0">
                  <a:moveTo>
                    <a:pt x="1058482" y="714947"/>
                  </a:moveTo>
                  <a:cubicBezTo>
                    <a:pt x="1013714" y="538416"/>
                    <a:pt x="885190" y="361632"/>
                    <a:pt x="705993" y="229870"/>
                  </a:cubicBezTo>
                  <a:cubicBezTo>
                    <a:pt x="565277" y="126492"/>
                    <a:pt x="329184" y="3365"/>
                    <a:pt x="0" y="0"/>
                  </a:cubicBezTo>
                  <a:lnTo>
                    <a:pt x="0" y="1267397"/>
                  </a:lnTo>
                  <a:lnTo>
                    <a:pt x="1025144" y="1267397"/>
                  </a:lnTo>
                  <a:cubicBezTo>
                    <a:pt x="1092772" y="1073722"/>
                    <a:pt x="1103694" y="892810"/>
                    <a:pt x="1058482" y="714947"/>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44" name="Google Shape;1244;p49"/>
            <p:cNvSpPr/>
            <p:nvPr/>
          </p:nvSpPr>
          <p:spPr>
            <a:xfrm>
              <a:off x="7789628" y="1079436"/>
              <a:ext cx="214318" cy="253428"/>
            </a:xfrm>
            <a:custGeom>
              <a:avLst/>
              <a:gdLst/>
              <a:ahLst/>
              <a:cxnLst/>
              <a:rect l="l" t="t" r="r" b="b"/>
              <a:pathLst>
                <a:path w="1071591" h="1267142" extrusionOk="0">
                  <a:moveTo>
                    <a:pt x="377536" y="231331"/>
                  </a:moveTo>
                  <a:cubicBezTo>
                    <a:pt x="199609" y="362839"/>
                    <a:pt x="71910" y="538988"/>
                    <a:pt x="27270" y="714693"/>
                  </a:cubicBezTo>
                  <a:cubicBezTo>
                    <a:pt x="-17942" y="892556"/>
                    <a:pt x="-7020" y="1073404"/>
                    <a:pt x="60671" y="1267143"/>
                  </a:cubicBezTo>
                  <a:lnTo>
                    <a:pt x="1071591" y="1267143"/>
                  </a:lnTo>
                  <a:lnTo>
                    <a:pt x="1071591" y="0"/>
                  </a:lnTo>
                  <a:cubicBezTo>
                    <a:pt x="748249" y="6794"/>
                    <a:pt x="516220" y="128905"/>
                    <a:pt x="377536" y="231331"/>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45" name="Google Shape;1245;p49"/>
            <p:cNvSpPr/>
            <p:nvPr/>
          </p:nvSpPr>
          <p:spPr>
            <a:xfrm>
              <a:off x="8012931" y="1341261"/>
              <a:ext cx="202133" cy="270446"/>
            </a:xfrm>
            <a:custGeom>
              <a:avLst/>
              <a:gdLst/>
              <a:ahLst/>
              <a:cxnLst/>
              <a:rect l="l" t="t" r="r" b="b"/>
              <a:pathLst>
                <a:path w="1010666" h="1352232" extrusionOk="0">
                  <a:moveTo>
                    <a:pt x="326390" y="1351915"/>
                  </a:moveTo>
                  <a:cubicBezTo>
                    <a:pt x="447929" y="1351090"/>
                    <a:pt x="476758" y="1318387"/>
                    <a:pt x="497142" y="1226757"/>
                  </a:cubicBezTo>
                  <a:cubicBezTo>
                    <a:pt x="505079" y="1190943"/>
                    <a:pt x="512382" y="1152208"/>
                    <a:pt x="520129" y="1111187"/>
                  </a:cubicBezTo>
                  <a:cubicBezTo>
                    <a:pt x="540004" y="1005586"/>
                    <a:pt x="562610" y="885888"/>
                    <a:pt x="602869" y="793750"/>
                  </a:cubicBezTo>
                  <a:cubicBezTo>
                    <a:pt x="721932" y="514413"/>
                    <a:pt x="897255" y="279463"/>
                    <a:pt x="1010666" y="0"/>
                  </a:cubicBezTo>
                  <a:lnTo>
                    <a:pt x="0" y="0"/>
                  </a:lnTo>
                  <a:lnTo>
                    <a:pt x="0" y="1351725"/>
                  </a:lnTo>
                  <a:lnTo>
                    <a:pt x="12573" y="1351598"/>
                  </a:lnTo>
                  <a:lnTo>
                    <a:pt x="12573" y="1352169"/>
                  </a:lnTo>
                  <a:cubicBezTo>
                    <a:pt x="41974" y="1352169"/>
                    <a:pt x="71438" y="1352169"/>
                    <a:pt x="100838" y="1352233"/>
                  </a:cubicBezTo>
                  <a:lnTo>
                    <a:pt x="118364" y="1351915"/>
                  </a:lnTo>
                  <a:cubicBezTo>
                    <a:pt x="162116" y="1351979"/>
                    <a:pt x="284671" y="1352487"/>
                    <a:pt x="326390" y="1351915"/>
                  </a:cubicBez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46" name="Google Shape;1246;p49"/>
            <p:cNvSpPr/>
            <p:nvPr/>
          </p:nvSpPr>
          <p:spPr>
            <a:xfrm>
              <a:off x="7804733" y="1341261"/>
              <a:ext cx="199288" cy="270439"/>
            </a:xfrm>
            <a:custGeom>
              <a:avLst/>
              <a:gdLst/>
              <a:ahLst/>
              <a:cxnLst/>
              <a:rect l="l" t="t" r="r" b="b"/>
              <a:pathLst>
                <a:path w="996442" h="1352197" extrusionOk="0">
                  <a:moveTo>
                    <a:pt x="996442" y="1352169"/>
                  </a:moveTo>
                  <a:lnTo>
                    <a:pt x="996442" y="0"/>
                  </a:lnTo>
                  <a:lnTo>
                    <a:pt x="0" y="0"/>
                  </a:lnTo>
                  <a:cubicBezTo>
                    <a:pt x="113538" y="279591"/>
                    <a:pt x="288671" y="514287"/>
                    <a:pt x="407797" y="793750"/>
                  </a:cubicBezTo>
                  <a:cubicBezTo>
                    <a:pt x="448056" y="885888"/>
                    <a:pt x="470662" y="1005586"/>
                    <a:pt x="490601" y="1111250"/>
                  </a:cubicBezTo>
                  <a:cubicBezTo>
                    <a:pt x="498348" y="1152208"/>
                    <a:pt x="505651" y="1190943"/>
                    <a:pt x="513588" y="1226757"/>
                  </a:cubicBezTo>
                  <a:cubicBezTo>
                    <a:pt x="533908" y="1329246"/>
                    <a:pt x="580580" y="1351153"/>
                    <a:pt x="682561" y="1352169"/>
                  </a:cubicBezTo>
                  <a:cubicBezTo>
                    <a:pt x="774002" y="1352169"/>
                    <a:pt x="905256" y="1352233"/>
                    <a:pt x="996442" y="1352169"/>
                  </a:cubicBezTo>
                  <a:close/>
                </a:path>
              </a:pathLst>
            </a:custGeom>
            <a:solidFill>
              <a:schemeClr val="accent4"/>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1247" name="Google Shape;1247;p49"/>
            <p:cNvGrpSpPr/>
            <p:nvPr/>
          </p:nvGrpSpPr>
          <p:grpSpPr>
            <a:xfrm>
              <a:off x="7638277" y="937343"/>
              <a:ext cx="744273" cy="793950"/>
              <a:chOff x="6565437" y="1588001"/>
              <a:chExt cx="744273" cy="793950"/>
            </a:xfrm>
          </p:grpSpPr>
          <p:sp>
            <p:nvSpPr>
              <p:cNvPr id="1248" name="Google Shape;1248;p49"/>
              <p:cNvSpPr/>
              <p:nvPr/>
            </p:nvSpPr>
            <p:spPr>
              <a:xfrm>
                <a:off x="7127411" y="1694452"/>
                <a:ext cx="76068" cy="75403"/>
              </a:xfrm>
              <a:custGeom>
                <a:avLst/>
                <a:gdLst/>
                <a:ahLst/>
                <a:cxnLst/>
                <a:rect l="l" t="t" r="r" b="b"/>
                <a:pathLst>
                  <a:path w="133" h="132" extrusionOk="0">
                    <a:moveTo>
                      <a:pt x="12" y="132"/>
                    </a:moveTo>
                    <a:cubicBezTo>
                      <a:pt x="9" y="132"/>
                      <a:pt x="6" y="131"/>
                      <a:pt x="4" y="128"/>
                    </a:cubicBezTo>
                    <a:cubicBezTo>
                      <a:pt x="0" y="124"/>
                      <a:pt x="0" y="118"/>
                      <a:pt x="4" y="114"/>
                    </a:cubicBezTo>
                    <a:cubicBezTo>
                      <a:pt x="113" y="4"/>
                      <a:pt x="113" y="4"/>
                      <a:pt x="113" y="4"/>
                    </a:cubicBezTo>
                    <a:cubicBezTo>
                      <a:pt x="118" y="0"/>
                      <a:pt x="124" y="0"/>
                      <a:pt x="128" y="4"/>
                    </a:cubicBezTo>
                    <a:cubicBezTo>
                      <a:pt x="133" y="8"/>
                      <a:pt x="133" y="15"/>
                      <a:pt x="128" y="19"/>
                    </a:cubicBezTo>
                    <a:cubicBezTo>
                      <a:pt x="19" y="128"/>
                      <a:pt x="19" y="128"/>
                      <a:pt x="19" y="128"/>
                    </a:cubicBezTo>
                    <a:cubicBezTo>
                      <a:pt x="17" y="131"/>
                      <a:pt x="14" y="132"/>
                      <a:pt x="12"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49" name="Google Shape;1249;p49"/>
              <p:cNvSpPr/>
              <p:nvPr/>
            </p:nvSpPr>
            <p:spPr>
              <a:xfrm>
                <a:off x="7209689" y="1954149"/>
                <a:ext cx="100020" cy="11976"/>
              </a:xfrm>
              <a:custGeom>
                <a:avLst/>
                <a:gdLst/>
                <a:ahLst/>
                <a:cxnLst/>
                <a:rect l="l" t="t" r="r" b="b"/>
                <a:pathLst>
                  <a:path w="175" h="21" extrusionOk="0">
                    <a:moveTo>
                      <a:pt x="165" y="21"/>
                    </a:moveTo>
                    <a:cubicBezTo>
                      <a:pt x="10" y="21"/>
                      <a:pt x="10" y="21"/>
                      <a:pt x="10" y="21"/>
                    </a:cubicBezTo>
                    <a:cubicBezTo>
                      <a:pt x="4" y="21"/>
                      <a:pt x="0" y="17"/>
                      <a:pt x="0" y="11"/>
                    </a:cubicBezTo>
                    <a:cubicBezTo>
                      <a:pt x="0" y="5"/>
                      <a:pt x="4" y="0"/>
                      <a:pt x="10" y="0"/>
                    </a:cubicBezTo>
                    <a:cubicBezTo>
                      <a:pt x="165" y="0"/>
                      <a:pt x="165" y="0"/>
                      <a:pt x="165" y="0"/>
                    </a:cubicBezTo>
                    <a:cubicBezTo>
                      <a:pt x="171" y="0"/>
                      <a:pt x="175" y="5"/>
                      <a:pt x="175" y="11"/>
                    </a:cubicBezTo>
                    <a:cubicBezTo>
                      <a:pt x="175" y="17"/>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50" name="Google Shape;1250;p49"/>
              <p:cNvSpPr/>
              <p:nvPr/>
            </p:nvSpPr>
            <p:spPr>
              <a:xfrm>
                <a:off x="7127411" y="2150197"/>
                <a:ext cx="76068" cy="75625"/>
              </a:xfrm>
              <a:custGeom>
                <a:avLst/>
                <a:gdLst/>
                <a:ahLst/>
                <a:cxnLst/>
                <a:rect l="l" t="t" r="r" b="b"/>
                <a:pathLst>
                  <a:path w="133" h="132" extrusionOk="0">
                    <a:moveTo>
                      <a:pt x="121" y="132"/>
                    </a:moveTo>
                    <a:cubicBezTo>
                      <a:pt x="119" y="132"/>
                      <a:pt x="116" y="131"/>
                      <a:pt x="114" y="129"/>
                    </a:cubicBezTo>
                    <a:cubicBezTo>
                      <a:pt x="5" y="19"/>
                      <a:pt x="5" y="19"/>
                      <a:pt x="5" y="19"/>
                    </a:cubicBezTo>
                    <a:cubicBezTo>
                      <a:pt x="0" y="15"/>
                      <a:pt x="0" y="8"/>
                      <a:pt x="5" y="4"/>
                    </a:cubicBezTo>
                    <a:cubicBezTo>
                      <a:pt x="9" y="0"/>
                      <a:pt x="15" y="0"/>
                      <a:pt x="20" y="4"/>
                    </a:cubicBezTo>
                    <a:cubicBezTo>
                      <a:pt x="129" y="114"/>
                      <a:pt x="129" y="114"/>
                      <a:pt x="129" y="114"/>
                    </a:cubicBezTo>
                    <a:cubicBezTo>
                      <a:pt x="133" y="118"/>
                      <a:pt x="133" y="124"/>
                      <a:pt x="129" y="129"/>
                    </a:cubicBezTo>
                    <a:cubicBezTo>
                      <a:pt x="127" y="131"/>
                      <a:pt x="124" y="132"/>
                      <a:pt x="121"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51" name="Google Shape;1251;p49"/>
              <p:cNvSpPr/>
              <p:nvPr/>
            </p:nvSpPr>
            <p:spPr>
              <a:xfrm>
                <a:off x="6671888" y="2150863"/>
                <a:ext cx="76068" cy="74960"/>
              </a:xfrm>
              <a:custGeom>
                <a:avLst/>
                <a:gdLst/>
                <a:ahLst/>
                <a:cxnLst/>
                <a:rect l="l" t="t" r="r" b="b"/>
                <a:pathLst>
                  <a:path w="133" h="131" extrusionOk="0">
                    <a:moveTo>
                      <a:pt x="12" y="131"/>
                    </a:moveTo>
                    <a:cubicBezTo>
                      <a:pt x="9" y="131"/>
                      <a:pt x="7" y="130"/>
                      <a:pt x="5" y="128"/>
                    </a:cubicBezTo>
                    <a:cubicBezTo>
                      <a:pt x="0" y="124"/>
                      <a:pt x="0" y="117"/>
                      <a:pt x="5" y="113"/>
                    </a:cubicBezTo>
                    <a:cubicBezTo>
                      <a:pt x="114" y="4"/>
                      <a:pt x="114" y="4"/>
                      <a:pt x="114" y="4"/>
                    </a:cubicBezTo>
                    <a:cubicBezTo>
                      <a:pt x="118" y="0"/>
                      <a:pt x="125" y="0"/>
                      <a:pt x="129" y="4"/>
                    </a:cubicBezTo>
                    <a:cubicBezTo>
                      <a:pt x="133" y="8"/>
                      <a:pt x="133" y="14"/>
                      <a:pt x="129" y="19"/>
                    </a:cubicBezTo>
                    <a:cubicBezTo>
                      <a:pt x="19" y="128"/>
                      <a:pt x="19" y="128"/>
                      <a:pt x="19" y="128"/>
                    </a:cubicBezTo>
                    <a:cubicBezTo>
                      <a:pt x="17" y="130"/>
                      <a:pt x="15" y="131"/>
                      <a:pt x="12"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52" name="Google Shape;1252;p49"/>
              <p:cNvSpPr/>
              <p:nvPr/>
            </p:nvSpPr>
            <p:spPr>
              <a:xfrm>
                <a:off x="6565437" y="1954593"/>
                <a:ext cx="100020" cy="11976"/>
              </a:xfrm>
              <a:custGeom>
                <a:avLst/>
                <a:gdLst/>
                <a:ahLst/>
                <a:cxnLst/>
                <a:rect l="l" t="t" r="r" b="b"/>
                <a:pathLst>
                  <a:path w="175" h="21" extrusionOk="0">
                    <a:moveTo>
                      <a:pt x="165" y="21"/>
                    </a:moveTo>
                    <a:cubicBezTo>
                      <a:pt x="10" y="21"/>
                      <a:pt x="10" y="21"/>
                      <a:pt x="10" y="21"/>
                    </a:cubicBezTo>
                    <a:cubicBezTo>
                      <a:pt x="4" y="21"/>
                      <a:pt x="0" y="16"/>
                      <a:pt x="0" y="10"/>
                    </a:cubicBezTo>
                    <a:cubicBezTo>
                      <a:pt x="0" y="5"/>
                      <a:pt x="4" y="0"/>
                      <a:pt x="10" y="0"/>
                    </a:cubicBezTo>
                    <a:cubicBezTo>
                      <a:pt x="165" y="0"/>
                      <a:pt x="165" y="0"/>
                      <a:pt x="165" y="0"/>
                    </a:cubicBezTo>
                    <a:cubicBezTo>
                      <a:pt x="171" y="0"/>
                      <a:pt x="175" y="5"/>
                      <a:pt x="175" y="10"/>
                    </a:cubicBezTo>
                    <a:cubicBezTo>
                      <a:pt x="175" y="16"/>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53" name="Google Shape;1253;p49"/>
              <p:cNvSpPr/>
              <p:nvPr/>
            </p:nvSpPr>
            <p:spPr>
              <a:xfrm>
                <a:off x="6671888" y="1694896"/>
                <a:ext cx="75403" cy="74960"/>
              </a:xfrm>
              <a:custGeom>
                <a:avLst/>
                <a:gdLst/>
                <a:ahLst/>
                <a:cxnLst/>
                <a:rect l="l" t="t" r="r" b="b"/>
                <a:pathLst>
                  <a:path w="132" h="131" extrusionOk="0">
                    <a:moveTo>
                      <a:pt x="121" y="131"/>
                    </a:moveTo>
                    <a:cubicBezTo>
                      <a:pt x="118" y="131"/>
                      <a:pt x="115" y="130"/>
                      <a:pt x="113" y="128"/>
                    </a:cubicBezTo>
                    <a:cubicBezTo>
                      <a:pt x="4" y="19"/>
                      <a:pt x="4" y="19"/>
                      <a:pt x="4" y="19"/>
                    </a:cubicBezTo>
                    <a:cubicBezTo>
                      <a:pt x="0" y="14"/>
                      <a:pt x="0" y="8"/>
                      <a:pt x="4" y="4"/>
                    </a:cubicBezTo>
                    <a:cubicBezTo>
                      <a:pt x="8" y="0"/>
                      <a:pt x="15" y="0"/>
                      <a:pt x="19" y="4"/>
                    </a:cubicBezTo>
                    <a:cubicBezTo>
                      <a:pt x="128" y="113"/>
                      <a:pt x="128" y="113"/>
                      <a:pt x="128" y="113"/>
                    </a:cubicBezTo>
                    <a:cubicBezTo>
                      <a:pt x="132" y="117"/>
                      <a:pt x="132" y="124"/>
                      <a:pt x="128" y="128"/>
                    </a:cubicBezTo>
                    <a:cubicBezTo>
                      <a:pt x="126" y="130"/>
                      <a:pt x="124" y="131"/>
                      <a:pt x="121"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54" name="Google Shape;1254;p49"/>
              <p:cNvSpPr/>
              <p:nvPr/>
            </p:nvSpPr>
            <p:spPr>
              <a:xfrm>
                <a:off x="6931363" y="1588001"/>
                <a:ext cx="11976" cy="100020"/>
              </a:xfrm>
              <a:custGeom>
                <a:avLst/>
                <a:gdLst/>
                <a:ahLst/>
                <a:cxnLst/>
                <a:rect l="l" t="t" r="r" b="b"/>
                <a:pathLst>
                  <a:path w="21" h="175" extrusionOk="0">
                    <a:moveTo>
                      <a:pt x="11" y="175"/>
                    </a:moveTo>
                    <a:cubicBezTo>
                      <a:pt x="5" y="175"/>
                      <a:pt x="0" y="171"/>
                      <a:pt x="0" y="165"/>
                    </a:cubicBezTo>
                    <a:cubicBezTo>
                      <a:pt x="0" y="10"/>
                      <a:pt x="0" y="10"/>
                      <a:pt x="0" y="10"/>
                    </a:cubicBezTo>
                    <a:cubicBezTo>
                      <a:pt x="0" y="4"/>
                      <a:pt x="5" y="0"/>
                      <a:pt x="11" y="0"/>
                    </a:cubicBezTo>
                    <a:cubicBezTo>
                      <a:pt x="17" y="0"/>
                      <a:pt x="21" y="4"/>
                      <a:pt x="21" y="10"/>
                    </a:cubicBezTo>
                    <a:cubicBezTo>
                      <a:pt x="21" y="165"/>
                      <a:pt x="21" y="165"/>
                      <a:pt x="21" y="165"/>
                    </a:cubicBezTo>
                    <a:cubicBezTo>
                      <a:pt x="21" y="171"/>
                      <a:pt x="17" y="175"/>
                      <a:pt x="11" y="175"/>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55" name="Google Shape;1255;p49"/>
              <p:cNvSpPr/>
              <p:nvPr/>
            </p:nvSpPr>
            <p:spPr>
              <a:xfrm>
                <a:off x="6847311" y="2280157"/>
                <a:ext cx="180080" cy="25726"/>
              </a:xfrm>
              <a:custGeom>
                <a:avLst/>
                <a:gdLst/>
                <a:ahLst/>
                <a:cxnLst/>
                <a:rect l="l" t="t" r="r" b="b"/>
                <a:pathLst>
                  <a:path w="315" h="45" extrusionOk="0">
                    <a:moveTo>
                      <a:pt x="0" y="23"/>
                    </a:moveTo>
                    <a:cubicBezTo>
                      <a:pt x="0" y="35"/>
                      <a:pt x="10" y="45"/>
                      <a:pt x="22" y="45"/>
                    </a:cubicBezTo>
                    <a:cubicBezTo>
                      <a:pt x="293" y="45"/>
                      <a:pt x="293" y="45"/>
                      <a:pt x="293" y="45"/>
                    </a:cubicBezTo>
                    <a:cubicBezTo>
                      <a:pt x="305" y="45"/>
                      <a:pt x="315" y="35"/>
                      <a:pt x="315" y="23"/>
                    </a:cubicBezTo>
                    <a:cubicBezTo>
                      <a:pt x="315" y="23"/>
                      <a:pt x="315" y="23"/>
                      <a:pt x="315" y="23"/>
                    </a:cubicBezTo>
                    <a:cubicBezTo>
                      <a:pt x="315" y="11"/>
                      <a:pt x="305" y="0"/>
                      <a:pt x="293" y="0"/>
                    </a:cubicBezTo>
                    <a:cubicBezTo>
                      <a:pt x="22" y="0"/>
                      <a:pt x="22" y="0"/>
                      <a:pt x="22" y="0"/>
                    </a:cubicBezTo>
                    <a:cubicBezTo>
                      <a:pt x="10" y="0"/>
                      <a:pt x="0" y="11"/>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56" name="Google Shape;1256;p49"/>
              <p:cNvSpPr/>
              <p:nvPr/>
            </p:nvSpPr>
            <p:spPr>
              <a:xfrm>
                <a:off x="6851968" y="2318524"/>
                <a:ext cx="170766" cy="25726"/>
              </a:xfrm>
              <a:custGeom>
                <a:avLst/>
                <a:gdLst/>
                <a:ahLst/>
                <a:cxnLst/>
                <a:rect l="l" t="t" r="r" b="b"/>
                <a:pathLst>
                  <a:path w="299" h="45" extrusionOk="0">
                    <a:moveTo>
                      <a:pt x="0" y="22"/>
                    </a:moveTo>
                    <a:cubicBezTo>
                      <a:pt x="0" y="35"/>
                      <a:pt x="10" y="45"/>
                      <a:pt x="23" y="45"/>
                    </a:cubicBezTo>
                    <a:cubicBezTo>
                      <a:pt x="277" y="45"/>
                      <a:pt x="277" y="45"/>
                      <a:pt x="277" y="45"/>
                    </a:cubicBezTo>
                    <a:cubicBezTo>
                      <a:pt x="289" y="45"/>
                      <a:pt x="299" y="35"/>
                      <a:pt x="299" y="22"/>
                    </a:cubicBezTo>
                    <a:cubicBezTo>
                      <a:pt x="299" y="22"/>
                      <a:pt x="299" y="22"/>
                      <a:pt x="299" y="22"/>
                    </a:cubicBezTo>
                    <a:cubicBezTo>
                      <a:pt x="299" y="10"/>
                      <a:pt x="289" y="0"/>
                      <a:pt x="277" y="0"/>
                    </a:cubicBezTo>
                    <a:cubicBezTo>
                      <a:pt x="23" y="0"/>
                      <a:pt x="23" y="0"/>
                      <a:pt x="23" y="0"/>
                    </a:cubicBezTo>
                    <a:cubicBezTo>
                      <a:pt x="10" y="0"/>
                      <a:pt x="0" y="10"/>
                      <a:pt x="0" y="2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57" name="Google Shape;1257;p49"/>
              <p:cNvSpPr/>
              <p:nvPr/>
            </p:nvSpPr>
            <p:spPr>
              <a:xfrm>
                <a:off x="6876364" y="2356225"/>
                <a:ext cx="122419" cy="25726"/>
              </a:xfrm>
              <a:custGeom>
                <a:avLst/>
                <a:gdLst/>
                <a:ahLst/>
                <a:cxnLst/>
                <a:rect l="l" t="t" r="r" b="b"/>
                <a:pathLst>
                  <a:path w="214" h="45" extrusionOk="0">
                    <a:moveTo>
                      <a:pt x="0" y="23"/>
                    </a:moveTo>
                    <a:cubicBezTo>
                      <a:pt x="0" y="35"/>
                      <a:pt x="10" y="45"/>
                      <a:pt x="22" y="45"/>
                    </a:cubicBezTo>
                    <a:cubicBezTo>
                      <a:pt x="192" y="45"/>
                      <a:pt x="192" y="45"/>
                      <a:pt x="192" y="45"/>
                    </a:cubicBezTo>
                    <a:cubicBezTo>
                      <a:pt x="204" y="45"/>
                      <a:pt x="214" y="35"/>
                      <a:pt x="214" y="23"/>
                    </a:cubicBezTo>
                    <a:cubicBezTo>
                      <a:pt x="214" y="23"/>
                      <a:pt x="214" y="23"/>
                      <a:pt x="214" y="23"/>
                    </a:cubicBezTo>
                    <a:cubicBezTo>
                      <a:pt x="214" y="10"/>
                      <a:pt x="204" y="0"/>
                      <a:pt x="192" y="0"/>
                    </a:cubicBezTo>
                    <a:cubicBezTo>
                      <a:pt x="22" y="0"/>
                      <a:pt x="22" y="0"/>
                      <a:pt x="22" y="0"/>
                    </a:cubicBezTo>
                    <a:cubicBezTo>
                      <a:pt x="10" y="0"/>
                      <a:pt x="0" y="10"/>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grpSp>
        <p:nvGrpSpPr>
          <p:cNvPr id="1258" name="Google Shape;1258;p49"/>
          <p:cNvGrpSpPr/>
          <p:nvPr/>
        </p:nvGrpSpPr>
        <p:grpSpPr>
          <a:xfrm>
            <a:off x="3061198" y="2986973"/>
            <a:ext cx="445779" cy="400764"/>
            <a:chOff x="3778727" y="4460423"/>
            <a:chExt cx="720160" cy="647438"/>
          </a:xfrm>
        </p:grpSpPr>
        <p:sp>
          <p:nvSpPr>
            <p:cNvPr id="1259" name="Google Shape;1259;p49"/>
            <p:cNvSpPr/>
            <p:nvPr/>
          </p:nvSpPr>
          <p:spPr>
            <a:xfrm>
              <a:off x="3957011" y="4902228"/>
              <a:ext cx="364723" cy="110621"/>
            </a:xfrm>
            <a:custGeom>
              <a:avLst/>
              <a:gdLst/>
              <a:ahLst/>
              <a:cxnLst/>
              <a:rect l="l" t="t" r="r" b="b"/>
              <a:pathLst>
                <a:path w="640" h="194" extrusionOk="0">
                  <a:moveTo>
                    <a:pt x="0" y="0"/>
                  </a:moveTo>
                  <a:cubicBezTo>
                    <a:pt x="63" y="130"/>
                    <a:pt x="63" y="130"/>
                    <a:pt x="63" y="130"/>
                  </a:cubicBezTo>
                  <a:cubicBezTo>
                    <a:pt x="64" y="130"/>
                    <a:pt x="64" y="130"/>
                    <a:pt x="64" y="130"/>
                  </a:cubicBezTo>
                  <a:cubicBezTo>
                    <a:pt x="64" y="130"/>
                    <a:pt x="64" y="130"/>
                    <a:pt x="64" y="131"/>
                  </a:cubicBezTo>
                  <a:cubicBezTo>
                    <a:pt x="70" y="143"/>
                    <a:pt x="70" y="143"/>
                    <a:pt x="70" y="143"/>
                  </a:cubicBezTo>
                  <a:cubicBezTo>
                    <a:pt x="93" y="170"/>
                    <a:pt x="188" y="194"/>
                    <a:pt x="320" y="194"/>
                  </a:cubicBezTo>
                  <a:cubicBezTo>
                    <a:pt x="452" y="194"/>
                    <a:pt x="547" y="170"/>
                    <a:pt x="571" y="143"/>
                  </a:cubicBezTo>
                  <a:cubicBezTo>
                    <a:pt x="577" y="131"/>
                    <a:pt x="577" y="131"/>
                    <a:pt x="577" y="131"/>
                  </a:cubicBezTo>
                  <a:cubicBezTo>
                    <a:pt x="577" y="130"/>
                    <a:pt x="577" y="130"/>
                    <a:pt x="577" y="130"/>
                  </a:cubicBezTo>
                  <a:cubicBezTo>
                    <a:pt x="577" y="130"/>
                    <a:pt x="577" y="130"/>
                    <a:pt x="577" y="130"/>
                  </a:cubicBezTo>
                  <a:cubicBezTo>
                    <a:pt x="640" y="0"/>
                    <a:pt x="640" y="0"/>
                    <a:pt x="640" y="0"/>
                  </a:cubicBezTo>
                  <a:cubicBezTo>
                    <a:pt x="587" y="29"/>
                    <a:pt x="452" y="46"/>
                    <a:pt x="320" y="46"/>
                  </a:cubicBezTo>
                  <a:cubicBezTo>
                    <a:pt x="189" y="46"/>
                    <a:pt x="53" y="29"/>
                    <a:pt x="0" y="0"/>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60" name="Google Shape;1260;p49"/>
            <p:cNvSpPr/>
            <p:nvPr/>
          </p:nvSpPr>
          <p:spPr>
            <a:xfrm>
              <a:off x="4002092" y="4999728"/>
              <a:ext cx="275015" cy="108132"/>
            </a:xfrm>
            <a:custGeom>
              <a:avLst/>
              <a:gdLst/>
              <a:ahLst/>
              <a:cxnLst/>
              <a:rect l="l" t="t" r="r" b="b"/>
              <a:pathLst>
                <a:path w="483" h="190" extrusionOk="0">
                  <a:moveTo>
                    <a:pt x="0" y="0"/>
                  </a:moveTo>
                  <a:cubicBezTo>
                    <a:pt x="61" y="125"/>
                    <a:pt x="61" y="125"/>
                    <a:pt x="61" y="125"/>
                  </a:cubicBezTo>
                  <a:cubicBezTo>
                    <a:pt x="62" y="126"/>
                    <a:pt x="62" y="127"/>
                    <a:pt x="63" y="128"/>
                  </a:cubicBezTo>
                  <a:cubicBezTo>
                    <a:pt x="70" y="144"/>
                    <a:pt x="70" y="144"/>
                    <a:pt x="70" y="144"/>
                  </a:cubicBezTo>
                  <a:cubicBezTo>
                    <a:pt x="93" y="170"/>
                    <a:pt x="162" y="190"/>
                    <a:pt x="241" y="190"/>
                  </a:cubicBezTo>
                  <a:cubicBezTo>
                    <a:pt x="320" y="190"/>
                    <a:pt x="389" y="170"/>
                    <a:pt x="412" y="144"/>
                  </a:cubicBezTo>
                  <a:cubicBezTo>
                    <a:pt x="420" y="128"/>
                    <a:pt x="420" y="128"/>
                    <a:pt x="420" y="128"/>
                  </a:cubicBezTo>
                  <a:cubicBezTo>
                    <a:pt x="421" y="127"/>
                    <a:pt x="421" y="126"/>
                    <a:pt x="421" y="125"/>
                  </a:cubicBezTo>
                  <a:cubicBezTo>
                    <a:pt x="483" y="0"/>
                    <a:pt x="483" y="0"/>
                    <a:pt x="483" y="0"/>
                  </a:cubicBezTo>
                  <a:cubicBezTo>
                    <a:pt x="437" y="26"/>
                    <a:pt x="338" y="41"/>
                    <a:pt x="241" y="41"/>
                  </a:cubicBezTo>
                  <a:cubicBezTo>
                    <a:pt x="144" y="41"/>
                    <a:pt x="45" y="26"/>
                    <a:pt x="0" y="0"/>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61" name="Google Shape;1261;p49"/>
            <p:cNvSpPr/>
            <p:nvPr/>
          </p:nvSpPr>
          <p:spPr>
            <a:xfrm>
              <a:off x="3780312" y="4519014"/>
              <a:ext cx="718575" cy="115145"/>
            </a:xfrm>
            <a:custGeom>
              <a:avLst/>
              <a:gdLst/>
              <a:ahLst/>
              <a:cxnLst/>
              <a:rect l="l" t="t" r="r" b="b"/>
              <a:pathLst>
                <a:path w="1261" h="202" extrusionOk="0">
                  <a:moveTo>
                    <a:pt x="630" y="53"/>
                  </a:moveTo>
                  <a:cubicBezTo>
                    <a:pt x="363" y="53"/>
                    <a:pt x="82" y="34"/>
                    <a:pt x="0" y="0"/>
                  </a:cubicBezTo>
                  <a:cubicBezTo>
                    <a:pt x="71" y="146"/>
                    <a:pt x="71" y="146"/>
                    <a:pt x="71" y="146"/>
                  </a:cubicBezTo>
                  <a:cubicBezTo>
                    <a:pt x="88" y="157"/>
                    <a:pt x="134" y="170"/>
                    <a:pt x="227" y="181"/>
                  </a:cubicBezTo>
                  <a:cubicBezTo>
                    <a:pt x="334" y="194"/>
                    <a:pt x="478" y="202"/>
                    <a:pt x="630" y="202"/>
                  </a:cubicBezTo>
                  <a:cubicBezTo>
                    <a:pt x="630" y="202"/>
                    <a:pt x="630" y="202"/>
                    <a:pt x="630" y="202"/>
                  </a:cubicBezTo>
                  <a:cubicBezTo>
                    <a:pt x="929" y="202"/>
                    <a:pt x="1147" y="174"/>
                    <a:pt x="1189" y="146"/>
                  </a:cubicBezTo>
                  <a:cubicBezTo>
                    <a:pt x="1261" y="0"/>
                    <a:pt x="1261" y="0"/>
                    <a:pt x="1261" y="0"/>
                  </a:cubicBezTo>
                  <a:cubicBezTo>
                    <a:pt x="1179" y="34"/>
                    <a:pt x="897" y="53"/>
                    <a:pt x="630" y="53"/>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62" name="Google Shape;1262;p49"/>
            <p:cNvSpPr/>
            <p:nvPr/>
          </p:nvSpPr>
          <p:spPr>
            <a:xfrm>
              <a:off x="3868662" y="4710395"/>
              <a:ext cx="541875" cy="112657"/>
            </a:xfrm>
            <a:custGeom>
              <a:avLst/>
              <a:gdLst/>
              <a:ahLst/>
              <a:cxnLst/>
              <a:rect l="l" t="t" r="r" b="b"/>
              <a:pathLst>
                <a:path w="951" h="198" extrusionOk="0">
                  <a:moveTo>
                    <a:pt x="0" y="0"/>
                  </a:moveTo>
                  <a:cubicBezTo>
                    <a:pt x="70" y="144"/>
                    <a:pt x="70" y="144"/>
                    <a:pt x="70" y="144"/>
                  </a:cubicBezTo>
                  <a:cubicBezTo>
                    <a:pt x="101" y="171"/>
                    <a:pt x="259" y="198"/>
                    <a:pt x="475" y="198"/>
                  </a:cubicBezTo>
                  <a:cubicBezTo>
                    <a:pt x="692" y="198"/>
                    <a:pt x="849" y="171"/>
                    <a:pt x="881" y="144"/>
                  </a:cubicBezTo>
                  <a:cubicBezTo>
                    <a:pt x="951" y="0"/>
                    <a:pt x="951" y="0"/>
                    <a:pt x="951" y="0"/>
                  </a:cubicBezTo>
                  <a:cubicBezTo>
                    <a:pt x="881" y="32"/>
                    <a:pt x="673" y="50"/>
                    <a:pt x="475" y="50"/>
                  </a:cubicBezTo>
                  <a:cubicBezTo>
                    <a:pt x="277" y="50"/>
                    <a:pt x="69" y="32"/>
                    <a:pt x="0"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63" name="Google Shape;1263;p49"/>
            <p:cNvSpPr/>
            <p:nvPr/>
          </p:nvSpPr>
          <p:spPr>
            <a:xfrm>
              <a:off x="3824940" y="4614704"/>
              <a:ext cx="629543" cy="114014"/>
            </a:xfrm>
            <a:custGeom>
              <a:avLst/>
              <a:gdLst/>
              <a:ahLst/>
              <a:cxnLst/>
              <a:rect l="l" t="t" r="r" b="b"/>
              <a:pathLst>
                <a:path w="1105" h="200" extrusionOk="0">
                  <a:moveTo>
                    <a:pt x="552" y="51"/>
                  </a:moveTo>
                  <a:cubicBezTo>
                    <a:pt x="399" y="51"/>
                    <a:pt x="255" y="44"/>
                    <a:pt x="147" y="31"/>
                  </a:cubicBezTo>
                  <a:cubicBezTo>
                    <a:pt x="76" y="22"/>
                    <a:pt x="26" y="12"/>
                    <a:pt x="0" y="0"/>
                  </a:cubicBezTo>
                  <a:cubicBezTo>
                    <a:pt x="70" y="145"/>
                    <a:pt x="70" y="145"/>
                    <a:pt x="70" y="145"/>
                  </a:cubicBezTo>
                  <a:cubicBezTo>
                    <a:pt x="108" y="173"/>
                    <a:pt x="296" y="200"/>
                    <a:pt x="552" y="200"/>
                  </a:cubicBezTo>
                  <a:cubicBezTo>
                    <a:pt x="809" y="200"/>
                    <a:pt x="996" y="173"/>
                    <a:pt x="1034" y="145"/>
                  </a:cubicBezTo>
                  <a:cubicBezTo>
                    <a:pt x="1105" y="0"/>
                    <a:pt x="1105" y="0"/>
                    <a:pt x="1105" y="0"/>
                  </a:cubicBezTo>
                  <a:cubicBezTo>
                    <a:pt x="1030" y="33"/>
                    <a:pt x="785" y="51"/>
                    <a:pt x="552" y="5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64" name="Google Shape;1264;p49"/>
            <p:cNvSpPr/>
            <p:nvPr/>
          </p:nvSpPr>
          <p:spPr>
            <a:xfrm>
              <a:off x="3912610" y="4806085"/>
              <a:ext cx="453525" cy="112204"/>
            </a:xfrm>
            <a:custGeom>
              <a:avLst/>
              <a:gdLst/>
              <a:ahLst/>
              <a:cxnLst/>
              <a:rect l="l" t="t" r="r" b="b"/>
              <a:pathLst>
                <a:path w="796" h="197" extrusionOk="0">
                  <a:moveTo>
                    <a:pt x="0" y="0"/>
                  </a:moveTo>
                  <a:cubicBezTo>
                    <a:pt x="65" y="132"/>
                    <a:pt x="65" y="132"/>
                    <a:pt x="65" y="132"/>
                  </a:cubicBezTo>
                  <a:cubicBezTo>
                    <a:pt x="65" y="132"/>
                    <a:pt x="65" y="132"/>
                    <a:pt x="65" y="132"/>
                  </a:cubicBezTo>
                  <a:cubicBezTo>
                    <a:pt x="65" y="133"/>
                    <a:pt x="65" y="133"/>
                    <a:pt x="65" y="133"/>
                  </a:cubicBezTo>
                  <a:cubicBezTo>
                    <a:pt x="70" y="142"/>
                    <a:pt x="70" y="142"/>
                    <a:pt x="70" y="142"/>
                  </a:cubicBezTo>
                  <a:cubicBezTo>
                    <a:pt x="95" y="170"/>
                    <a:pt x="221" y="197"/>
                    <a:pt x="398" y="197"/>
                  </a:cubicBezTo>
                  <a:cubicBezTo>
                    <a:pt x="576" y="197"/>
                    <a:pt x="702" y="170"/>
                    <a:pt x="727" y="142"/>
                  </a:cubicBezTo>
                  <a:cubicBezTo>
                    <a:pt x="732" y="133"/>
                    <a:pt x="732" y="133"/>
                    <a:pt x="732" y="133"/>
                  </a:cubicBezTo>
                  <a:cubicBezTo>
                    <a:pt x="732" y="132"/>
                    <a:pt x="732" y="132"/>
                    <a:pt x="732" y="132"/>
                  </a:cubicBezTo>
                  <a:cubicBezTo>
                    <a:pt x="732" y="132"/>
                    <a:pt x="732" y="132"/>
                    <a:pt x="732" y="132"/>
                  </a:cubicBezTo>
                  <a:cubicBezTo>
                    <a:pt x="796" y="0"/>
                    <a:pt x="796" y="0"/>
                    <a:pt x="796" y="0"/>
                  </a:cubicBezTo>
                  <a:cubicBezTo>
                    <a:pt x="735" y="31"/>
                    <a:pt x="562" y="48"/>
                    <a:pt x="398" y="48"/>
                  </a:cubicBezTo>
                  <a:cubicBezTo>
                    <a:pt x="234" y="48"/>
                    <a:pt x="62" y="31"/>
                    <a:pt x="0" y="0"/>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65" name="Google Shape;1265;p49"/>
            <p:cNvSpPr/>
            <p:nvPr/>
          </p:nvSpPr>
          <p:spPr>
            <a:xfrm>
              <a:off x="3778727" y="4460423"/>
              <a:ext cx="719100" cy="79200"/>
            </a:xfrm>
            <a:prstGeom prst="ellipse">
              <a:avLst/>
            </a:pr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266" name="Google Shape;1266;p49"/>
          <p:cNvGrpSpPr/>
          <p:nvPr/>
        </p:nvGrpSpPr>
        <p:grpSpPr>
          <a:xfrm>
            <a:off x="1138083" y="2972048"/>
            <a:ext cx="445680" cy="430613"/>
            <a:chOff x="557494" y="4436312"/>
            <a:chExt cx="720000" cy="695660"/>
          </a:xfrm>
        </p:grpSpPr>
        <p:sp>
          <p:nvSpPr>
            <p:cNvPr id="1267" name="Google Shape;1267;p49"/>
            <p:cNvSpPr/>
            <p:nvPr/>
          </p:nvSpPr>
          <p:spPr>
            <a:xfrm>
              <a:off x="557494" y="4436312"/>
              <a:ext cx="720000" cy="144600"/>
            </a:xfrm>
            <a:prstGeom prst="ellipse">
              <a:avLst/>
            </a:pr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68" name="Google Shape;1268;p49"/>
            <p:cNvSpPr/>
            <p:nvPr/>
          </p:nvSpPr>
          <p:spPr>
            <a:xfrm>
              <a:off x="651816" y="4730082"/>
              <a:ext cx="533789" cy="218575"/>
            </a:xfrm>
            <a:custGeom>
              <a:avLst/>
              <a:gdLst/>
              <a:ahLst/>
              <a:cxnLst/>
              <a:rect l="l" t="t" r="r" b="b"/>
              <a:pathLst>
                <a:path w="791" h="325" extrusionOk="0">
                  <a:moveTo>
                    <a:pt x="0" y="0"/>
                  </a:moveTo>
                  <a:cubicBezTo>
                    <a:pt x="100" y="218"/>
                    <a:pt x="100" y="218"/>
                    <a:pt x="100" y="218"/>
                  </a:cubicBezTo>
                  <a:cubicBezTo>
                    <a:pt x="100" y="218"/>
                    <a:pt x="100" y="218"/>
                    <a:pt x="100" y="218"/>
                  </a:cubicBezTo>
                  <a:cubicBezTo>
                    <a:pt x="100" y="218"/>
                    <a:pt x="100" y="218"/>
                    <a:pt x="100" y="218"/>
                  </a:cubicBezTo>
                  <a:cubicBezTo>
                    <a:pt x="115" y="251"/>
                    <a:pt x="115" y="251"/>
                    <a:pt x="115" y="251"/>
                  </a:cubicBezTo>
                  <a:cubicBezTo>
                    <a:pt x="155" y="294"/>
                    <a:pt x="267" y="325"/>
                    <a:pt x="395" y="325"/>
                  </a:cubicBezTo>
                  <a:cubicBezTo>
                    <a:pt x="524" y="325"/>
                    <a:pt x="636" y="294"/>
                    <a:pt x="676" y="251"/>
                  </a:cubicBezTo>
                  <a:cubicBezTo>
                    <a:pt x="691" y="218"/>
                    <a:pt x="691" y="218"/>
                    <a:pt x="691" y="218"/>
                  </a:cubicBezTo>
                  <a:cubicBezTo>
                    <a:pt x="691" y="218"/>
                    <a:pt x="691" y="218"/>
                    <a:pt x="691" y="218"/>
                  </a:cubicBezTo>
                  <a:cubicBezTo>
                    <a:pt x="691" y="218"/>
                    <a:pt x="691" y="218"/>
                    <a:pt x="691" y="218"/>
                  </a:cubicBezTo>
                  <a:cubicBezTo>
                    <a:pt x="791" y="0"/>
                    <a:pt x="791" y="0"/>
                    <a:pt x="791" y="0"/>
                  </a:cubicBezTo>
                  <a:cubicBezTo>
                    <a:pt x="715" y="44"/>
                    <a:pt x="553" y="68"/>
                    <a:pt x="395" y="68"/>
                  </a:cubicBezTo>
                  <a:cubicBezTo>
                    <a:pt x="237" y="68"/>
                    <a:pt x="75" y="44"/>
                    <a:pt x="0"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69" name="Google Shape;1269;p49"/>
            <p:cNvSpPr/>
            <p:nvPr/>
          </p:nvSpPr>
          <p:spPr>
            <a:xfrm>
              <a:off x="564298" y="4539996"/>
              <a:ext cx="709060" cy="225815"/>
            </a:xfrm>
            <a:custGeom>
              <a:avLst/>
              <a:gdLst/>
              <a:ahLst/>
              <a:cxnLst/>
              <a:rect l="l" t="t" r="r" b="b"/>
              <a:pathLst>
                <a:path w="1051" h="336" extrusionOk="0">
                  <a:moveTo>
                    <a:pt x="917" y="45"/>
                  </a:moveTo>
                  <a:cubicBezTo>
                    <a:pt x="812" y="67"/>
                    <a:pt x="673" y="79"/>
                    <a:pt x="525" y="79"/>
                  </a:cubicBezTo>
                  <a:cubicBezTo>
                    <a:pt x="378" y="79"/>
                    <a:pt x="239" y="67"/>
                    <a:pt x="134" y="45"/>
                  </a:cubicBezTo>
                  <a:cubicBezTo>
                    <a:pt x="87" y="35"/>
                    <a:pt x="34" y="20"/>
                    <a:pt x="0" y="0"/>
                  </a:cubicBezTo>
                  <a:cubicBezTo>
                    <a:pt x="116" y="253"/>
                    <a:pt x="116" y="253"/>
                    <a:pt x="116" y="253"/>
                  </a:cubicBezTo>
                  <a:cubicBezTo>
                    <a:pt x="160" y="296"/>
                    <a:pt x="313" y="336"/>
                    <a:pt x="525" y="336"/>
                  </a:cubicBezTo>
                  <a:cubicBezTo>
                    <a:pt x="738" y="336"/>
                    <a:pt x="891" y="296"/>
                    <a:pt x="934" y="253"/>
                  </a:cubicBezTo>
                  <a:cubicBezTo>
                    <a:pt x="1051" y="0"/>
                    <a:pt x="1051" y="0"/>
                    <a:pt x="1051" y="0"/>
                  </a:cubicBezTo>
                  <a:cubicBezTo>
                    <a:pt x="1017" y="20"/>
                    <a:pt x="964" y="35"/>
                    <a:pt x="917" y="45"/>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70" name="Google Shape;1270;p49"/>
            <p:cNvSpPr/>
            <p:nvPr/>
          </p:nvSpPr>
          <p:spPr>
            <a:xfrm>
              <a:off x="739569" y="4921102"/>
              <a:ext cx="357815" cy="210870"/>
            </a:xfrm>
            <a:custGeom>
              <a:avLst/>
              <a:gdLst/>
              <a:ahLst/>
              <a:cxnLst/>
              <a:rect l="l" t="t" r="r" b="b"/>
              <a:pathLst>
                <a:path w="530" h="314" extrusionOk="0">
                  <a:moveTo>
                    <a:pt x="0" y="0"/>
                  </a:moveTo>
                  <a:cubicBezTo>
                    <a:pt x="95" y="207"/>
                    <a:pt x="95" y="207"/>
                    <a:pt x="95" y="207"/>
                  </a:cubicBezTo>
                  <a:cubicBezTo>
                    <a:pt x="95" y="207"/>
                    <a:pt x="95" y="207"/>
                    <a:pt x="95" y="207"/>
                  </a:cubicBezTo>
                  <a:cubicBezTo>
                    <a:pt x="95" y="207"/>
                    <a:pt x="95" y="207"/>
                    <a:pt x="95" y="207"/>
                  </a:cubicBezTo>
                  <a:cubicBezTo>
                    <a:pt x="121" y="263"/>
                    <a:pt x="121" y="263"/>
                    <a:pt x="121" y="263"/>
                  </a:cubicBezTo>
                  <a:cubicBezTo>
                    <a:pt x="151" y="293"/>
                    <a:pt x="204" y="314"/>
                    <a:pt x="265" y="314"/>
                  </a:cubicBezTo>
                  <a:cubicBezTo>
                    <a:pt x="326" y="314"/>
                    <a:pt x="380" y="293"/>
                    <a:pt x="410" y="263"/>
                  </a:cubicBezTo>
                  <a:cubicBezTo>
                    <a:pt x="435" y="207"/>
                    <a:pt x="435" y="207"/>
                    <a:pt x="435" y="207"/>
                  </a:cubicBezTo>
                  <a:cubicBezTo>
                    <a:pt x="435" y="207"/>
                    <a:pt x="435" y="207"/>
                    <a:pt x="435" y="207"/>
                  </a:cubicBezTo>
                  <a:cubicBezTo>
                    <a:pt x="436" y="207"/>
                    <a:pt x="436" y="207"/>
                    <a:pt x="436" y="207"/>
                  </a:cubicBezTo>
                  <a:cubicBezTo>
                    <a:pt x="530" y="0"/>
                    <a:pt x="530" y="0"/>
                    <a:pt x="530" y="0"/>
                  </a:cubicBezTo>
                  <a:cubicBezTo>
                    <a:pt x="476" y="35"/>
                    <a:pt x="378" y="57"/>
                    <a:pt x="265" y="57"/>
                  </a:cubicBezTo>
                  <a:cubicBezTo>
                    <a:pt x="152" y="57"/>
                    <a:pt x="55" y="35"/>
                    <a:pt x="0"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271" name="Google Shape;1271;p49"/>
          <p:cNvGrpSpPr/>
          <p:nvPr/>
        </p:nvGrpSpPr>
        <p:grpSpPr>
          <a:xfrm>
            <a:off x="4343305" y="2964459"/>
            <a:ext cx="445833" cy="445792"/>
            <a:chOff x="5926265" y="4424051"/>
            <a:chExt cx="720246" cy="720181"/>
          </a:xfrm>
        </p:grpSpPr>
        <p:sp>
          <p:nvSpPr>
            <p:cNvPr id="1272" name="Google Shape;1272;p49"/>
            <p:cNvSpPr/>
            <p:nvPr/>
          </p:nvSpPr>
          <p:spPr>
            <a:xfrm>
              <a:off x="5926265" y="4424051"/>
              <a:ext cx="355650" cy="355620"/>
            </a:xfrm>
            <a:custGeom>
              <a:avLst/>
              <a:gdLst/>
              <a:ahLst/>
              <a:cxnLst/>
              <a:rect l="l" t="t" r="r" b="b"/>
              <a:pathLst>
                <a:path w="671" h="671" extrusionOk="0">
                  <a:moveTo>
                    <a:pt x="576" y="124"/>
                  </a:moveTo>
                  <a:cubicBezTo>
                    <a:pt x="451" y="0"/>
                    <a:pt x="249" y="0"/>
                    <a:pt x="125" y="124"/>
                  </a:cubicBezTo>
                  <a:cubicBezTo>
                    <a:pt x="0" y="249"/>
                    <a:pt x="0" y="451"/>
                    <a:pt x="125" y="575"/>
                  </a:cubicBezTo>
                  <a:cubicBezTo>
                    <a:pt x="189" y="640"/>
                    <a:pt x="274" y="671"/>
                    <a:pt x="359" y="668"/>
                  </a:cubicBezTo>
                  <a:cubicBezTo>
                    <a:pt x="510" y="669"/>
                    <a:pt x="510" y="669"/>
                    <a:pt x="510" y="669"/>
                  </a:cubicBezTo>
                  <a:cubicBezTo>
                    <a:pt x="669" y="669"/>
                    <a:pt x="669" y="669"/>
                    <a:pt x="669" y="669"/>
                  </a:cubicBezTo>
                  <a:cubicBezTo>
                    <a:pt x="669" y="509"/>
                    <a:pt x="669" y="509"/>
                    <a:pt x="669" y="509"/>
                  </a:cubicBezTo>
                  <a:cubicBezTo>
                    <a:pt x="669" y="358"/>
                    <a:pt x="669" y="358"/>
                    <a:pt x="669" y="358"/>
                  </a:cubicBezTo>
                  <a:cubicBezTo>
                    <a:pt x="671" y="274"/>
                    <a:pt x="640" y="189"/>
                    <a:pt x="576" y="12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73" name="Google Shape;1273;p49"/>
            <p:cNvSpPr/>
            <p:nvPr/>
          </p:nvSpPr>
          <p:spPr>
            <a:xfrm>
              <a:off x="5926265" y="4788612"/>
              <a:ext cx="355650" cy="355620"/>
            </a:xfrm>
            <a:custGeom>
              <a:avLst/>
              <a:gdLst/>
              <a:ahLst/>
              <a:cxnLst/>
              <a:rect l="l" t="t" r="r" b="b"/>
              <a:pathLst>
                <a:path w="671" h="671" extrusionOk="0">
                  <a:moveTo>
                    <a:pt x="125" y="95"/>
                  </a:moveTo>
                  <a:cubicBezTo>
                    <a:pt x="0" y="220"/>
                    <a:pt x="0" y="422"/>
                    <a:pt x="125" y="546"/>
                  </a:cubicBezTo>
                  <a:cubicBezTo>
                    <a:pt x="249" y="671"/>
                    <a:pt x="451" y="671"/>
                    <a:pt x="576" y="546"/>
                  </a:cubicBezTo>
                  <a:cubicBezTo>
                    <a:pt x="640" y="482"/>
                    <a:pt x="671" y="397"/>
                    <a:pt x="669" y="312"/>
                  </a:cubicBezTo>
                  <a:cubicBezTo>
                    <a:pt x="669" y="161"/>
                    <a:pt x="669" y="161"/>
                    <a:pt x="669" y="161"/>
                  </a:cubicBezTo>
                  <a:cubicBezTo>
                    <a:pt x="669" y="1"/>
                    <a:pt x="669" y="1"/>
                    <a:pt x="669" y="1"/>
                  </a:cubicBezTo>
                  <a:cubicBezTo>
                    <a:pt x="510" y="2"/>
                    <a:pt x="510" y="2"/>
                    <a:pt x="510" y="2"/>
                  </a:cubicBezTo>
                  <a:cubicBezTo>
                    <a:pt x="359" y="2"/>
                    <a:pt x="359" y="2"/>
                    <a:pt x="359" y="2"/>
                  </a:cubicBezTo>
                  <a:cubicBezTo>
                    <a:pt x="274" y="0"/>
                    <a:pt x="189" y="31"/>
                    <a:pt x="125" y="95"/>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74" name="Google Shape;1274;p49"/>
            <p:cNvSpPr/>
            <p:nvPr/>
          </p:nvSpPr>
          <p:spPr>
            <a:xfrm>
              <a:off x="6290862" y="4788612"/>
              <a:ext cx="355650" cy="355620"/>
            </a:xfrm>
            <a:custGeom>
              <a:avLst/>
              <a:gdLst/>
              <a:ahLst/>
              <a:cxnLst/>
              <a:rect l="l" t="t" r="r" b="b"/>
              <a:pathLst>
                <a:path w="671" h="671" extrusionOk="0">
                  <a:moveTo>
                    <a:pt x="96" y="546"/>
                  </a:moveTo>
                  <a:cubicBezTo>
                    <a:pt x="220" y="671"/>
                    <a:pt x="422" y="671"/>
                    <a:pt x="547" y="546"/>
                  </a:cubicBezTo>
                  <a:cubicBezTo>
                    <a:pt x="671" y="422"/>
                    <a:pt x="671" y="220"/>
                    <a:pt x="547" y="95"/>
                  </a:cubicBezTo>
                  <a:cubicBezTo>
                    <a:pt x="482" y="31"/>
                    <a:pt x="397" y="0"/>
                    <a:pt x="313" y="2"/>
                  </a:cubicBezTo>
                  <a:cubicBezTo>
                    <a:pt x="161" y="2"/>
                    <a:pt x="161" y="2"/>
                    <a:pt x="161" y="2"/>
                  </a:cubicBezTo>
                  <a:cubicBezTo>
                    <a:pt x="2" y="1"/>
                    <a:pt x="2" y="1"/>
                    <a:pt x="2" y="1"/>
                  </a:cubicBezTo>
                  <a:cubicBezTo>
                    <a:pt x="2" y="161"/>
                    <a:pt x="2" y="161"/>
                    <a:pt x="2" y="161"/>
                  </a:cubicBezTo>
                  <a:cubicBezTo>
                    <a:pt x="2" y="312"/>
                    <a:pt x="2" y="312"/>
                    <a:pt x="2" y="312"/>
                  </a:cubicBezTo>
                  <a:cubicBezTo>
                    <a:pt x="0" y="397"/>
                    <a:pt x="31" y="482"/>
                    <a:pt x="96" y="546"/>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75" name="Google Shape;1275;p49"/>
            <p:cNvSpPr/>
            <p:nvPr/>
          </p:nvSpPr>
          <p:spPr>
            <a:xfrm>
              <a:off x="6290862" y="4424051"/>
              <a:ext cx="355650" cy="355620"/>
            </a:xfrm>
            <a:custGeom>
              <a:avLst/>
              <a:gdLst/>
              <a:ahLst/>
              <a:cxnLst/>
              <a:rect l="l" t="t" r="r" b="b"/>
              <a:pathLst>
                <a:path w="671" h="671" extrusionOk="0">
                  <a:moveTo>
                    <a:pt x="547" y="575"/>
                  </a:moveTo>
                  <a:cubicBezTo>
                    <a:pt x="671" y="451"/>
                    <a:pt x="671" y="249"/>
                    <a:pt x="547" y="124"/>
                  </a:cubicBezTo>
                  <a:cubicBezTo>
                    <a:pt x="422" y="0"/>
                    <a:pt x="220" y="0"/>
                    <a:pt x="96" y="124"/>
                  </a:cubicBezTo>
                  <a:cubicBezTo>
                    <a:pt x="31" y="189"/>
                    <a:pt x="0" y="274"/>
                    <a:pt x="2" y="358"/>
                  </a:cubicBezTo>
                  <a:cubicBezTo>
                    <a:pt x="2" y="509"/>
                    <a:pt x="2" y="509"/>
                    <a:pt x="2" y="509"/>
                  </a:cubicBezTo>
                  <a:cubicBezTo>
                    <a:pt x="2" y="669"/>
                    <a:pt x="2" y="669"/>
                    <a:pt x="2" y="669"/>
                  </a:cubicBezTo>
                  <a:cubicBezTo>
                    <a:pt x="161" y="669"/>
                    <a:pt x="161" y="669"/>
                    <a:pt x="161" y="669"/>
                  </a:cubicBezTo>
                  <a:cubicBezTo>
                    <a:pt x="313" y="668"/>
                    <a:pt x="313" y="668"/>
                    <a:pt x="313" y="668"/>
                  </a:cubicBezTo>
                  <a:cubicBezTo>
                    <a:pt x="397" y="671"/>
                    <a:pt x="482" y="640"/>
                    <a:pt x="547" y="575"/>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276" name="Google Shape;1276;p49"/>
          <p:cNvGrpSpPr/>
          <p:nvPr/>
        </p:nvGrpSpPr>
        <p:grpSpPr>
          <a:xfrm>
            <a:off x="1779066" y="2984013"/>
            <a:ext cx="445680" cy="406684"/>
            <a:chOff x="1631150" y="4455641"/>
            <a:chExt cx="720000" cy="657002"/>
          </a:xfrm>
        </p:grpSpPr>
        <p:sp>
          <p:nvSpPr>
            <p:cNvPr id="1277" name="Google Shape;1277;p49"/>
            <p:cNvSpPr/>
            <p:nvPr/>
          </p:nvSpPr>
          <p:spPr>
            <a:xfrm>
              <a:off x="1631150" y="4455641"/>
              <a:ext cx="720000" cy="107700"/>
            </a:xfrm>
            <a:prstGeom prst="ellipse">
              <a:avLst/>
            </a:pr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78" name="Google Shape;1278;p49"/>
            <p:cNvSpPr/>
            <p:nvPr/>
          </p:nvSpPr>
          <p:spPr>
            <a:xfrm>
              <a:off x="1846141" y="4957304"/>
              <a:ext cx="293050" cy="155339"/>
            </a:xfrm>
            <a:custGeom>
              <a:avLst/>
              <a:gdLst/>
              <a:ahLst/>
              <a:cxnLst/>
              <a:rect l="l" t="t" r="r" b="b"/>
              <a:pathLst>
                <a:path w="462" h="245" extrusionOk="0">
                  <a:moveTo>
                    <a:pt x="0" y="0"/>
                  </a:moveTo>
                  <a:cubicBezTo>
                    <a:pt x="98" y="204"/>
                    <a:pt x="98" y="204"/>
                    <a:pt x="98" y="204"/>
                  </a:cubicBezTo>
                  <a:cubicBezTo>
                    <a:pt x="125" y="229"/>
                    <a:pt x="175" y="245"/>
                    <a:pt x="231" y="245"/>
                  </a:cubicBezTo>
                  <a:cubicBezTo>
                    <a:pt x="287" y="245"/>
                    <a:pt x="336" y="229"/>
                    <a:pt x="363" y="204"/>
                  </a:cubicBezTo>
                  <a:cubicBezTo>
                    <a:pt x="462" y="0"/>
                    <a:pt x="462" y="0"/>
                    <a:pt x="462" y="0"/>
                  </a:cubicBezTo>
                  <a:cubicBezTo>
                    <a:pt x="413" y="27"/>
                    <a:pt x="328" y="44"/>
                    <a:pt x="231" y="44"/>
                  </a:cubicBezTo>
                  <a:cubicBezTo>
                    <a:pt x="133" y="44"/>
                    <a:pt x="49" y="27"/>
                    <a:pt x="0" y="0"/>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79" name="Google Shape;1279;p49"/>
            <p:cNvSpPr/>
            <p:nvPr/>
          </p:nvSpPr>
          <p:spPr>
            <a:xfrm>
              <a:off x="1776241" y="4814286"/>
              <a:ext cx="431967" cy="161500"/>
            </a:xfrm>
            <a:custGeom>
              <a:avLst/>
              <a:gdLst/>
              <a:ahLst/>
              <a:cxnLst/>
              <a:rect l="l" t="t" r="r" b="b"/>
              <a:pathLst>
                <a:path w="681" h="255" extrusionOk="0">
                  <a:moveTo>
                    <a:pt x="0" y="0"/>
                  </a:moveTo>
                  <a:cubicBezTo>
                    <a:pt x="55" y="112"/>
                    <a:pt x="55" y="112"/>
                    <a:pt x="55" y="112"/>
                  </a:cubicBezTo>
                  <a:cubicBezTo>
                    <a:pt x="95" y="195"/>
                    <a:pt x="95" y="195"/>
                    <a:pt x="95" y="195"/>
                  </a:cubicBezTo>
                  <a:cubicBezTo>
                    <a:pt x="126" y="227"/>
                    <a:pt x="217" y="255"/>
                    <a:pt x="341" y="255"/>
                  </a:cubicBezTo>
                  <a:cubicBezTo>
                    <a:pt x="464" y="255"/>
                    <a:pt x="555" y="227"/>
                    <a:pt x="587" y="195"/>
                  </a:cubicBezTo>
                  <a:cubicBezTo>
                    <a:pt x="627" y="112"/>
                    <a:pt x="627" y="112"/>
                    <a:pt x="627" y="112"/>
                  </a:cubicBezTo>
                  <a:cubicBezTo>
                    <a:pt x="681" y="0"/>
                    <a:pt x="681" y="0"/>
                    <a:pt x="681" y="0"/>
                  </a:cubicBezTo>
                  <a:cubicBezTo>
                    <a:pt x="624" y="30"/>
                    <a:pt x="508" y="54"/>
                    <a:pt x="341" y="54"/>
                  </a:cubicBezTo>
                  <a:cubicBezTo>
                    <a:pt x="173" y="54"/>
                    <a:pt x="58" y="30"/>
                    <a:pt x="0"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80" name="Google Shape;1280;p49"/>
            <p:cNvSpPr/>
            <p:nvPr/>
          </p:nvSpPr>
          <p:spPr>
            <a:xfrm>
              <a:off x="1639308" y="4531550"/>
              <a:ext cx="706054" cy="169201"/>
            </a:xfrm>
            <a:custGeom>
              <a:avLst/>
              <a:gdLst/>
              <a:ahLst/>
              <a:cxnLst/>
              <a:rect l="l" t="t" r="r" b="b"/>
              <a:pathLst>
                <a:path w="1113" h="267" extrusionOk="0">
                  <a:moveTo>
                    <a:pt x="557" y="66"/>
                  </a:moveTo>
                  <a:cubicBezTo>
                    <a:pt x="326" y="66"/>
                    <a:pt x="84" y="43"/>
                    <a:pt x="0" y="0"/>
                  </a:cubicBezTo>
                  <a:cubicBezTo>
                    <a:pt x="96" y="198"/>
                    <a:pt x="96" y="198"/>
                    <a:pt x="96" y="198"/>
                  </a:cubicBezTo>
                  <a:cubicBezTo>
                    <a:pt x="135" y="230"/>
                    <a:pt x="295" y="267"/>
                    <a:pt x="557" y="267"/>
                  </a:cubicBezTo>
                  <a:cubicBezTo>
                    <a:pt x="819" y="267"/>
                    <a:pt x="979" y="230"/>
                    <a:pt x="1017" y="198"/>
                  </a:cubicBezTo>
                  <a:cubicBezTo>
                    <a:pt x="1113" y="0"/>
                    <a:pt x="1113" y="0"/>
                    <a:pt x="1113" y="0"/>
                  </a:cubicBezTo>
                  <a:cubicBezTo>
                    <a:pt x="1029" y="43"/>
                    <a:pt x="787" y="66"/>
                    <a:pt x="557" y="66"/>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81" name="Google Shape;1281;p49"/>
            <p:cNvSpPr/>
            <p:nvPr/>
          </p:nvSpPr>
          <p:spPr>
            <a:xfrm>
              <a:off x="1708546" y="4674128"/>
              <a:ext cx="567578" cy="164141"/>
            </a:xfrm>
            <a:custGeom>
              <a:avLst/>
              <a:gdLst/>
              <a:ahLst/>
              <a:cxnLst/>
              <a:rect l="l" t="t" r="r" b="b"/>
              <a:pathLst>
                <a:path w="895" h="259" extrusionOk="0">
                  <a:moveTo>
                    <a:pt x="0" y="0"/>
                  </a:moveTo>
                  <a:cubicBezTo>
                    <a:pt x="94" y="193"/>
                    <a:pt x="94" y="193"/>
                    <a:pt x="94" y="193"/>
                  </a:cubicBezTo>
                  <a:cubicBezTo>
                    <a:pt x="130" y="227"/>
                    <a:pt x="266" y="259"/>
                    <a:pt x="448" y="259"/>
                  </a:cubicBezTo>
                  <a:cubicBezTo>
                    <a:pt x="630" y="259"/>
                    <a:pt x="765" y="227"/>
                    <a:pt x="802" y="193"/>
                  </a:cubicBezTo>
                  <a:cubicBezTo>
                    <a:pt x="895" y="0"/>
                    <a:pt x="895" y="0"/>
                    <a:pt x="895" y="0"/>
                  </a:cubicBezTo>
                  <a:cubicBezTo>
                    <a:pt x="815" y="38"/>
                    <a:pt x="627" y="58"/>
                    <a:pt x="448" y="58"/>
                  </a:cubicBezTo>
                  <a:cubicBezTo>
                    <a:pt x="268" y="58"/>
                    <a:pt x="81" y="38"/>
                    <a:pt x="0"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282" name="Google Shape;1282;p49"/>
          <p:cNvGrpSpPr/>
          <p:nvPr/>
        </p:nvGrpSpPr>
        <p:grpSpPr>
          <a:xfrm>
            <a:off x="2420095" y="2983429"/>
            <a:ext cx="445680" cy="407853"/>
            <a:chOff x="2704878" y="4454697"/>
            <a:chExt cx="720000" cy="658889"/>
          </a:xfrm>
        </p:grpSpPr>
        <p:sp>
          <p:nvSpPr>
            <p:cNvPr id="1283" name="Google Shape;1283;p49"/>
            <p:cNvSpPr/>
            <p:nvPr/>
          </p:nvSpPr>
          <p:spPr>
            <a:xfrm>
              <a:off x="2704878" y="4454697"/>
              <a:ext cx="720000" cy="86400"/>
            </a:xfrm>
            <a:prstGeom prst="ellipse">
              <a:avLst/>
            </a:pr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84" name="Google Shape;1284;p49"/>
            <p:cNvSpPr/>
            <p:nvPr/>
          </p:nvSpPr>
          <p:spPr>
            <a:xfrm>
              <a:off x="2824150" y="4749732"/>
              <a:ext cx="484183" cy="135418"/>
            </a:xfrm>
            <a:custGeom>
              <a:avLst/>
              <a:gdLst/>
              <a:ahLst/>
              <a:cxnLst/>
              <a:rect l="l" t="t" r="r" b="b"/>
              <a:pathLst>
                <a:path w="735" h="205" extrusionOk="0">
                  <a:moveTo>
                    <a:pt x="0" y="0"/>
                  </a:moveTo>
                  <a:cubicBezTo>
                    <a:pt x="75" y="153"/>
                    <a:pt x="75" y="153"/>
                    <a:pt x="75" y="153"/>
                  </a:cubicBezTo>
                  <a:cubicBezTo>
                    <a:pt x="104" y="179"/>
                    <a:pt x="216" y="205"/>
                    <a:pt x="368" y="205"/>
                  </a:cubicBezTo>
                  <a:cubicBezTo>
                    <a:pt x="519" y="205"/>
                    <a:pt x="632" y="179"/>
                    <a:pt x="660" y="153"/>
                  </a:cubicBezTo>
                  <a:cubicBezTo>
                    <a:pt x="735" y="0"/>
                    <a:pt x="735" y="0"/>
                    <a:pt x="735" y="0"/>
                  </a:cubicBezTo>
                  <a:cubicBezTo>
                    <a:pt x="668" y="31"/>
                    <a:pt x="515" y="47"/>
                    <a:pt x="368" y="47"/>
                  </a:cubicBezTo>
                  <a:cubicBezTo>
                    <a:pt x="221" y="47"/>
                    <a:pt x="67" y="31"/>
                    <a:pt x="0"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85" name="Google Shape;1285;p49"/>
            <p:cNvSpPr/>
            <p:nvPr/>
          </p:nvSpPr>
          <p:spPr>
            <a:xfrm>
              <a:off x="2939432" y="4986160"/>
              <a:ext cx="253620" cy="127427"/>
            </a:xfrm>
            <a:custGeom>
              <a:avLst/>
              <a:gdLst/>
              <a:ahLst/>
              <a:cxnLst/>
              <a:rect l="l" t="t" r="r" b="b"/>
              <a:pathLst>
                <a:path w="385" h="193" extrusionOk="0">
                  <a:moveTo>
                    <a:pt x="0" y="0"/>
                  </a:moveTo>
                  <a:cubicBezTo>
                    <a:pt x="76" y="157"/>
                    <a:pt x="76" y="157"/>
                    <a:pt x="76" y="157"/>
                  </a:cubicBezTo>
                  <a:cubicBezTo>
                    <a:pt x="98" y="178"/>
                    <a:pt x="143" y="193"/>
                    <a:pt x="193" y="193"/>
                  </a:cubicBezTo>
                  <a:cubicBezTo>
                    <a:pt x="243" y="193"/>
                    <a:pt x="287" y="178"/>
                    <a:pt x="309" y="157"/>
                  </a:cubicBezTo>
                  <a:cubicBezTo>
                    <a:pt x="385" y="0"/>
                    <a:pt x="385" y="0"/>
                    <a:pt x="385" y="0"/>
                  </a:cubicBezTo>
                  <a:cubicBezTo>
                    <a:pt x="344" y="21"/>
                    <a:pt x="274" y="35"/>
                    <a:pt x="193" y="35"/>
                  </a:cubicBezTo>
                  <a:cubicBezTo>
                    <a:pt x="112" y="35"/>
                    <a:pt x="41" y="21"/>
                    <a:pt x="0" y="0"/>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86" name="Google Shape;1286;p49"/>
            <p:cNvSpPr/>
            <p:nvPr/>
          </p:nvSpPr>
          <p:spPr>
            <a:xfrm>
              <a:off x="2882012" y="4868057"/>
              <a:ext cx="368237" cy="131423"/>
            </a:xfrm>
            <a:custGeom>
              <a:avLst/>
              <a:gdLst/>
              <a:ahLst/>
              <a:cxnLst/>
              <a:rect l="l" t="t" r="r" b="b"/>
              <a:pathLst>
                <a:path w="559" h="199" extrusionOk="0">
                  <a:moveTo>
                    <a:pt x="0" y="0"/>
                  </a:moveTo>
                  <a:cubicBezTo>
                    <a:pt x="3" y="8"/>
                    <a:pt x="3" y="8"/>
                    <a:pt x="3" y="8"/>
                  </a:cubicBezTo>
                  <a:cubicBezTo>
                    <a:pt x="65" y="133"/>
                    <a:pt x="65" y="133"/>
                    <a:pt x="65" y="133"/>
                  </a:cubicBezTo>
                  <a:cubicBezTo>
                    <a:pt x="65" y="133"/>
                    <a:pt x="65" y="133"/>
                    <a:pt x="65" y="133"/>
                  </a:cubicBezTo>
                  <a:cubicBezTo>
                    <a:pt x="65" y="133"/>
                    <a:pt x="65" y="133"/>
                    <a:pt x="65" y="133"/>
                  </a:cubicBezTo>
                  <a:cubicBezTo>
                    <a:pt x="73" y="151"/>
                    <a:pt x="73" y="151"/>
                    <a:pt x="73" y="151"/>
                  </a:cubicBezTo>
                  <a:cubicBezTo>
                    <a:pt x="102" y="180"/>
                    <a:pt x="195" y="199"/>
                    <a:pt x="280" y="199"/>
                  </a:cubicBezTo>
                  <a:cubicBezTo>
                    <a:pt x="364" y="199"/>
                    <a:pt x="457" y="180"/>
                    <a:pt x="486" y="151"/>
                  </a:cubicBezTo>
                  <a:cubicBezTo>
                    <a:pt x="494" y="133"/>
                    <a:pt x="494" y="133"/>
                    <a:pt x="494" y="133"/>
                  </a:cubicBezTo>
                  <a:cubicBezTo>
                    <a:pt x="494" y="133"/>
                    <a:pt x="494" y="133"/>
                    <a:pt x="494" y="133"/>
                  </a:cubicBezTo>
                  <a:cubicBezTo>
                    <a:pt x="494" y="133"/>
                    <a:pt x="494" y="133"/>
                    <a:pt x="494" y="133"/>
                  </a:cubicBezTo>
                  <a:cubicBezTo>
                    <a:pt x="556" y="8"/>
                    <a:pt x="556" y="8"/>
                    <a:pt x="556" y="8"/>
                  </a:cubicBezTo>
                  <a:cubicBezTo>
                    <a:pt x="559" y="0"/>
                    <a:pt x="559" y="0"/>
                    <a:pt x="559" y="0"/>
                  </a:cubicBezTo>
                  <a:cubicBezTo>
                    <a:pt x="502" y="27"/>
                    <a:pt x="389" y="41"/>
                    <a:pt x="280" y="41"/>
                  </a:cubicBezTo>
                  <a:cubicBezTo>
                    <a:pt x="171" y="41"/>
                    <a:pt x="57" y="27"/>
                    <a:pt x="0" y="0"/>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87" name="Google Shape;1287;p49"/>
            <p:cNvSpPr/>
            <p:nvPr/>
          </p:nvSpPr>
          <p:spPr>
            <a:xfrm>
              <a:off x="2710863" y="4516635"/>
              <a:ext cx="710756" cy="140081"/>
            </a:xfrm>
            <a:custGeom>
              <a:avLst/>
              <a:gdLst/>
              <a:ahLst/>
              <a:cxnLst/>
              <a:rect l="l" t="t" r="r" b="b"/>
              <a:pathLst>
                <a:path w="1079" h="212" extrusionOk="0">
                  <a:moveTo>
                    <a:pt x="540" y="54"/>
                  </a:moveTo>
                  <a:cubicBezTo>
                    <a:pt x="350" y="54"/>
                    <a:pt x="85" y="39"/>
                    <a:pt x="0" y="0"/>
                  </a:cubicBezTo>
                  <a:cubicBezTo>
                    <a:pt x="72" y="146"/>
                    <a:pt x="72" y="146"/>
                    <a:pt x="72" y="146"/>
                  </a:cubicBezTo>
                  <a:cubicBezTo>
                    <a:pt x="72" y="146"/>
                    <a:pt x="72" y="146"/>
                    <a:pt x="72" y="146"/>
                  </a:cubicBezTo>
                  <a:cubicBezTo>
                    <a:pt x="72" y="147"/>
                    <a:pt x="72" y="147"/>
                    <a:pt x="72" y="147"/>
                  </a:cubicBezTo>
                  <a:cubicBezTo>
                    <a:pt x="75" y="152"/>
                    <a:pt x="75" y="152"/>
                    <a:pt x="75" y="152"/>
                  </a:cubicBezTo>
                  <a:cubicBezTo>
                    <a:pt x="98" y="179"/>
                    <a:pt x="271" y="212"/>
                    <a:pt x="540" y="212"/>
                  </a:cubicBezTo>
                  <a:cubicBezTo>
                    <a:pt x="808" y="212"/>
                    <a:pt x="981" y="179"/>
                    <a:pt x="1005" y="152"/>
                  </a:cubicBezTo>
                  <a:cubicBezTo>
                    <a:pt x="1007" y="147"/>
                    <a:pt x="1007" y="147"/>
                    <a:pt x="1007" y="147"/>
                  </a:cubicBezTo>
                  <a:cubicBezTo>
                    <a:pt x="1007" y="146"/>
                    <a:pt x="1007" y="146"/>
                    <a:pt x="1007" y="146"/>
                  </a:cubicBezTo>
                  <a:cubicBezTo>
                    <a:pt x="1008" y="146"/>
                    <a:pt x="1008" y="146"/>
                    <a:pt x="1008" y="146"/>
                  </a:cubicBezTo>
                  <a:cubicBezTo>
                    <a:pt x="1079" y="0"/>
                    <a:pt x="1079" y="0"/>
                    <a:pt x="1079" y="0"/>
                  </a:cubicBezTo>
                  <a:cubicBezTo>
                    <a:pt x="995" y="39"/>
                    <a:pt x="729" y="54"/>
                    <a:pt x="540" y="5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88" name="Google Shape;1288;p49"/>
            <p:cNvSpPr/>
            <p:nvPr/>
          </p:nvSpPr>
          <p:spPr>
            <a:xfrm>
              <a:off x="2768061" y="4634293"/>
              <a:ext cx="596361" cy="136528"/>
            </a:xfrm>
            <a:custGeom>
              <a:avLst/>
              <a:gdLst/>
              <a:ahLst/>
              <a:cxnLst/>
              <a:rect l="l" t="t" r="r" b="b"/>
              <a:pathLst>
                <a:path w="905" h="207" extrusionOk="0">
                  <a:moveTo>
                    <a:pt x="453" y="49"/>
                  </a:moveTo>
                  <a:cubicBezTo>
                    <a:pt x="325" y="49"/>
                    <a:pt x="205" y="41"/>
                    <a:pt x="114" y="28"/>
                  </a:cubicBezTo>
                  <a:cubicBezTo>
                    <a:pt x="62" y="20"/>
                    <a:pt x="24" y="10"/>
                    <a:pt x="0" y="0"/>
                  </a:cubicBezTo>
                  <a:cubicBezTo>
                    <a:pt x="69" y="141"/>
                    <a:pt x="69" y="141"/>
                    <a:pt x="69" y="141"/>
                  </a:cubicBezTo>
                  <a:cubicBezTo>
                    <a:pt x="69" y="141"/>
                    <a:pt x="69" y="141"/>
                    <a:pt x="69" y="141"/>
                  </a:cubicBezTo>
                  <a:cubicBezTo>
                    <a:pt x="69" y="142"/>
                    <a:pt x="70" y="142"/>
                    <a:pt x="70" y="143"/>
                  </a:cubicBezTo>
                  <a:cubicBezTo>
                    <a:pt x="72" y="148"/>
                    <a:pt x="72" y="148"/>
                    <a:pt x="72" y="148"/>
                  </a:cubicBezTo>
                  <a:cubicBezTo>
                    <a:pt x="93" y="174"/>
                    <a:pt x="234" y="207"/>
                    <a:pt x="453" y="207"/>
                  </a:cubicBezTo>
                  <a:cubicBezTo>
                    <a:pt x="557" y="207"/>
                    <a:pt x="654" y="199"/>
                    <a:pt x="728" y="186"/>
                  </a:cubicBezTo>
                  <a:cubicBezTo>
                    <a:pt x="794" y="173"/>
                    <a:pt x="825" y="158"/>
                    <a:pt x="833" y="147"/>
                  </a:cubicBezTo>
                  <a:cubicBezTo>
                    <a:pt x="836" y="143"/>
                    <a:pt x="836" y="143"/>
                    <a:pt x="836" y="143"/>
                  </a:cubicBezTo>
                  <a:cubicBezTo>
                    <a:pt x="836" y="142"/>
                    <a:pt x="836" y="142"/>
                    <a:pt x="836" y="141"/>
                  </a:cubicBezTo>
                  <a:cubicBezTo>
                    <a:pt x="836" y="141"/>
                    <a:pt x="836" y="141"/>
                    <a:pt x="836" y="141"/>
                  </a:cubicBezTo>
                  <a:cubicBezTo>
                    <a:pt x="905" y="0"/>
                    <a:pt x="905" y="0"/>
                    <a:pt x="905" y="0"/>
                  </a:cubicBezTo>
                  <a:cubicBezTo>
                    <a:pt x="881" y="10"/>
                    <a:pt x="843" y="20"/>
                    <a:pt x="791" y="28"/>
                  </a:cubicBezTo>
                  <a:cubicBezTo>
                    <a:pt x="701" y="41"/>
                    <a:pt x="580" y="49"/>
                    <a:pt x="453" y="49"/>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289" name="Google Shape;1289;p49"/>
          <p:cNvGrpSpPr/>
          <p:nvPr/>
        </p:nvGrpSpPr>
        <p:grpSpPr>
          <a:xfrm>
            <a:off x="3702366" y="2985387"/>
            <a:ext cx="445549" cy="403935"/>
            <a:chOff x="4852681" y="4457861"/>
            <a:chExt cx="719788" cy="652561"/>
          </a:xfrm>
        </p:grpSpPr>
        <p:sp>
          <p:nvSpPr>
            <p:cNvPr id="1290" name="Google Shape;1290;p49"/>
            <p:cNvSpPr/>
            <p:nvPr/>
          </p:nvSpPr>
          <p:spPr>
            <a:xfrm>
              <a:off x="5209000" y="4739226"/>
              <a:ext cx="363469" cy="371197"/>
            </a:xfrm>
            <a:custGeom>
              <a:avLst/>
              <a:gdLst/>
              <a:ahLst/>
              <a:cxnLst/>
              <a:rect l="l" t="t" r="r" b="b"/>
              <a:pathLst>
                <a:path w="629" h="641" extrusionOk="0">
                  <a:moveTo>
                    <a:pt x="151" y="561"/>
                  </a:moveTo>
                  <a:cubicBezTo>
                    <a:pt x="290" y="641"/>
                    <a:pt x="468" y="593"/>
                    <a:pt x="548" y="454"/>
                  </a:cubicBezTo>
                  <a:cubicBezTo>
                    <a:pt x="629" y="315"/>
                    <a:pt x="581" y="137"/>
                    <a:pt x="442" y="57"/>
                  </a:cubicBezTo>
                  <a:cubicBezTo>
                    <a:pt x="344" y="0"/>
                    <a:pt x="226" y="7"/>
                    <a:pt x="137" y="65"/>
                  </a:cubicBezTo>
                  <a:cubicBezTo>
                    <a:pt x="137" y="65"/>
                    <a:pt x="137" y="65"/>
                    <a:pt x="137" y="65"/>
                  </a:cubicBezTo>
                  <a:cubicBezTo>
                    <a:pt x="6" y="141"/>
                    <a:pt x="6" y="141"/>
                    <a:pt x="6" y="141"/>
                  </a:cubicBezTo>
                  <a:cubicBezTo>
                    <a:pt x="6" y="293"/>
                    <a:pt x="6" y="293"/>
                    <a:pt x="6" y="293"/>
                  </a:cubicBezTo>
                  <a:cubicBezTo>
                    <a:pt x="6" y="293"/>
                    <a:pt x="6" y="293"/>
                    <a:pt x="6" y="293"/>
                  </a:cubicBezTo>
                  <a:cubicBezTo>
                    <a:pt x="0" y="399"/>
                    <a:pt x="53" y="504"/>
                    <a:pt x="151" y="56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291" name="Google Shape;1291;p49"/>
            <p:cNvSpPr/>
            <p:nvPr/>
          </p:nvSpPr>
          <p:spPr>
            <a:xfrm>
              <a:off x="4852681" y="4739226"/>
              <a:ext cx="363265" cy="371197"/>
            </a:xfrm>
            <a:custGeom>
              <a:avLst/>
              <a:gdLst/>
              <a:ahLst/>
              <a:cxnLst/>
              <a:rect l="l" t="t" r="r" b="b"/>
              <a:pathLst>
                <a:path w="629" h="641" extrusionOk="0">
                  <a:moveTo>
                    <a:pt x="187" y="57"/>
                  </a:moveTo>
                  <a:cubicBezTo>
                    <a:pt x="48" y="137"/>
                    <a:pt x="0" y="315"/>
                    <a:pt x="80" y="454"/>
                  </a:cubicBezTo>
                  <a:cubicBezTo>
                    <a:pt x="161" y="593"/>
                    <a:pt x="339" y="641"/>
                    <a:pt x="478" y="561"/>
                  </a:cubicBezTo>
                  <a:cubicBezTo>
                    <a:pt x="576" y="504"/>
                    <a:pt x="629" y="399"/>
                    <a:pt x="623" y="293"/>
                  </a:cubicBezTo>
                  <a:cubicBezTo>
                    <a:pt x="623" y="293"/>
                    <a:pt x="623" y="293"/>
                    <a:pt x="623" y="293"/>
                  </a:cubicBezTo>
                  <a:cubicBezTo>
                    <a:pt x="623" y="141"/>
                    <a:pt x="623" y="141"/>
                    <a:pt x="623" y="141"/>
                  </a:cubicBezTo>
                  <a:cubicBezTo>
                    <a:pt x="491" y="65"/>
                    <a:pt x="491" y="65"/>
                    <a:pt x="491" y="65"/>
                  </a:cubicBezTo>
                  <a:cubicBezTo>
                    <a:pt x="491" y="65"/>
                    <a:pt x="491" y="65"/>
                    <a:pt x="491" y="65"/>
                  </a:cubicBezTo>
                  <a:cubicBezTo>
                    <a:pt x="402" y="7"/>
                    <a:pt x="285" y="0"/>
                    <a:pt x="187" y="57"/>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292" name="Google Shape;1292;p49"/>
            <p:cNvSpPr/>
            <p:nvPr/>
          </p:nvSpPr>
          <p:spPr>
            <a:xfrm>
              <a:off x="5044529" y="4457861"/>
              <a:ext cx="336092" cy="363011"/>
            </a:xfrm>
            <a:custGeom>
              <a:avLst/>
              <a:gdLst/>
              <a:ahLst/>
              <a:cxnLst/>
              <a:rect l="l" t="t" r="r" b="b"/>
              <a:pathLst>
                <a:path w="582" h="627" extrusionOk="0">
                  <a:moveTo>
                    <a:pt x="582" y="291"/>
                  </a:moveTo>
                  <a:cubicBezTo>
                    <a:pt x="582" y="131"/>
                    <a:pt x="452" y="0"/>
                    <a:pt x="291" y="0"/>
                  </a:cubicBezTo>
                  <a:cubicBezTo>
                    <a:pt x="130" y="0"/>
                    <a:pt x="0" y="131"/>
                    <a:pt x="0" y="291"/>
                  </a:cubicBezTo>
                  <a:cubicBezTo>
                    <a:pt x="0" y="405"/>
                    <a:pt x="65" y="503"/>
                    <a:pt x="159" y="551"/>
                  </a:cubicBezTo>
                  <a:cubicBezTo>
                    <a:pt x="159" y="551"/>
                    <a:pt x="159" y="551"/>
                    <a:pt x="159" y="551"/>
                  </a:cubicBezTo>
                  <a:cubicBezTo>
                    <a:pt x="291" y="627"/>
                    <a:pt x="291" y="627"/>
                    <a:pt x="291" y="627"/>
                  </a:cubicBezTo>
                  <a:cubicBezTo>
                    <a:pt x="422" y="551"/>
                    <a:pt x="422" y="551"/>
                    <a:pt x="422" y="551"/>
                  </a:cubicBezTo>
                  <a:cubicBezTo>
                    <a:pt x="422" y="551"/>
                    <a:pt x="422" y="551"/>
                    <a:pt x="422" y="551"/>
                  </a:cubicBezTo>
                  <a:cubicBezTo>
                    <a:pt x="517" y="503"/>
                    <a:pt x="582" y="405"/>
                    <a:pt x="582" y="291"/>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1293" name="Google Shape;1293;p49"/>
          <p:cNvGrpSpPr/>
          <p:nvPr/>
        </p:nvGrpSpPr>
        <p:grpSpPr>
          <a:xfrm>
            <a:off x="4984527" y="2975824"/>
            <a:ext cx="445818" cy="423063"/>
            <a:chOff x="7000306" y="4442411"/>
            <a:chExt cx="720224" cy="683463"/>
          </a:xfrm>
        </p:grpSpPr>
        <p:sp>
          <p:nvSpPr>
            <p:cNvPr id="1294" name="Google Shape;1294;p49"/>
            <p:cNvSpPr/>
            <p:nvPr/>
          </p:nvSpPr>
          <p:spPr>
            <a:xfrm>
              <a:off x="7360523" y="4580400"/>
              <a:ext cx="360007" cy="280995"/>
            </a:xfrm>
            <a:custGeom>
              <a:avLst/>
              <a:gdLst/>
              <a:ahLst/>
              <a:cxnLst/>
              <a:rect l="l" t="t" r="r" b="b"/>
              <a:pathLst>
                <a:path w="701" h="548" extrusionOk="0">
                  <a:moveTo>
                    <a:pt x="332" y="529"/>
                  </a:moveTo>
                  <a:cubicBezTo>
                    <a:pt x="382" y="547"/>
                    <a:pt x="438" y="548"/>
                    <a:pt x="493" y="531"/>
                  </a:cubicBezTo>
                  <a:cubicBezTo>
                    <a:pt x="627" y="487"/>
                    <a:pt x="701" y="342"/>
                    <a:pt x="657" y="208"/>
                  </a:cubicBezTo>
                  <a:cubicBezTo>
                    <a:pt x="614" y="74"/>
                    <a:pt x="469" y="0"/>
                    <a:pt x="335" y="44"/>
                  </a:cubicBezTo>
                  <a:cubicBezTo>
                    <a:pt x="280" y="62"/>
                    <a:pt x="236" y="96"/>
                    <a:pt x="205" y="140"/>
                  </a:cubicBezTo>
                  <a:cubicBezTo>
                    <a:pt x="0" y="422"/>
                    <a:pt x="0" y="422"/>
                    <a:pt x="0" y="422"/>
                  </a:cubicBezTo>
                  <a:lnTo>
                    <a:pt x="332" y="529"/>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295" name="Google Shape;1295;p49"/>
            <p:cNvSpPr/>
            <p:nvPr/>
          </p:nvSpPr>
          <p:spPr>
            <a:xfrm>
              <a:off x="7359894" y="4796791"/>
              <a:ext cx="281006" cy="329083"/>
            </a:xfrm>
            <a:custGeom>
              <a:avLst/>
              <a:gdLst/>
              <a:ahLst/>
              <a:cxnLst/>
              <a:rect l="l" t="t" r="r" b="b"/>
              <a:pathLst>
                <a:path w="547" h="642" extrusionOk="0">
                  <a:moveTo>
                    <a:pt x="1" y="348"/>
                  </a:moveTo>
                  <a:cubicBezTo>
                    <a:pt x="0" y="402"/>
                    <a:pt x="16" y="456"/>
                    <a:pt x="50" y="502"/>
                  </a:cubicBezTo>
                  <a:cubicBezTo>
                    <a:pt x="133" y="617"/>
                    <a:pt x="293" y="642"/>
                    <a:pt x="407" y="559"/>
                  </a:cubicBezTo>
                  <a:cubicBezTo>
                    <a:pt x="522" y="476"/>
                    <a:pt x="547" y="316"/>
                    <a:pt x="464" y="201"/>
                  </a:cubicBezTo>
                  <a:cubicBezTo>
                    <a:pt x="430" y="155"/>
                    <a:pt x="384" y="123"/>
                    <a:pt x="333" y="107"/>
                  </a:cubicBezTo>
                  <a:cubicBezTo>
                    <a:pt x="1" y="0"/>
                    <a:pt x="1" y="0"/>
                    <a:pt x="1" y="0"/>
                  </a:cubicBezTo>
                  <a:lnTo>
                    <a:pt x="1" y="348"/>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296" name="Google Shape;1296;p49"/>
            <p:cNvSpPr/>
            <p:nvPr/>
          </p:nvSpPr>
          <p:spPr>
            <a:xfrm>
              <a:off x="7079935" y="4796791"/>
              <a:ext cx="281006" cy="329083"/>
            </a:xfrm>
            <a:custGeom>
              <a:avLst/>
              <a:gdLst/>
              <a:ahLst/>
              <a:cxnLst/>
              <a:rect l="l" t="t" r="r" b="b"/>
              <a:pathLst>
                <a:path w="547" h="642" extrusionOk="0">
                  <a:moveTo>
                    <a:pt x="214" y="107"/>
                  </a:moveTo>
                  <a:cubicBezTo>
                    <a:pt x="163" y="123"/>
                    <a:pt x="117" y="155"/>
                    <a:pt x="83" y="201"/>
                  </a:cubicBezTo>
                  <a:cubicBezTo>
                    <a:pt x="0" y="316"/>
                    <a:pt x="25" y="476"/>
                    <a:pt x="140" y="559"/>
                  </a:cubicBezTo>
                  <a:cubicBezTo>
                    <a:pt x="254" y="642"/>
                    <a:pt x="414" y="617"/>
                    <a:pt x="497" y="502"/>
                  </a:cubicBezTo>
                  <a:cubicBezTo>
                    <a:pt x="531" y="456"/>
                    <a:pt x="547" y="402"/>
                    <a:pt x="546" y="348"/>
                  </a:cubicBezTo>
                  <a:cubicBezTo>
                    <a:pt x="546" y="0"/>
                    <a:pt x="546" y="0"/>
                    <a:pt x="546" y="0"/>
                  </a:cubicBezTo>
                  <a:lnTo>
                    <a:pt x="214" y="107"/>
                  </a:ln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297" name="Google Shape;1297;p49"/>
            <p:cNvSpPr/>
            <p:nvPr/>
          </p:nvSpPr>
          <p:spPr>
            <a:xfrm>
              <a:off x="7000306" y="4580400"/>
              <a:ext cx="360216" cy="280995"/>
            </a:xfrm>
            <a:custGeom>
              <a:avLst/>
              <a:gdLst/>
              <a:ahLst/>
              <a:cxnLst/>
              <a:rect l="l" t="t" r="r" b="b"/>
              <a:pathLst>
                <a:path w="701" h="548" extrusionOk="0">
                  <a:moveTo>
                    <a:pt x="496" y="140"/>
                  </a:moveTo>
                  <a:cubicBezTo>
                    <a:pt x="465" y="96"/>
                    <a:pt x="421" y="62"/>
                    <a:pt x="366" y="44"/>
                  </a:cubicBezTo>
                  <a:cubicBezTo>
                    <a:pt x="232" y="0"/>
                    <a:pt x="87" y="74"/>
                    <a:pt x="44" y="208"/>
                  </a:cubicBezTo>
                  <a:cubicBezTo>
                    <a:pt x="0" y="342"/>
                    <a:pt x="74" y="487"/>
                    <a:pt x="208" y="531"/>
                  </a:cubicBezTo>
                  <a:cubicBezTo>
                    <a:pt x="263" y="548"/>
                    <a:pt x="319" y="547"/>
                    <a:pt x="369" y="529"/>
                  </a:cubicBezTo>
                  <a:cubicBezTo>
                    <a:pt x="701" y="422"/>
                    <a:pt x="701" y="422"/>
                    <a:pt x="701" y="422"/>
                  </a:cubicBezTo>
                  <a:lnTo>
                    <a:pt x="496" y="140"/>
                  </a:ln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298" name="Google Shape;1298;p49"/>
            <p:cNvSpPr/>
            <p:nvPr/>
          </p:nvSpPr>
          <p:spPr>
            <a:xfrm>
              <a:off x="7228925" y="4442411"/>
              <a:ext cx="262985" cy="354379"/>
            </a:xfrm>
            <a:custGeom>
              <a:avLst/>
              <a:gdLst/>
              <a:ahLst/>
              <a:cxnLst/>
              <a:rect l="l" t="t" r="r" b="b"/>
              <a:pathLst>
                <a:path w="512" h="691" extrusionOk="0">
                  <a:moveTo>
                    <a:pt x="461" y="409"/>
                  </a:moveTo>
                  <a:cubicBezTo>
                    <a:pt x="493" y="366"/>
                    <a:pt x="512" y="313"/>
                    <a:pt x="512" y="255"/>
                  </a:cubicBezTo>
                  <a:cubicBezTo>
                    <a:pt x="512" y="114"/>
                    <a:pt x="397" y="0"/>
                    <a:pt x="256" y="0"/>
                  </a:cubicBezTo>
                  <a:cubicBezTo>
                    <a:pt x="115" y="0"/>
                    <a:pt x="0" y="114"/>
                    <a:pt x="0" y="255"/>
                  </a:cubicBezTo>
                  <a:cubicBezTo>
                    <a:pt x="0" y="313"/>
                    <a:pt x="19" y="366"/>
                    <a:pt x="51" y="409"/>
                  </a:cubicBezTo>
                  <a:cubicBezTo>
                    <a:pt x="256" y="691"/>
                    <a:pt x="256" y="691"/>
                    <a:pt x="256" y="691"/>
                  </a:cubicBezTo>
                  <a:lnTo>
                    <a:pt x="461" y="409"/>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1299" name="Google Shape;1299;p49"/>
          <p:cNvGrpSpPr/>
          <p:nvPr/>
        </p:nvGrpSpPr>
        <p:grpSpPr>
          <a:xfrm>
            <a:off x="5625735" y="2973621"/>
            <a:ext cx="445779" cy="427468"/>
            <a:chOff x="8074325" y="4438852"/>
            <a:chExt cx="720160" cy="690579"/>
          </a:xfrm>
        </p:grpSpPr>
        <p:sp>
          <p:nvSpPr>
            <p:cNvPr id="1300" name="Google Shape;1300;p49"/>
            <p:cNvSpPr/>
            <p:nvPr/>
          </p:nvSpPr>
          <p:spPr>
            <a:xfrm>
              <a:off x="8177523" y="4784253"/>
              <a:ext cx="257327" cy="345178"/>
            </a:xfrm>
            <a:custGeom>
              <a:avLst/>
              <a:gdLst/>
              <a:ahLst/>
              <a:cxnLst/>
              <a:rect l="l" t="t" r="r" b="b"/>
              <a:pathLst>
                <a:path w="402" h="539" extrusionOk="0">
                  <a:moveTo>
                    <a:pt x="52" y="231"/>
                  </a:moveTo>
                  <a:cubicBezTo>
                    <a:pt x="0" y="320"/>
                    <a:pt x="31" y="435"/>
                    <a:pt x="120" y="487"/>
                  </a:cubicBezTo>
                  <a:cubicBezTo>
                    <a:pt x="210" y="539"/>
                    <a:pt x="325" y="508"/>
                    <a:pt x="377" y="418"/>
                  </a:cubicBezTo>
                  <a:cubicBezTo>
                    <a:pt x="394" y="388"/>
                    <a:pt x="402" y="355"/>
                    <a:pt x="402" y="323"/>
                  </a:cubicBezTo>
                  <a:cubicBezTo>
                    <a:pt x="402" y="323"/>
                    <a:pt x="402" y="323"/>
                    <a:pt x="402" y="323"/>
                  </a:cubicBezTo>
                  <a:cubicBezTo>
                    <a:pt x="402" y="0"/>
                    <a:pt x="402" y="0"/>
                    <a:pt x="402" y="0"/>
                  </a:cubicBezTo>
                  <a:cubicBezTo>
                    <a:pt x="122" y="161"/>
                    <a:pt x="122" y="161"/>
                    <a:pt x="122" y="161"/>
                  </a:cubicBezTo>
                  <a:cubicBezTo>
                    <a:pt x="122" y="161"/>
                    <a:pt x="122" y="161"/>
                    <a:pt x="122" y="161"/>
                  </a:cubicBezTo>
                  <a:cubicBezTo>
                    <a:pt x="94" y="177"/>
                    <a:pt x="69" y="201"/>
                    <a:pt x="52" y="231"/>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301" name="Google Shape;1301;p49"/>
            <p:cNvSpPr/>
            <p:nvPr/>
          </p:nvSpPr>
          <p:spPr>
            <a:xfrm>
              <a:off x="8434850" y="4438852"/>
              <a:ext cx="257327" cy="345401"/>
            </a:xfrm>
            <a:custGeom>
              <a:avLst/>
              <a:gdLst/>
              <a:ahLst/>
              <a:cxnLst/>
              <a:rect l="l" t="t" r="r" b="b"/>
              <a:pathLst>
                <a:path w="402" h="539" extrusionOk="0">
                  <a:moveTo>
                    <a:pt x="350" y="308"/>
                  </a:moveTo>
                  <a:cubicBezTo>
                    <a:pt x="402" y="218"/>
                    <a:pt x="371" y="103"/>
                    <a:pt x="281" y="51"/>
                  </a:cubicBezTo>
                  <a:cubicBezTo>
                    <a:pt x="191" y="0"/>
                    <a:pt x="77" y="30"/>
                    <a:pt x="25" y="120"/>
                  </a:cubicBezTo>
                  <a:cubicBezTo>
                    <a:pt x="8" y="150"/>
                    <a:pt x="0" y="183"/>
                    <a:pt x="0" y="215"/>
                  </a:cubicBezTo>
                  <a:cubicBezTo>
                    <a:pt x="0" y="215"/>
                    <a:pt x="0" y="215"/>
                    <a:pt x="0" y="215"/>
                  </a:cubicBezTo>
                  <a:cubicBezTo>
                    <a:pt x="0" y="539"/>
                    <a:pt x="0" y="539"/>
                    <a:pt x="0" y="539"/>
                  </a:cubicBezTo>
                  <a:cubicBezTo>
                    <a:pt x="280" y="377"/>
                    <a:pt x="280" y="377"/>
                    <a:pt x="280" y="377"/>
                  </a:cubicBezTo>
                  <a:cubicBezTo>
                    <a:pt x="280" y="377"/>
                    <a:pt x="280" y="377"/>
                    <a:pt x="280" y="377"/>
                  </a:cubicBezTo>
                  <a:cubicBezTo>
                    <a:pt x="308" y="361"/>
                    <a:pt x="332" y="338"/>
                    <a:pt x="350" y="308"/>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302" name="Google Shape;1302;p49"/>
            <p:cNvSpPr/>
            <p:nvPr/>
          </p:nvSpPr>
          <p:spPr>
            <a:xfrm>
              <a:off x="8434850" y="4663708"/>
              <a:ext cx="359635" cy="240202"/>
            </a:xfrm>
            <a:custGeom>
              <a:avLst/>
              <a:gdLst/>
              <a:ahLst/>
              <a:cxnLst/>
              <a:rect l="l" t="t" r="r" b="b"/>
              <a:pathLst>
                <a:path w="562" h="375" extrusionOk="0">
                  <a:moveTo>
                    <a:pt x="375" y="375"/>
                  </a:moveTo>
                  <a:cubicBezTo>
                    <a:pt x="478" y="375"/>
                    <a:pt x="562" y="291"/>
                    <a:pt x="562" y="188"/>
                  </a:cubicBezTo>
                  <a:cubicBezTo>
                    <a:pt x="562" y="84"/>
                    <a:pt x="478" y="0"/>
                    <a:pt x="375" y="0"/>
                  </a:cubicBezTo>
                  <a:cubicBezTo>
                    <a:pt x="340" y="0"/>
                    <a:pt x="308" y="9"/>
                    <a:pt x="280" y="26"/>
                  </a:cubicBezTo>
                  <a:cubicBezTo>
                    <a:pt x="280" y="26"/>
                    <a:pt x="280" y="26"/>
                    <a:pt x="280" y="26"/>
                  </a:cubicBezTo>
                  <a:cubicBezTo>
                    <a:pt x="0" y="188"/>
                    <a:pt x="0" y="188"/>
                    <a:pt x="0" y="188"/>
                  </a:cubicBezTo>
                  <a:cubicBezTo>
                    <a:pt x="280" y="349"/>
                    <a:pt x="280" y="349"/>
                    <a:pt x="280" y="349"/>
                  </a:cubicBezTo>
                  <a:cubicBezTo>
                    <a:pt x="280" y="349"/>
                    <a:pt x="280" y="349"/>
                    <a:pt x="280" y="349"/>
                  </a:cubicBezTo>
                  <a:cubicBezTo>
                    <a:pt x="308" y="366"/>
                    <a:pt x="340" y="375"/>
                    <a:pt x="375" y="375"/>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303" name="Google Shape;1303;p49"/>
            <p:cNvSpPr/>
            <p:nvPr/>
          </p:nvSpPr>
          <p:spPr>
            <a:xfrm>
              <a:off x="8434850" y="4784253"/>
              <a:ext cx="257327" cy="345178"/>
            </a:xfrm>
            <a:custGeom>
              <a:avLst/>
              <a:gdLst/>
              <a:ahLst/>
              <a:cxnLst/>
              <a:rect l="l" t="t" r="r" b="b"/>
              <a:pathLst>
                <a:path w="402" h="539" extrusionOk="0">
                  <a:moveTo>
                    <a:pt x="25" y="418"/>
                  </a:moveTo>
                  <a:cubicBezTo>
                    <a:pt x="77" y="508"/>
                    <a:pt x="191" y="539"/>
                    <a:pt x="281" y="487"/>
                  </a:cubicBezTo>
                  <a:cubicBezTo>
                    <a:pt x="371" y="435"/>
                    <a:pt x="402" y="320"/>
                    <a:pt x="350" y="231"/>
                  </a:cubicBezTo>
                  <a:cubicBezTo>
                    <a:pt x="332" y="201"/>
                    <a:pt x="308" y="177"/>
                    <a:pt x="280" y="161"/>
                  </a:cubicBezTo>
                  <a:cubicBezTo>
                    <a:pt x="280" y="161"/>
                    <a:pt x="280" y="161"/>
                    <a:pt x="280" y="161"/>
                  </a:cubicBezTo>
                  <a:cubicBezTo>
                    <a:pt x="0" y="0"/>
                    <a:pt x="0" y="0"/>
                    <a:pt x="0" y="0"/>
                  </a:cubicBezTo>
                  <a:cubicBezTo>
                    <a:pt x="0" y="323"/>
                    <a:pt x="0" y="323"/>
                    <a:pt x="0" y="323"/>
                  </a:cubicBezTo>
                  <a:cubicBezTo>
                    <a:pt x="0" y="323"/>
                    <a:pt x="0" y="323"/>
                    <a:pt x="0" y="323"/>
                  </a:cubicBezTo>
                  <a:cubicBezTo>
                    <a:pt x="0" y="355"/>
                    <a:pt x="8" y="388"/>
                    <a:pt x="25" y="418"/>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304" name="Google Shape;1304;p49"/>
            <p:cNvSpPr/>
            <p:nvPr/>
          </p:nvSpPr>
          <p:spPr>
            <a:xfrm>
              <a:off x="8074325" y="4663708"/>
              <a:ext cx="360524" cy="240202"/>
            </a:xfrm>
            <a:custGeom>
              <a:avLst/>
              <a:gdLst/>
              <a:ahLst/>
              <a:cxnLst/>
              <a:rect l="l" t="t" r="r" b="b"/>
              <a:pathLst>
                <a:path w="563" h="375" extrusionOk="0">
                  <a:moveTo>
                    <a:pt x="188" y="0"/>
                  </a:moveTo>
                  <a:cubicBezTo>
                    <a:pt x="84" y="0"/>
                    <a:pt x="0" y="84"/>
                    <a:pt x="0" y="188"/>
                  </a:cubicBezTo>
                  <a:cubicBezTo>
                    <a:pt x="0" y="291"/>
                    <a:pt x="84" y="375"/>
                    <a:pt x="188" y="375"/>
                  </a:cubicBezTo>
                  <a:cubicBezTo>
                    <a:pt x="222" y="375"/>
                    <a:pt x="255" y="366"/>
                    <a:pt x="283" y="349"/>
                  </a:cubicBezTo>
                  <a:cubicBezTo>
                    <a:pt x="283" y="349"/>
                    <a:pt x="283" y="349"/>
                    <a:pt x="283" y="349"/>
                  </a:cubicBezTo>
                  <a:cubicBezTo>
                    <a:pt x="563" y="188"/>
                    <a:pt x="563" y="188"/>
                    <a:pt x="563" y="188"/>
                  </a:cubicBezTo>
                  <a:cubicBezTo>
                    <a:pt x="283" y="26"/>
                    <a:pt x="283" y="26"/>
                    <a:pt x="283" y="26"/>
                  </a:cubicBezTo>
                  <a:cubicBezTo>
                    <a:pt x="283" y="26"/>
                    <a:pt x="283" y="26"/>
                    <a:pt x="283" y="26"/>
                  </a:cubicBezTo>
                  <a:cubicBezTo>
                    <a:pt x="255" y="9"/>
                    <a:pt x="222" y="0"/>
                    <a:pt x="188" y="0"/>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305" name="Google Shape;1305;p49"/>
            <p:cNvSpPr/>
            <p:nvPr/>
          </p:nvSpPr>
          <p:spPr>
            <a:xfrm>
              <a:off x="8177523" y="4438852"/>
              <a:ext cx="257327" cy="345401"/>
            </a:xfrm>
            <a:custGeom>
              <a:avLst/>
              <a:gdLst/>
              <a:ahLst/>
              <a:cxnLst/>
              <a:rect l="l" t="t" r="r" b="b"/>
              <a:pathLst>
                <a:path w="402" h="539" extrusionOk="0">
                  <a:moveTo>
                    <a:pt x="377" y="120"/>
                  </a:moveTo>
                  <a:cubicBezTo>
                    <a:pt x="325" y="30"/>
                    <a:pt x="210" y="0"/>
                    <a:pt x="120" y="51"/>
                  </a:cubicBezTo>
                  <a:cubicBezTo>
                    <a:pt x="31" y="103"/>
                    <a:pt x="0" y="218"/>
                    <a:pt x="52" y="308"/>
                  </a:cubicBezTo>
                  <a:cubicBezTo>
                    <a:pt x="69" y="338"/>
                    <a:pt x="94" y="361"/>
                    <a:pt x="122" y="377"/>
                  </a:cubicBezTo>
                  <a:cubicBezTo>
                    <a:pt x="122" y="377"/>
                    <a:pt x="122" y="377"/>
                    <a:pt x="122" y="377"/>
                  </a:cubicBezTo>
                  <a:cubicBezTo>
                    <a:pt x="402" y="539"/>
                    <a:pt x="402" y="539"/>
                    <a:pt x="402" y="539"/>
                  </a:cubicBezTo>
                  <a:cubicBezTo>
                    <a:pt x="402" y="215"/>
                    <a:pt x="402" y="215"/>
                    <a:pt x="402" y="215"/>
                  </a:cubicBezTo>
                  <a:cubicBezTo>
                    <a:pt x="402" y="215"/>
                    <a:pt x="402" y="215"/>
                    <a:pt x="402" y="215"/>
                  </a:cubicBezTo>
                  <a:cubicBezTo>
                    <a:pt x="402" y="183"/>
                    <a:pt x="394" y="150"/>
                    <a:pt x="377" y="12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1306" name="Google Shape;1306;p49"/>
          <p:cNvGrpSpPr/>
          <p:nvPr/>
        </p:nvGrpSpPr>
        <p:grpSpPr>
          <a:xfrm>
            <a:off x="6908080" y="2987570"/>
            <a:ext cx="445629" cy="399565"/>
            <a:chOff x="9878975" y="4425243"/>
            <a:chExt cx="719918" cy="645502"/>
          </a:xfrm>
        </p:grpSpPr>
        <p:sp>
          <p:nvSpPr>
            <p:cNvPr id="1307" name="Google Shape;1307;p49"/>
            <p:cNvSpPr/>
            <p:nvPr/>
          </p:nvSpPr>
          <p:spPr>
            <a:xfrm>
              <a:off x="10225338" y="4708710"/>
              <a:ext cx="373555" cy="362034"/>
            </a:xfrm>
            <a:custGeom>
              <a:avLst/>
              <a:gdLst/>
              <a:ahLst/>
              <a:cxnLst/>
              <a:rect l="l" t="t" r="r" b="b"/>
              <a:pathLst>
                <a:path w="635" h="614" extrusionOk="0">
                  <a:moveTo>
                    <a:pt x="47" y="160"/>
                  </a:moveTo>
                  <a:cubicBezTo>
                    <a:pt x="9" y="230"/>
                    <a:pt x="0" y="310"/>
                    <a:pt x="20" y="386"/>
                  </a:cubicBezTo>
                  <a:cubicBezTo>
                    <a:pt x="42" y="466"/>
                    <a:pt x="92" y="532"/>
                    <a:pt x="163" y="573"/>
                  </a:cubicBezTo>
                  <a:cubicBezTo>
                    <a:pt x="210" y="600"/>
                    <a:pt x="263" y="614"/>
                    <a:pt x="317" y="614"/>
                  </a:cubicBezTo>
                  <a:cubicBezTo>
                    <a:pt x="426" y="614"/>
                    <a:pt x="528" y="555"/>
                    <a:pt x="583" y="460"/>
                  </a:cubicBezTo>
                  <a:cubicBezTo>
                    <a:pt x="624" y="389"/>
                    <a:pt x="635" y="307"/>
                    <a:pt x="613" y="227"/>
                  </a:cubicBezTo>
                  <a:cubicBezTo>
                    <a:pt x="592" y="148"/>
                    <a:pt x="541" y="82"/>
                    <a:pt x="470" y="41"/>
                  </a:cubicBezTo>
                  <a:cubicBezTo>
                    <a:pt x="426" y="15"/>
                    <a:pt x="376" y="1"/>
                    <a:pt x="325" y="0"/>
                  </a:cubicBezTo>
                  <a:cubicBezTo>
                    <a:pt x="266" y="97"/>
                    <a:pt x="161" y="157"/>
                    <a:pt x="47" y="16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08" name="Google Shape;1308;p49"/>
            <p:cNvSpPr/>
            <p:nvPr/>
          </p:nvSpPr>
          <p:spPr>
            <a:xfrm>
              <a:off x="10067759" y="4425243"/>
              <a:ext cx="361073" cy="361365"/>
            </a:xfrm>
            <a:custGeom>
              <a:avLst/>
              <a:gdLst/>
              <a:ahLst/>
              <a:cxnLst/>
              <a:rect l="l" t="t" r="r" b="b"/>
              <a:pathLst>
                <a:path w="614" h="613" extrusionOk="0">
                  <a:moveTo>
                    <a:pt x="524" y="89"/>
                  </a:moveTo>
                  <a:cubicBezTo>
                    <a:pt x="466" y="32"/>
                    <a:pt x="389" y="0"/>
                    <a:pt x="307" y="0"/>
                  </a:cubicBezTo>
                  <a:cubicBezTo>
                    <a:pt x="138" y="0"/>
                    <a:pt x="0" y="137"/>
                    <a:pt x="0" y="307"/>
                  </a:cubicBezTo>
                  <a:cubicBezTo>
                    <a:pt x="0" y="358"/>
                    <a:pt x="13" y="408"/>
                    <a:pt x="37" y="453"/>
                  </a:cubicBezTo>
                  <a:cubicBezTo>
                    <a:pt x="151" y="456"/>
                    <a:pt x="256" y="517"/>
                    <a:pt x="315" y="613"/>
                  </a:cubicBezTo>
                  <a:cubicBezTo>
                    <a:pt x="481" y="609"/>
                    <a:pt x="614" y="473"/>
                    <a:pt x="614" y="307"/>
                  </a:cubicBezTo>
                  <a:cubicBezTo>
                    <a:pt x="614" y="225"/>
                    <a:pt x="582" y="147"/>
                    <a:pt x="524" y="89"/>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09" name="Google Shape;1309;p49"/>
            <p:cNvSpPr/>
            <p:nvPr/>
          </p:nvSpPr>
          <p:spPr>
            <a:xfrm>
              <a:off x="9878975" y="4708710"/>
              <a:ext cx="359959" cy="362034"/>
            </a:xfrm>
            <a:custGeom>
              <a:avLst/>
              <a:gdLst/>
              <a:ahLst/>
              <a:cxnLst/>
              <a:rect l="l" t="t" r="r" b="b"/>
              <a:pathLst>
                <a:path w="612" h="614" extrusionOk="0">
                  <a:moveTo>
                    <a:pt x="612" y="147"/>
                  </a:moveTo>
                  <a:cubicBezTo>
                    <a:pt x="556" y="56"/>
                    <a:pt x="457" y="0"/>
                    <a:pt x="350" y="0"/>
                  </a:cubicBezTo>
                  <a:cubicBezTo>
                    <a:pt x="296" y="0"/>
                    <a:pt x="243" y="14"/>
                    <a:pt x="197" y="41"/>
                  </a:cubicBezTo>
                  <a:cubicBezTo>
                    <a:pt x="50" y="126"/>
                    <a:pt x="0" y="314"/>
                    <a:pt x="84" y="460"/>
                  </a:cubicBezTo>
                  <a:cubicBezTo>
                    <a:pt x="139" y="555"/>
                    <a:pt x="241" y="614"/>
                    <a:pt x="350" y="614"/>
                  </a:cubicBezTo>
                  <a:cubicBezTo>
                    <a:pt x="350" y="614"/>
                    <a:pt x="350" y="614"/>
                    <a:pt x="350" y="614"/>
                  </a:cubicBezTo>
                  <a:cubicBezTo>
                    <a:pt x="404" y="614"/>
                    <a:pt x="457" y="600"/>
                    <a:pt x="504" y="573"/>
                  </a:cubicBezTo>
                  <a:cubicBezTo>
                    <a:pt x="548" y="547"/>
                    <a:pt x="585" y="511"/>
                    <a:pt x="612" y="467"/>
                  </a:cubicBezTo>
                  <a:cubicBezTo>
                    <a:pt x="558" y="368"/>
                    <a:pt x="558" y="246"/>
                    <a:pt x="612" y="147"/>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10" name="Google Shape;1310;p49"/>
          <p:cNvGrpSpPr/>
          <p:nvPr/>
        </p:nvGrpSpPr>
        <p:grpSpPr>
          <a:xfrm>
            <a:off x="7549097" y="2976371"/>
            <a:ext cx="445785" cy="421964"/>
            <a:chOff x="10914544" y="4407150"/>
            <a:chExt cx="720170" cy="681687"/>
          </a:xfrm>
        </p:grpSpPr>
        <p:sp>
          <p:nvSpPr>
            <p:cNvPr id="1311" name="Google Shape;1311;p49"/>
            <p:cNvSpPr/>
            <p:nvPr/>
          </p:nvSpPr>
          <p:spPr>
            <a:xfrm>
              <a:off x="10914544" y="4407150"/>
              <a:ext cx="349099" cy="392923"/>
            </a:xfrm>
            <a:custGeom>
              <a:avLst/>
              <a:gdLst/>
              <a:ahLst/>
              <a:cxnLst/>
              <a:rect l="l" t="t" r="r" b="b"/>
              <a:pathLst>
                <a:path w="632" h="712" extrusionOk="0">
                  <a:moveTo>
                    <a:pt x="138" y="607"/>
                  </a:moveTo>
                  <a:cubicBezTo>
                    <a:pt x="0" y="469"/>
                    <a:pt x="0" y="243"/>
                    <a:pt x="138" y="104"/>
                  </a:cubicBezTo>
                  <a:cubicBezTo>
                    <a:pt x="206" y="37"/>
                    <a:pt x="295" y="0"/>
                    <a:pt x="390" y="0"/>
                  </a:cubicBezTo>
                  <a:cubicBezTo>
                    <a:pt x="480" y="0"/>
                    <a:pt x="566" y="33"/>
                    <a:pt x="632" y="94"/>
                  </a:cubicBezTo>
                  <a:cubicBezTo>
                    <a:pt x="565" y="166"/>
                    <a:pt x="529" y="258"/>
                    <a:pt x="529" y="356"/>
                  </a:cubicBezTo>
                  <a:cubicBezTo>
                    <a:pt x="529" y="454"/>
                    <a:pt x="565" y="546"/>
                    <a:pt x="632" y="617"/>
                  </a:cubicBezTo>
                  <a:cubicBezTo>
                    <a:pt x="566" y="678"/>
                    <a:pt x="480" y="712"/>
                    <a:pt x="390" y="712"/>
                  </a:cubicBezTo>
                  <a:cubicBezTo>
                    <a:pt x="295" y="712"/>
                    <a:pt x="206" y="675"/>
                    <a:pt x="138" y="607"/>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12" name="Google Shape;1312;p49"/>
            <p:cNvSpPr/>
            <p:nvPr/>
          </p:nvSpPr>
          <p:spPr>
            <a:xfrm>
              <a:off x="10933187" y="4759296"/>
              <a:ext cx="393264" cy="329541"/>
            </a:xfrm>
            <a:custGeom>
              <a:avLst/>
              <a:gdLst/>
              <a:ahLst/>
              <a:cxnLst/>
              <a:rect l="l" t="t" r="r" b="b"/>
              <a:pathLst>
                <a:path w="712" h="597" extrusionOk="0">
                  <a:moveTo>
                    <a:pt x="356" y="102"/>
                  </a:moveTo>
                  <a:cubicBezTo>
                    <a:pt x="454" y="102"/>
                    <a:pt x="546" y="66"/>
                    <a:pt x="618" y="0"/>
                  </a:cubicBezTo>
                  <a:cubicBezTo>
                    <a:pt x="679" y="66"/>
                    <a:pt x="712" y="151"/>
                    <a:pt x="712" y="241"/>
                  </a:cubicBezTo>
                  <a:cubicBezTo>
                    <a:pt x="712" y="337"/>
                    <a:pt x="675" y="426"/>
                    <a:pt x="608" y="493"/>
                  </a:cubicBezTo>
                  <a:cubicBezTo>
                    <a:pt x="541" y="560"/>
                    <a:pt x="451" y="597"/>
                    <a:pt x="356" y="597"/>
                  </a:cubicBezTo>
                  <a:cubicBezTo>
                    <a:pt x="261" y="597"/>
                    <a:pt x="172" y="560"/>
                    <a:pt x="104" y="493"/>
                  </a:cubicBezTo>
                  <a:cubicBezTo>
                    <a:pt x="37" y="426"/>
                    <a:pt x="0" y="337"/>
                    <a:pt x="0" y="241"/>
                  </a:cubicBezTo>
                  <a:cubicBezTo>
                    <a:pt x="0" y="151"/>
                    <a:pt x="34" y="66"/>
                    <a:pt x="95" y="0"/>
                  </a:cubicBezTo>
                  <a:cubicBezTo>
                    <a:pt x="166" y="66"/>
                    <a:pt x="258" y="102"/>
                    <a:pt x="356" y="102"/>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13" name="Google Shape;1313;p49"/>
            <p:cNvSpPr/>
            <p:nvPr/>
          </p:nvSpPr>
          <p:spPr>
            <a:xfrm>
              <a:off x="11285615" y="4696357"/>
              <a:ext cx="330458" cy="392479"/>
            </a:xfrm>
            <a:custGeom>
              <a:avLst/>
              <a:gdLst/>
              <a:ahLst/>
              <a:cxnLst/>
              <a:rect l="l" t="t" r="r" b="b"/>
              <a:pathLst>
                <a:path w="598" h="711" extrusionOk="0">
                  <a:moveTo>
                    <a:pt x="493" y="607"/>
                  </a:moveTo>
                  <a:cubicBezTo>
                    <a:pt x="426" y="674"/>
                    <a:pt x="337" y="711"/>
                    <a:pt x="242" y="711"/>
                  </a:cubicBezTo>
                  <a:cubicBezTo>
                    <a:pt x="152" y="711"/>
                    <a:pt x="66" y="678"/>
                    <a:pt x="0" y="617"/>
                  </a:cubicBezTo>
                  <a:cubicBezTo>
                    <a:pt x="67" y="546"/>
                    <a:pt x="103" y="453"/>
                    <a:pt x="103" y="355"/>
                  </a:cubicBezTo>
                  <a:cubicBezTo>
                    <a:pt x="103" y="258"/>
                    <a:pt x="67" y="165"/>
                    <a:pt x="0" y="94"/>
                  </a:cubicBezTo>
                  <a:cubicBezTo>
                    <a:pt x="66" y="33"/>
                    <a:pt x="152" y="0"/>
                    <a:pt x="242" y="0"/>
                  </a:cubicBezTo>
                  <a:cubicBezTo>
                    <a:pt x="337" y="0"/>
                    <a:pt x="426" y="37"/>
                    <a:pt x="493" y="104"/>
                  </a:cubicBezTo>
                  <a:cubicBezTo>
                    <a:pt x="561" y="171"/>
                    <a:pt x="598" y="260"/>
                    <a:pt x="598" y="355"/>
                  </a:cubicBezTo>
                  <a:cubicBezTo>
                    <a:pt x="598" y="451"/>
                    <a:pt x="561" y="540"/>
                    <a:pt x="493" y="607"/>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14" name="Google Shape;1314;p49"/>
            <p:cNvSpPr/>
            <p:nvPr/>
          </p:nvSpPr>
          <p:spPr>
            <a:xfrm>
              <a:off x="11222808" y="4407150"/>
              <a:ext cx="411906" cy="329541"/>
            </a:xfrm>
            <a:custGeom>
              <a:avLst/>
              <a:gdLst/>
              <a:ahLst/>
              <a:cxnLst/>
              <a:rect l="l" t="t" r="r" b="b"/>
              <a:pathLst>
                <a:path w="746" h="597" extrusionOk="0">
                  <a:moveTo>
                    <a:pt x="356" y="0"/>
                  </a:moveTo>
                  <a:cubicBezTo>
                    <a:pt x="451" y="0"/>
                    <a:pt x="540" y="37"/>
                    <a:pt x="607" y="104"/>
                  </a:cubicBezTo>
                  <a:cubicBezTo>
                    <a:pt x="743" y="240"/>
                    <a:pt x="746" y="458"/>
                    <a:pt x="617" y="597"/>
                  </a:cubicBezTo>
                  <a:cubicBezTo>
                    <a:pt x="546" y="531"/>
                    <a:pt x="454" y="495"/>
                    <a:pt x="356" y="495"/>
                  </a:cubicBezTo>
                  <a:cubicBezTo>
                    <a:pt x="258" y="495"/>
                    <a:pt x="166" y="531"/>
                    <a:pt x="94" y="597"/>
                  </a:cubicBezTo>
                  <a:cubicBezTo>
                    <a:pt x="33" y="531"/>
                    <a:pt x="0" y="446"/>
                    <a:pt x="0" y="356"/>
                  </a:cubicBezTo>
                  <a:cubicBezTo>
                    <a:pt x="0" y="261"/>
                    <a:pt x="37" y="171"/>
                    <a:pt x="104" y="104"/>
                  </a:cubicBezTo>
                  <a:cubicBezTo>
                    <a:pt x="171" y="37"/>
                    <a:pt x="261" y="0"/>
                    <a:pt x="356"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15" name="Google Shape;1315;p49"/>
          <p:cNvGrpSpPr/>
          <p:nvPr/>
        </p:nvGrpSpPr>
        <p:grpSpPr>
          <a:xfrm>
            <a:off x="6266887" y="2984485"/>
            <a:ext cx="445805" cy="405735"/>
            <a:chOff x="8843122" y="4420259"/>
            <a:chExt cx="720202" cy="655469"/>
          </a:xfrm>
        </p:grpSpPr>
        <p:sp>
          <p:nvSpPr>
            <p:cNvPr id="1316" name="Google Shape;1316;p49"/>
            <p:cNvSpPr/>
            <p:nvPr/>
          </p:nvSpPr>
          <p:spPr>
            <a:xfrm>
              <a:off x="8843122" y="4664371"/>
              <a:ext cx="351295" cy="411356"/>
            </a:xfrm>
            <a:custGeom>
              <a:avLst/>
              <a:gdLst/>
              <a:ahLst/>
              <a:cxnLst/>
              <a:rect l="l" t="t" r="r" b="b"/>
              <a:pathLst>
                <a:path w="530" h="618" extrusionOk="0">
                  <a:moveTo>
                    <a:pt x="374" y="277"/>
                  </a:moveTo>
                  <a:cubicBezTo>
                    <a:pt x="280" y="220"/>
                    <a:pt x="216" y="122"/>
                    <a:pt x="203" y="13"/>
                  </a:cubicBezTo>
                  <a:cubicBezTo>
                    <a:pt x="202" y="5"/>
                    <a:pt x="192" y="0"/>
                    <a:pt x="185" y="5"/>
                  </a:cubicBezTo>
                  <a:cubicBezTo>
                    <a:pt x="44" y="104"/>
                    <a:pt x="0" y="297"/>
                    <a:pt x="88" y="449"/>
                  </a:cubicBezTo>
                  <a:cubicBezTo>
                    <a:pt x="148" y="553"/>
                    <a:pt x="259" y="618"/>
                    <a:pt x="380" y="618"/>
                  </a:cubicBezTo>
                  <a:cubicBezTo>
                    <a:pt x="380" y="618"/>
                    <a:pt x="380" y="618"/>
                    <a:pt x="380" y="618"/>
                  </a:cubicBezTo>
                  <a:cubicBezTo>
                    <a:pt x="428" y="618"/>
                    <a:pt x="477" y="607"/>
                    <a:pt x="521" y="586"/>
                  </a:cubicBezTo>
                  <a:cubicBezTo>
                    <a:pt x="529" y="583"/>
                    <a:pt x="530" y="572"/>
                    <a:pt x="523" y="567"/>
                  </a:cubicBezTo>
                  <a:cubicBezTo>
                    <a:pt x="435" y="501"/>
                    <a:pt x="382" y="397"/>
                    <a:pt x="380" y="287"/>
                  </a:cubicBezTo>
                  <a:cubicBezTo>
                    <a:pt x="380" y="283"/>
                    <a:pt x="378" y="279"/>
                    <a:pt x="374" y="277"/>
                  </a:cubicBez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17" name="Google Shape;1317;p49"/>
            <p:cNvSpPr/>
            <p:nvPr/>
          </p:nvSpPr>
          <p:spPr>
            <a:xfrm>
              <a:off x="9232824" y="4664371"/>
              <a:ext cx="330500" cy="411356"/>
            </a:xfrm>
            <a:custGeom>
              <a:avLst/>
              <a:gdLst/>
              <a:ahLst/>
              <a:cxnLst/>
              <a:rect l="l" t="t" r="r" b="b"/>
              <a:pathLst>
                <a:path w="499" h="618" extrusionOk="0">
                  <a:moveTo>
                    <a:pt x="326" y="13"/>
                  </a:moveTo>
                  <a:cubicBezTo>
                    <a:pt x="313" y="122"/>
                    <a:pt x="250" y="220"/>
                    <a:pt x="155" y="277"/>
                  </a:cubicBezTo>
                  <a:cubicBezTo>
                    <a:pt x="152" y="279"/>
                    <a:pt x="149" y="283"/>
                    <a:pt x="149" y="287"/>
                  </a:cubicBezTo>
                  <a:cubicBezTo>
                    <a:pt x="147" y="397"/>
                    <a:pt x="94" y="501"/>
                    <a:pt x="7" y="567"/>
                  </a:cubicBezTo>
                  <a:cubicBezTo>
                    <a:pt x="0" y="572"/>
                    <a:pt x="1" y="583"/>
                    <a:pt x="9" y="586"/>
                  </a:cubicBezTo>
                  <a:cubicBezTo>
                    <a:pt x="53" y="607"/>
                    <a:pt x="101" y="618"/>
                    <a:pt x="150" y="618"/>
                  </a:cubicBezTo>
                  <a:cubicBezTo>
                    <a:pt x="270" y="618"/>
                    <a:pt x="382" y="553"/>
                    <a:pt x="442" y="449"/>
                  </a:cubicBezTo>
                  <a:cubicBezTo>
                    <a:pt x="487" y="371"/>
                    <a:pt x="499" y="281"/>
                    <a:pt x="476" y="194"/>
                  </a:cubicBezTo>
                  <a:cubicBezTo>
                    <a:pt x="455" y="117"/>
                    <a:pt x="409" y="51"/>
                    <a:pt x="344" y="5"/>
                  </a:cubicBezTo>
                  <a:cubicBezTo>
                    <a:pt x="337" y="0"/>
                    <a:pt x="327" y="5"/>
                    <a:pt x="326" y="13"/>
                  </a:cubicBezTo>
                  <a:close/>
                </a:path>
              </a:pathLst>
            </a:custGeom>
            <a:solidFill>
              <a:srgbClr val="45818E"/>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18" name="Google Shape;1318;p49"/>
            <p:cNvSpPr/>
            <p:nvPr/>
          </p:nvSpPr>
          <p:spPr>
            <a:xfrm>
              <a:off x="9108305" y="4859367"/>
              <a:ext cx="210630" cy="182470"/>
            </a:xfrm>
            <a:custGeom>
              <a:avLst/>
              <a:gdLst/>
              <a:ahLst/>
              <a:cxnLst/>
              <a:rect l="l" t="t" r="r" b="b"/>
              <a:pathLst>
                <a:path w="318" h="274" extrusionOk="0">
                  <a:moveTo>
                    <a:pt x="165" y="271"/>
                  </a:moveTo>
                  <a:cubicBezTo>
                    <a:pt x="253" y="214"/>
                    <a:pt x="309" y="118"/>
                    <a:pt x="317" y="14"/>
                  </a:cubicBezTo>
                  <a:cubicBezTo>
                    <a:pt x="318" y="6"/>
                    <a:pt x="309" y="0"/>
                    <a:pt x="301" y="3"/>
                  </a:cubicBezTo>
                  <a:cubicBezTo>
                    <a:pt x="256" y="23"/>
                    <a:pt x="208" y="33"/>
                    <a:pt x="159" y="33"/>
                  </a:cubicBezTo>
                  <a:cubicBezTo>
                    <a:pt x="110" y="33"/>
                    <a:pt x="61" y="23"/>
                    <a:pt x="16" y="3"/>
                  </a:cubicBezTo>
                  <a:cubicBezTo>
                    <a:pt x="8" y="0"/>
                    <a:pt x="0" y="6"/>
                    <a:pt x="0" y="14"/>
                  </a:cubicBezTo>
                  <a:cubicBezTo>
                    <a:pt x="9" y="118"/>
                    <a:pt x="65" y="214"/>
                    <a:pt x="152" y="271"/>
                  </a:cubicBezTo>
                  <a:cubicBezTo>
                    <a:pt x="156" y="274"/>
                    <a:pt x="161" y="274"/>
                    <a:pt x="165" y="271"/>
                  </a:cubicBezTo>
                  <a:close/>
                </a:path>
              </a:pathLst>
            </a:custGeom>
            <a:solidFill>
              <a:srgbClr val="A2C4C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19" name="Google Shape;1319;p49"/>
            <p:cNvSpPr/>
            <p:nvPr/>
          </p:nvSpPr>
          <p:spPr>
            <a:xfrm>
              <a:off x="8990881" y="4420259"/>
              <a:ext cx="445234" cy="224220"/>
            </a:xfrm>
            <a:custGeom>
              <a:avLst/>
              <a:gdLst/>
              <a:ahLst/>
              <a:cxnLst/>
              <a:rect l="l" t="t" r="r" b="b"/>
              <a:pathLst>
                <a:path w="672" h="337" extrusionOk="0">
                  <a:moveTo>
                    <a:pt x="336" y="0"/>
                  </a:moveTo>
                  <a:cubicBezTo>
                    <a:pt x="160" y="0"/>
                    <a:pt x="15" y="135"/>
                    <a:pt x="0" y="307"/>
                  </a:cubicBezTo>
                  <a:cubicBezTo>
                    <a:pt x="0" y="315"/>
                    <a:pt x="8" y="322"/>
                    <a:pt x="16" y="318"/>
                  </a:cubicBezTo>
                  <a:cubicBezTo>
                    <a:pt x="60" y="299"/>
                    <a:pt x="108" y="290"/>
                    <a:pt x="156" y="290"/>
                  </a:cubicBezTo>
                  <a:cubicBezTo>
                    <a:pt x="217" y="290"/>
                    <a:pt x="277" y="305"/>
                    <a:pt x="330" y="335"/>
                  </a:cubicBezTo>
                  <a:cubicBezTo>
                    <a:pt x="334" y="337"/>
                    <a:pt x="338" y="337"/>
                    <a:pt x="341" y="335"/>
                  </a:cubicBezTo>
                  <a:cubicBezTo>
                    <a:pt x="395" y="305"/>
                    <a:pt x="455" y="290"/>
                    <a:pt x="516" y="290"/>
                  </a:cubicBezTo>
                  <a:cubicBezTo>
                    <a:pt x="564" y="290"/>
                    <a:pt x="611" y="299"/>
                    <a:pt x="655" y="318"/>
                  </a:cubicBezTo>
                  <a:cubicBezTo>
                    <a:pt x="663" y="321"/>
                    <a:pt x="672" y="315"/>
                    <a:pt x="671" y="307"/>
                  </a:cubicBezTo>
                  <a:cubicBezTo>
                    <a:pt x="656" y="135"/>
                    <a:pt x="511" y="0"/>
                    <a:pt x="336" y="0"/>
                  </a:cubicBez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20" name="Google Shape;1320;p49"/>
            <p:cNvSpPr/>
            <p:nvPr/>
          </p:nvSpPr>
          <p:spPr>
            <a:xfrm>
              <a:off x="8988924" y="4625814"/>
              <a:ext cx="207939" cy="207766"/>
            </a:xfrm>
            <a:custGeom>
              <a:avLst/>
              <a:gdLst/>
              <a:ahLst/>
              <a:cxnLst/>
              <a:rect l="l" t="t" r="r" b="b"/>
              <a:pathLst>
                <a:path w="314" h="312" extrusionOk="0">
                  <a:moveTo>
                    <a:pt x="147" y="307"/>
                  </a:moveTo>
                  <a:cubicBezTo>
                    <a:pt x="154" y="312"/>
                    <a:pt x="163" y="308"/>
                    <a:pt x="164" y="299"/>
                  </a:cubicBezTo>
                  <a:cubicBezTo>
                    <a:pt x="170" y="251"/>
                    <a:pt x="185" y="203"/>
                    <a:pt x="210" y="161"/>
                  </a:cubicBezTo>
                  <a:cubicBezTo>
                    <a:pt x="234" y="118"/>
                    <a:pt x="268" y="81"/>
                    <a:pt x="307" y="52"/>
                  </a:cubicBezTo>
                  <a:cubicBezTo>
                    <a:pt x="314" y="47"/>
                    <a:pt x="313" y="37"/>
                    <a:pt x="305" y="33"/>
                  </a:cubicBezTo>
                  <a:cubicBezTo>
                    <a:pt x="260" y="11"/>
                    <a:pt x="210" y="0"/>
                    <a:pt x="159" y="0"/>
                  </a:cubicBezTo>
                  <a:cubicBezTo>
                    <a:pt x="104" y="0"/>
                    <a:pt x="49" y="14"/>
                    <a:pt x="0" y="40"/>
                  </a:cubicBezTo>
                  <a:cubicBezTo>
                    <a:pt x="4" y="147"/>
                    <a:pt x="59" y="247"/>
                    <a:pt x="147" y="307"/>
                  </a:cubicBezTo>
                  <a:close/>
                </a:path>
              </a:pathLst>
            </a:custGeom>
            <a:solidFill>
              <a:srgbClr val="B6D7A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21" name="Google Shape;1321;p49"/>
            <p:cNvSpPr/>
            <p:nvPr/>
          </p:nvSpPr>
          <p:spPr>
            <a:xfrm>
              <a:off x="9232824" y="4627288"/>
              <a:ext cx="203291" cy="203591"/>
            </a:xfrm>
            <a:custGeom>
              <a:avLst/>
              <a:gdLst/>
              <a:ahLst/>
              <a:cxnLst/>
              <a:rect l="l" t="t" r="r" b="b"/>
              <a:pathLst>
                <a:path w="307" h="306" extrusionOk="0">
                  <a:moveTo>
                    <a:pt x="9" y="31"/>
                  </a:moveTo>
                  <a:cubicBezTo>
                    <a:pt x="1" y="35"/>
                    <a:pt x="0" y="45"/>
                    <a:pt x="7" y="51"/>
                  </a:cubicBezTo>
                  <a:cubicBezTo>
                    <a:pt x="45" y="79"/>
                    <a:pt x="77" y="116"/>
                    <a:pt x="101" y="158"/>
                  </a:cubicBezTo>
                  <a:cubicBezTo>
                    <a:pt x="126" y="199"/>
                    <a:pt x="141" y="246"/>
                    <a:pt x="147" y="293"/>
                  </a:cubicBezTo>
                  <a:cubicBezTo>
                    <a:pt x="148" y="302"/>
                    <a:pt x="158" y="306"/>
                    <a:pt x="165" y="301"/>
                  </a:cubicBezTo>
                  <a:cubicBezTo>
                    <a:pt x="248" y="243"/>
                    <a:pt x="301" y="149"/>
                    <a:pt x="307" y="46"/>
                  </a:cubicBezTo>
                  <a:cubicBezTo>
                    <a:pt x="307" y="42"/>
                    <a:pt x="305" y="38"/>
                    <a:pt x="301" y="35"/>
                  </a:cubicBezTo>
                  <a:cubicBezTo>
                    <a:pt x="254" y="12"/>
                    <a:pt x="202" y="0"/>
                    <a:pt x="151" y="0"/>
                  </a:cubicBezTo>
                  <a:cubicBezTo>
                    <a:pt x="101" y="0"/>
                    <a:pt x="53" y="11"/>
                    <a:pt x="9" y="31"/>
                  </a:cubicBezTo>
                  <a:close/>
                </a:path>
              </a:pathLst>
            </a:custGeom>
            <a:solidFill>
              <a:srgbClr val="A4C2F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22" name="Google Shape;1322;p49"/>
          <p:cNvGrpSpPr/>
          <p:nvPr/>
        </p:nvGrpSpPr>
        <p:grpSpPr>
          <a:xfrm>
            <a:off x="3069757" y="2283047"/>
            <a:ext cx="445812" cy="394518"/>
            <a:chOff x="1510757" y="3225422"/>
            <a:chExt cx="720214" cy="637347"/>
          </a:xfrm>
        </p:grpSpPr>
        <p:sp>
          <p:nvSpPr>
            <p:cNvPr id="1323" name="Google Shape;1323;p49"/>
            <p:cNvSpPr/>
            <p:nvPr/>
          </p:nvSpPr>
          <p:spPr>
            <a:xfrm>
              <a:off x="1774546" y="3475620"/>
              <a:ext cx="261417" cy="238347"/>
            </a:xfrm>
            <a:custGeom>
              <a:avLst/>
              <a:gdLst/>
              <a:ahLst/>
              <a:cxnLst/>
              <a:rect l="l" t="t" r="r" b="b"/>
              <a:pathLst>
                <a:path w="385" h="351" extrusionOk="0">
                  <a:moveTo>
                    <a:pt x="0" y="288"/>
                  </a:moveTo>
                  <a:cubicBezTo>
                    <a:pt x="0" y="195"/>
                    <a:pt x="0" y="195"/>
                    <a:pt x="0" y="195"/>
                  </a:cubicBezTo>
                  <a:cubicBezTo>
                    <a:pt x="7" y="203"/>
                    <a:pt x="17" y="209"/>
                    <a:pt x="28" y="209"/>
                  </a:cubicBezTo>
                  <a:cubicBezTo>
                    <a:pt x="39" y="209"/>
                    <a:pt x="49" y="204"/>
                    <a:pt x="56" y="195"/>
                  </a:cubicBezTo>
                  <a:cubicBezTo>
                    <a:pt x="66" y="183"/>
                    <a:pt x="72" y="166"/>
                    <a:pt x="71" y="146"/>
                  </a:cubicBezTo>
                  <a:cubicBezTo>
                    <a:pt x="72" y="127"/>
                    <a:pt x="66" y="110"/>
                    <a:pt x="56" y="98"/>
                  </a:cubicBezTo>
                  <a:cubicBezTo>
                    <a:pt x="49" y="89"/>
                    <a:pt x="39" y="84"/>
                    <a:pt x="28" y="84"/>
                  </a:cubicBezTo>
                  <a:cubicBezTo>
                    <a:pt x="17" y="84"/>
                    <a:pt x="7" y="89"/>
                    <a:pt x="0" y="98"/>
                  </a:cubicBezTo>
                  <a:cubicBezTo>
                    <a:pt x="0" y="0"/>
                    <a:pt x="0" y="0"/>
                    <a:pt x="0" y="0"/>
                  </a:cubicBezTo>
                  <a:cubicBezTo>
                    <a:pt x="189" y="0"/>
                    <a:pt x="189" y="0"/>
                    <a:pt x="189" y="0"/>
                  </a:cubicBezTo>
                  <a:cubicBezTo>
                    <a:pt x="312" y="0"/>
                    <a:pt x="312" y="0"/>
                    <a:pt x="312" y="0"/>
                  </a:cubicBezTo>
                  <a:cubicBezTo>
                    <a:pt x="313" y="0"/>
                    <a:pt x="313" y="0"/>
                    <a:pt x="313" y="0"/>
                  </a:cubicBezTo>
                  <a:cubicBezTo>
                    <a:pt x="313" y="122"/>
                    <a:pt x="313" y="122"/>
                    <a:pt x="313" y="122"/>
                  </a:cubicBezTo>
                  <a:cubicBezTo>
                    <a:pt x="314" y="125"/>
                    <a:pt x="317" y="128"/>
                    <a:pt x="320" y="128"/>
                  </a:cubicBezTo>
                  <a:cubicBezTo>
                    <a:pt x="327" y="129"/>
                    <a:pt x="334" y="129"/>
                    <a:pt x="338" y="122"/>
                  </a:cubicBezTo>
                  <a:cubicBezTo>
                    <a:pt x="341" y="119"/>
                    <a:pt x="342" y="115"/>
                    <a:pt x="345" y="111"/>
                  </a:cubicBezTo>
                  <a:cubicBezTo>
                    <a:pt x="351" y="100"/>
                    <a:pt x="366" y="99"/>
                    <a:pt x="374" y="109"/>
                  </a:cubicBezTo>
                  <a:cubicBezTo>
                    <a:pt x="382" y="119"/>
                    <a:pt x="385" y="133"/>
                    <a:pt x="385" y="146"/>
                  </a:cubicBezTo>
                  <a:cubicBezTo>
                    <a:pt x="385" y="160"/>
                    <a:pt x="382" y="174"/>
                    <a:pt x="374" y="184"/>
                  </a:cubicBezTo>
                  <a:cubicBezTo>
                    <a:pt x="366" y="194"/>
                    <a:pt x="351" y="193"/>
                    <a:pt x="345" y="182"/>
                  </a:cubicBezTo>
                  <a:cubicBezTo>
                    <a:pt x="342" y="178"/>
                    <a:pt x="341" y="174"/>
                    <a:pt x="338" y="170"/>
                  </a:cubicBezTo>
                  <a:cubicBezTo>
                    <a:pt x="334" y="164"/>
                    <a:pt x="327" y="164"/>
                    <a:pt x="320" y="164"/>
                  </a:cubicBezTo>
                  <a:cubicBezTo>
                    <a:pt x="317" y="164"/>
                    <a:pt x="314" y="168"/>
                    <a:pt x="313" y="171"/>
                  </a:cubicBezTo>
                  <a:cubicBezTo>
                    <a:pt x="313" y="351"/>
                    <a:pt x="313" y="351"/>
                    <a:pt x="313" y="351"/>
                  </a:cubicBezTo>
                  <a:cubicBezTo>
                    <a:pt x="107" y="324"/>
                    <a:pt x="107" y="324"/>
                    <a:pt x="107" y="324"/>
                  </a:cubicBezTo>
                  <a:cubicBezTo>
                    <a:pt x="107" y="324"/>
                    <a:pt x="74" y="316"/>
                    <a:pt x="52" y="310"/>
                  </a:cubicBezTo>
                  <a:cubicBezTo>
                    <a:pt x="32" y="305"/>
                    <a:pt x="0" y="288"/>
                    <a:pt x="0" y="28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24" name="Google Shape;1324;p49"/>
            <p:cNvSpPr/>
            <p:nvPr/>
          </p:nvSpPr>
          <p:spPr>
            <a:xfrm>
              <a:off x="2000650" y="3426634"/>
              <a:ext cx="230321" cy="296287"/>
            </a:xfrm>
            <a:custGeom>
              <a:avLst/>
              <a:gdLst/>
              <a:ahLst/>
              <a:cxnLst/>
              <a:rect l="l" t="t" r="r" b="b"/>
              <a:pathLst>
                <a:path w="339" h="436" extrusionOk="0">
                  <a:moveTo>
                    <a:pt x="187" y="65"/>
                  </a:moveTo>
                  <a:cubicBezTo>
                    <a:pt x="187" y="58"/>
                    <a:pt x="187" y="51"/>
                    <a:pt x="193" y="47"/>
                  </a:cubicBezTo>
                  <a:cubicBezTo>
                    <a:pt x="197" y="45"/>
                    <a:pt x="201" y="43"/>
                    <a:pt x="205" y="41"/>
                  </a:cubicBezTo>
                  <a:cubicBezTo>
                    <a:pt x="216" y="34"/>
                    <a:pt x="217" y="20"/>
                    <a:pt x="207" y="11"/>
                  </a:cubicBezTo>
                  <a:cubicBezTo>
                    <a:pt x="197" y="3"/>
                    <a:pt x="183" y="0"/>
                    <a:pt x="169" y="0"/>
                  </a:cubicBezTo>
                  <a:cubicBezTo>
                    <a:pt x="156" y="0"/>
                    <a:pt x="142" y="3"/>
                    <a:pt x="132" y="11"/>
                  </a:cubicBezTo>
                  <a:cubicBezTo>
                    <a:pt x="122" y="20"/>
                    <a:pt x="123" y="34"/>
                    <a:pt x="134" y="41"/>
                  </a:cubicBezTo>
                  <a:cubicBezTo>
                    <a:pt x="138" y="43"/>
                    <a:pt x="142" y="45"/>
                    <a:pt x="145" y="47"/>
                  </a:cubicBezTo>
                  <a:cubicBezTo>
                    <a:pt x="152" y="51"/>
                    <a:pt x="152" y="58"/>
                    <a:pt x="151" y="65"/>
                  </a:cubicBezTo>
                  <a:cubicBezTo>
                    <a:pt x="151" y="69"/>
                    <a:pt x="148" y="71"/>
                    <a:pt x="145" y="72"/>
                  </a:cubicBezTo>
                  <a:cubicBezTo>
                    <a:pt x="61" y="72"/>
                    <a:pt x="61" y="72"/>
                    <a:pt x="61" y="72"/>
                  </a:cubicBezTo>
                  <a:cubicBezTo>
                    <a:pt x="0" y="72"/>
                    <a:pt x="0" y="72"/>
                    <a:pt x="0" y="72"/>
                  </a:cubicBezTo>
                  <a:cubicBezTo>
                    <a:pt x="0" y="170"/>
                    <a:pt x="0" y="170"/>
                    <a:pt x="0" y="170"/>
                  </a:cubicBezTo>
                  <a:cubicBezTo>
                    <a:pt x="7" y="161"/>
                    <a:pt x="17" y="156"/>
                    <a:pt x="28" y="156"/>
                  </a:cubicBezTo>
                  <a:cubicBezTo>
                    <a:pt x="39" y="156"/>
                    <a:pt x="49" y="161"/>
                    <a:pt x="56" y="170"/>
                  </a:cubicBezTo>
                  <a:cubicBezTo>
                    <a:pt x="66" y="182"/>
                    <a:pt x="71" y="199"/>
                    <a:pt x="71" y="218"/>
                  </a:cubicBezTo>
                  <a:cubicBezTo>
                    <a:pt x="71" y="238"/>
                    <a:pt x="66" y="255"/>
                    <a:pt x="56" y="267"/>
                  </a:cubicBezTo>
                  <a:cubicBezTo>
                    <a:pt x="49" y="276"/>
                    <a:pt x="39" y="281"/>
                    <a:pt x="28" y="281"/>
                  </a:cubicBezTo>
                  <a:cubicBezTo>
                    <a:pt x="17" y="281"/>
                    <a:pt x="7" y="275"/>
                    <a:pt x="0" y="267"/>
                  </a:cubicBezTo>
                  <a:cubicBezTo>
                    <a:pt x="0" y="425"/>
                    <a:pt x="0" y="425"/>
                    <a:pt x="0" y="425"/>
                  </a:cubicBezTo>
                  <a:cubicBezTo>
                    <a:pt x="86" y="436"/>
                    <a:pt x="86" y="436"/>
                    <a:pt x="86" y="436"/>
                  </a:cubicBezTo>
                  <a:cubicBezTo>
                    <a:pt x="128" y="431"/>
                    <a:pt x="201" y="415"/>
                    <a:pt x="248" y="367"/>
                  </a:cubicBezTo>
                  <a:cubicBezTo>
                    <a:pt x="307" y="309"/>
                    <a:pt x="328" y="205"/>
                    <a:pt x="328" y="205"/>
                  </a:cubicBezTo>
                  <a:cubicBezTo>
                    <a:pt x="328" y="205"/>
                    <a:pt x="339" y="143"/>
                    <a:pt x="333" y="72"/>
                  </a:cubicBezTo>
                  <a:cubicBezTo>
                    <a:pt x="193" y="72"/>
                    <a:pt x="193" y="72"/>
                    <a:pt x="193" y="72"/>
                  </a:cubicBezTo>
                  <a:cubicBezTo>
                    <a:pt x="190" y="71"/>
                    <a:pt x="187" y="69"/>
                    <a:pt x="187" y="65"/>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25" name="Google Shape;1325;p49"/>
            <p:cNvSpPr/>
            <p:nvPr/>
          </p:nvSpPr>
          <p:spPr>
            <a:xfrm>
              <a:off x="1774546" y="3225422"/>
              <a:ext cx="211874" cy="236503"/>
            </a:xfrm>
            <a:custGeom>
              <a:avLst/>
              <a:gdLst/>
              <a:ahLst/>
              <a:cxnLst/>
              <a:rect l="l" t="t" r="r" b="b"/>
              <a:pathLst>
                <a:path w="312" h="348" extrusionOk="0">
                  <a:moveTo>
                    <a:pt x="0" y="157"/>
                  </a:moveTo>
                  <a:cubicBezTo>
                    <a:pt x="7" y="149"/>
                    <a:pt x="17" y="143"/>
                    <a:pt x="28" y="143"/>
                  </a:cubicBezTo>
                  <a:cubicBezTo>
                    <a:pt x="39" y="143"/>
                    <a:pt x="49" y="148"/>
                    <a:pt x="56" y="157"/>
                  </a:cubicBezTo>
                  <a:cubicBezTo>
                    <a:pt x="66" y="169"/>
                    <a:pt x="72" y="186"/>
                    <a:pt x="71" y="206"/>
                  </a:cubicBezTo>
                  <a:cubicBezTo>
                    <a:pt x="72" y="225"/>
                    <a:pt x="66" y="242"/>
                    <a:pt x="56" y="255"/>
                  </a:cubicBezTo>
                  <a:cubicBezTo>
                    <a:pt x="49" y="263"/>
                    <a:pt x="39" y="268"/>
                    <a:pt x="28" y="268"/>
                  </a:cubicBezTo>
                  <a:cubicBezTo>
                    <a:pt x="17" y="268"/>
                    <a:pt x="7" y="263"/>
                    <a:pt x="0" y="254"/>
                  </a:cubicBezTo>
                  <a:cubicBezTo>
                    <a:pt x="0" y="348"/>
                    <a:pt x="0" y="348"/>
                    <a:pt x="0" y="348"/>
                  </a:cubicBezTo>
                  <a:cubicBezTo>
                    <a:pt x="189" y="348"/>
                    <a:pt x="189" y="348"/>
                    <a:pt x="189" y="348"/>
                  </a:cubicBezTo>
                  <a:cubicBezTo>
                    <a:pt x="312" y="348"/>
                    <a:pt x="312" y="348"/>
                    <a:pt x="312" y="348"/>
                  </a:cubicBezTo>
                  <a:cubicBezTo>
                    <a:pt x="312" y="254"/>
                    <a:pt x="312" y="254"/>
                    <a:pt x="312" y="254"/>
                  </a:cubicBezTo>
                  <a:cubicBezTo>
                    <a:pt x="305" y="263"/>
                    <a:pt x="295" y="268"/>
                    <a:pt x="284" y="268"/>
                  </a:cubicBezTo>
                  <a:cubicBezTo>
                    <a:pt x="274" y="268"/>
                    <a:pt x="264" y="263"/>
                    <a:pt x="257" y="255"/>
                  </a:cubicBezTo>
                  <a:cubicBezTo>
                    <a:pt x="246" y="242"/>
                    <a:pt x="241" y="225"/>
                    <a:pt x="241" y="206"/>
                  </a:cubicBezTo>
                  <a:cubicBezTo>
                    <a:pt x="241" y="186"/>
                    <a:pt x="246" y="169"/>
                    <a:pt x="257" y="157"/>
                  </a:cubicBezTo>
                  <a:cubicBezTo>
                    <a:pt x="264" y="148"/>
                    <a:pt x="274" y="143"/>
                    <a:pt x="284" y="143"/>
                  </a:cubicBezTo>
                  <a:cubicBezTo>
                    <a:pt x="295" y="143"/>
                    <a:pt x="305" y="149"/>
                    <a:pt x="312" y="157"/>
                  </a:cubicBezTo>
                  <a:cubicBezTo>
                    <a:pt x="312" y="23"/>
                    <a:pt x="312" y="23"/>
                    <a:pt x="312" y="23"/>
                  </a:cubicBezTo>
                  <a:cubicBezTo>
                    <a:pt x="292" y="20"/>
                    <a:pt x="273" y="18"/>
                    <a:pt x="256" y="17"/>
                  </a:cubicBezTo>
                  <a:cubicBezTo>
                    <a:pt x="182" y="11"/>
                    <a:pt x="96" y="0"/>
                    <a:pt x="0" y="12"/>
                  </a:cubicBezTo>
                  <a:lnTo>
                    <a:pt x="0" y="157"/>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26" name="Google Shape;1326;p49"/>
            <p:cNvSpPr/>
            <p:nvPr/>
          </p:nvSpPr>
          <p:spPr>
            <a:xfrm>
              <a:off x="1951107" y="3243857"/>
              <a:ext cx="274329" cy="218067"/>
            </a:xfrm>
            <a:custGeom>
              <a:avLst/>
              <a:gdLst/>
              <a:ahLst/>
              <a:cxnLst/>
              <a:rect l="l" t="t" r="r" b="b"/>
              <a:pathLst>
                <a:path w="404" h="321" extrusionOk="0">
                  <a:moveTo>
                    <a:pt x="72" y="155"/>
                  </a:moveTo>
                  <a:cubicBezTo>
                    <a:pt x="71" y="158"/>
                    <a:pt x="69" y="161"/>
                    <a:pt x="65" y="161"/>
                  </a:cubicBezTo>
                  <a:cubicBezTo>
                    <a:pt x="58" y="161"/>
                    <a:pt x="52" y="161"/>
                    <a:pt x="47" y="155"/>
                  </a:cubicBezTo>
                  <a:cubicBezTo>
                    <a:pt x="45" y="151"/>
                    <a:pt x="43" y="147"/>
                    <a:pt x="41" y="143"/>
                  </a:cubicBezTo>
                  <a:cubicBezTo>
                    <a:pt x="34" y="132"/>
                    <a:pt x="20" y="131"/>
                    <a:pt x="11" y="141"/>
                  </a:cubicBezTo>
                  <a:cubicBezTo>
                    <a:pt x="3" y="151"/>
                    <a:pt x="0" y="165"/>
                    <a:pt x="0" y="179"/>
                  </a:cubicBezTo>
                  <a:cubicBezTo>
                    <a:pt x="0" y="192"/>
                    <a:pt x="3" y="206"/>
                    <a:pt x="11" y="216"/>
                  </a:cubicBezTo>
                  <a:cubicBezTo>
                    <a:pt x="20" y="226"/>
                    <a:pt x="34" y="225"/>
                    <a:pt x="41" y="214"/>
                  </a:cubicBezTo>
                  <a:cubicBezTo>
                    <a:pt x="43" y="210"/>
                    <a:pt x="45" y="206"/>
                    <a:pt x="47" y="203"/>
                  </a:cubicBezTo>
                  <a:cubicBezTo>
                    <a:pt x="52" y="196"/>
                    <a:pt x="58" y="196"/>
                    <a:pt x="65" y="197"/>
                  </a:cubicBezTo>
                  <a:cubicBezTo>
                    <a:pt x="69" y="197"/>
                    <a:pt x="71" y="200"/>
                    <a:pt x="72" y="203"/>
                  </a:cubicBezTo>
                  <a:cubicBezTo>
                    <a:pt x="72" y="321"/>
                    <a:pt x="72" y="321"/>
                    <a:pt x="72" y="321"/>
                  </a:cubicBezTo>
                  <a:cubicBezTo>
                    <a:pt x="134" y="321"/>
                    <a:pt x="134" y="321"/>
                    <a:pt x="134" y="321"/>
                  </a:cubicBezTo>
                  <a:cubicBezTo>
                    <a:pt x="194" y="321"/>
                    <a:pt x="194" y="321"/>
                    <a:pt x="194" y="321"/>
                  </a:cubicBezTo>
                  <a:cubicBezTo>
                    <a:pt x="185" y="314"/>
                    <a:pt x="180" y="304"/>
                    <a:pt x="180" y="293"/>
                  </a:cubicBezTo>
                  <a:cubicBezTo>
                    <a:pt x="180" y="283"/>
                    <a:pt x="185" y="272"/>
                    <a:pt x="193" y="265"/>
                  </a:cubicBezTo>
                  <a:cubicBezTo>
                    <a:pt x="206" y="255"/>
                    <a:pt x="223" y="250"/>
                    <a:pt x="242" y="250"/>
                  </a:cubicBezTo>
                  <a:cubicBezTo>
                    <a:pt x="262" y="250"/>
                    <a:pt x="279" y="255"/>
                    <a:pt x="291" y="265"/>
                  </a:cubicBezTo>
                  <a:cubicBezTo>
                    <a:pt x="300" y="272"/>
                    <a:pt x="305" y="283"/>
                    <a:pt x="305" y="293"/>
                  </a:cubicBezTo>
                  <a:cubicBezTo>
                    <a:pt x="305" y="304"/>
                    <a:pt x="299" y="314"/>
                    <a:pt x="291" y="321"/>
                  </a:cubicBezTo>
                  <a:cubicBezTo>
                    <a:pt x="404" y="321"/>
                    <a:pt x="404" y="321"/>
                    <a:pt x="404" y="321"/>
                  </a:cubicBezTo>
                  <a:cubicBezTo>
                    <a:pt x="403" y="315"/>
                    <a:pt x="402" y="308"/>
                    <a:pt x="401" y="301"/>
                  </a:cubicBezTo>
                  <a:cubicBezTo>
                    <a:pt x="396" y="273"/>
                    <a:pt x="371" y="189"/>
                    <a:pt x="282" y="113"/>
                  </a:cubicBezTo>
                  <a:cubicBezTo>
                    <a:pt x="199" y="42"/>
                    <a:pt x="130" y="13"/>
                    <a:pt x="72" y="0"/>
                  </a:cubicBezTo>
                  <a:lnTo>
                    <a:pt x="72" y="155"/>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27" name="Google Shape;1327;p49"/>
            <p:cNvSpPr/>
            <p:nvPr/>
          </p:nvSpPr>
          <p:spPr>
            <a:xfrm>
              <a:off x="1858610" y="3710542"/>
              <a:ext cx="173926" cy="152226"/>
            </a:xfrm>
            <a:custGeom>
              <a:avLst/>
              <a:gdLst/>
              <a:ahLst/>
              <a:cxnLst/>
              <a:rect l="l" t="t" r="r" b="b"/>
              <a:pathLst>
                <a:path w="256" h="224" extrusionOk="0">
                  <a:moveTo>
                    <a:pt x="253" y="39"/>
                  </a:moveTo>
                  <a:cubicBezTo>
                    <a:pt x="254" y="37"/>
                    <a:pt x="255" y="35"/>
                    <a:pt x="256" y="34"/>
                  </a:cubicBezTo>
                  <a:cubicBezTo>
                    <a:pt x="0" y="0"/>
                    <a:pt x="0" y="0"/>
                    <a:pt x="0" y="0"/>
                  </a:cubicBezTo>
                  <a:cubicBezTo>
                    <a:pt x="142" y="206"/>
                    <a:pt x="142" y="206"/>
                    <a:pt x="142" y="206"/>
                  </a:cubicBezTo>
                  <a:cubicBezTo>
                    <a:pt x="148" y="216"/>
                    <a:pt x="159" y="221"/>
                    <a:pt x="170" y="222"/>
                  </a:cubicBezTo>
                  <a:cubicBezTo>
                    <a:pt x="225" y="224"/>
                    <a:pt x="225" y="224"/>
                    <a:pt x="225" y="224"/>
                  </a:cubicBezTo>
                  <a:cubicBezTo>
                    <a:pt x="233" y="224"/>
                    <a:pt x="235" y="221"/>
                    <a:pt x="233" y="218"/>
                  </a:cubicBezTo>
                  <a:cubicBezTo>
                    <a:pt x="229" y="209"/>
                    <a:pt x="220" y="192"/>
                    <a:pt x="212" y="175"/>
                  </a:cubicBezTo>
                  <a:cubicBezTo>
                    <a:pt x="207" y="166"/>
                    <a:pt x="206" y="154"/>
                    <a:pt x="210" y="144"/>
                  </a:cubicBezTo>
                  <a:lnTo>
                    <a:pt x="253" y="39"/>
                  </a:ln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28" name="Google Shape;1328;p49"/>
            <p:cNvSpPr/>
            <p:nvPr/>
          </p:nvSpPr>
          <p:spPr>
            <a:xfrm>
              <a:off x="1521825" y="3426634"/>
              <a:ext cx="288560" cy="234396"/>
            </a:xfrm>
            <a:custGeom>
              <a:avLst/>
              <a:gdLst/>
              <a:ahLst/>
              <a:cxnLst/>
              <a:rect l="l" t="t" r="r" b="b"/>
              <a:pathLst>
                <a:path w="425" h="345" extrusionOk="0">
                  <a:moveTo>
                    <a:pt x="299" y="269"/>
                  </a:moveTo>
                  <a:cubicBezTo>
                    <a:pt x="299" y="269"/>
                    <a:pt x="299" y="269"/>
                    <a:pt x="299" y="269"/>
                  </a:cubicBezTo>
                  <a:cubicBezTo>
                    <a:pt x="308" y="298"/>
                    <a:pt x="328" y="324"/>
                    <a:pt x="352" y="345"/>
                  </a:cubicBezTo>
                  <a:cubicBezTo>
                    <a:pt x="352" y="243"/>
                    <a:pt x="352" y="243"/>
                    <a:pt x="352" y="243"/>
                  </a:cubicBezTo>
                  <a:cubicBezTo>
                    <a:pt x="353" y="240"/>
                    <a:pt x="356" y="236"/>
                    <a:pt x="359" y="236"/>
                  </a:cubicBezTo>
                  <a:cubicBezTo>
                    <a:pt x="366" y="236"/>
                    <a:pt x="373" y="236"/>
                    <a:pt x="377" y="242"/>
                  </a:cubicBezTo>
                  <a:cubicBezTo>
                    <a:pt x="380" y="246"/>
                    <a:pt x="381" y="250"/>
                    <a:pt x="384" y="254"/>
                  </a:cubicBezTo>
                  <a:cubicBezTo>
                    <a:pt x="391" y="265"/>
                    <a:pt x="405" y="266"/>
                    <a:pt x="413" y="256"/>
                  </a:cubicBezTo>
                  <a:cubicBezTo>
                    <a:pt x="421" y="246"/>
                    <a:pt x="425" y="232"/>
                    <a:pt x="424" y="218"/>
                  </a:cubicBezTo>
                  <a:cubicBezTo>
                    <a:pt x="425" y="205"/>
                    <a:pt x="421" y="191"/>
                    <a:pt x="413" y="181"/>
                  </a:cubicBezTo>
                  <a:cubicBezTo>
                    <a:pt x="405" y="171"/>
                    <a:pt x="391" y="172"/>
                    <a:pt x="384" y="183"/>
                  </a:cubicBezTo>
                  <a:cubicBezTo>
                    <a:pt x="381" y="187"/>
                    <a:pt x="380" y="191"/>
                    <a:pt x="377" y="194"/>
                  </a:cubicBezTo>
                  <a:cubicBezTo>
                    <a:pt x="373" y="201"/>
                    <a:pt x="366" y="201"/>
                    <a:pt x="359" y="200"/>
                  </a:cubicBezTo>
                  <a:cubicBezTo>
                    <a:pt x="356" y="200"/>
                    <a:pt x="353" y="197"/>
                    <a:pt x="352" y="194"/>
                  </a:cubicBezTo>
                  <a:cubicBezTo>
                    <a:pt x="352" y="72"/>
                    <a:pt x="352" y="72"/>
                    <a:pt x="352" y="72"/>
                  </a:cubicBezTo>
                  <a:cubicBezTo>
                    <a:pt x="205" y="72"/>
                    <a:pt x="205" y="72"/>
                    <a:pt x="205" y="72"/>
                  </a:cubicBezTo>
                  <a:cubicBezTo>
                    <a:pt x="202" y="71"/>
                    <a:pt x="198" y="69"/>
                    <a:pt x="198" y="65"/>
                  </a:cubicBezTo>
                  <a:cubicBezTo>
                    <a:pt x="198" y="58"/>
                    <a:pt x="198" y="51"/>
                    <a:pt x="204" y="47"/>
                  </a:cubicBezTo>
                  <a:cubicBezTo>
                    <a:pt x="208" y="45"/>
                    <a:pt x="212" y="43"/>
                    <a:pt x="216" y="41"/>
                  </a:cubicBezTo>
                  <a:cubicBezTo>
                    <a:pt x="227" y="34"/>
                    <a:pt x="228" y="20"/>
                    <a:pt x="218" y="11"/>
                  </a:cubicBezTo>
                  <a:cubicBezTo>
                    <a:pt x="208" y="3"/>
                    <a:pt x="194" y="0"/>
                    <a:pt x="180" y="0"/>
                  </a:cubicBezTo>
                  <a:cubicBezTo>
                    <a:pt x="167" y="0"/>
                    <a:pt x="153" y="3"/>
                    <a:pt x="143" y="11"/>
                  </a:cubicBezTo>
                  <a:cubicBezTo>
                    <a:pt x="133" y="20"/>
                    <a:pt x="134" y="34"/>
                    <a:pt x="145" y="41"/>
                  </a:cubicBezTo>
                  <a:cubicBezTo>
                    <a:pt x="149" y="43"/>
                    <a:pt x="153" y="45"/>
                    <a:pt x="156" y="47"/>
                  </a:cubicBezTo>
                  <a:cubicBezTo>
                    <a:pt x="163" y="51"/>
                    <a:pt x="163" y="58"/>
                    <a:pt x="162" y="65"/>
                  </a:cubicBezTo>
                  <a:cubicBezTo>
                    <a:pt x="162" y="69"/>
                    <a:pt x="159" y="71"/>
                    <a:pt x="156" y="72"/>
                  </a:cubicBezTo>
                  <a:cubicBezTo>
                    <a:pt x="0" y="72"/>
                    <a:pt x="0" y="72"/>
                    <a:pt x="0" y="72"/>
                  </a:cubicBezTo>
                  <a:cubicBezTo>
                    <a:pt x="0" y="72"/>
                    <a:pt x="0" y="72"/>
                    <a:pt x="0" y="72"/>
                  </a:cubicBezTo>
                  <a:cubicBezTo>
                    <a:pt x="3" y="89"/>
                    <a:pt x="23" y="134"/>
                    <a:pt x="23" y="134"/>
                  </a:cubicBezTo>
                  <a:cubicBezTo>
                    <a:pt x="53" y="249"/>
                    <a:pt x="185" y="304"/>
                    <a:pt x="299" y="269"/>
                  </a:cubicBezTo>
                  <a:cubicBezTo>
                    <a:pt x="299" y="269"/>
                    <a:pt x="299" y="269"/>
                    <a:pt x="299" y="269"/>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29" name="Google Shape;1329;p49"/>
            <p:cNvSpPr/>
            <p:nvPr/>
          </p:nvSpPr>
          <p:spPr>
            <a:xfrm>
              <a:off x="1510757" y="3234903"/>
              <a:ext cx="299628" cy="227021"/>
            </a:xfrm>
            <a:custGeom>
              <a:avLst/>
              <a:gdLst/>
              <a:ahLst/>
              <a:cxnLst/>
              <a:rect l="l" t="t" r="r" b="b"/>
              <a:pathLst>
                <a:path w="441" h="334" extrusionOk="0">
                  <a:moveTo>
                    <a:pt x="148" y="334"/>
                  </a:moveTo>
                  <a:cubicBezTo>
                    <a:pt x="139" y="327"/>
                    <a:pt x="134" y="317"/>
                    <a:pt x="134" y="306"/>
                  </a:cubicBezTo>
                  <a:cubicBezTo>
                    <a:pt x="134" y="296"/>
                    <a:pt x="139" y="285"/>
                    <a:pt x="147" y="278"/>
                  </a:cubicBezTo>
                  <a:cubicBezTo>
                    <a:pt x="160" y="268"/>
                    <a:pt x="177" y="263"/>
                    <a:pt x="196" y="263"/>
                  </a:cubicBezTo>
                  <a:cubicBezTo>
                    <a:pt x="216" y="263"/>
                    <a:pt x="233" y="268"/>
                    <a:pt x="245" y="278"/>
                  </a:cubicBezTo>
                  <a:cubicBezTo>
                    <a:pt x="254" y="285"/>
                    <a:pt x="259" y="296"/>
                    <a:pt x="259" y="306"/>
                  </a:cubicBezTo>
                  <a:cubicBezTo>
                    <a:pt x="259" y="317"/>
                    <a:pt x="253" y="327"/>
                    <a:pt x="245" y="334"/>
                  </a:cubicBezTo>
                  <a:cubicBezTo>
                    <a:pt x="368" y="334"/>
                    <a:pt x="368" y="334"/>
                    <a:pt x="368" y="334"/>
                  </a:cubicBezTo>
                  <a:cubicBezTo>
                    <a:pt x="368" y="216"/>
                    <a:pt x="368" y="216"/>
                    <a:pt x="368" y="216"/>
                  </a:cubicBezTo>
                  <a:cubicBezTo>
                    <a:pt x="369" y="213"/>
                    <a:pt x="372" y="210"/>
                    <a:pt x="375" y="210"/>
                  </a:cubicBezTo>
                  <a:cubicBezTo>
                    <a:pt x="382" y="209"/>
                    <a:pt x="389" y="209"/>
                    <a:pt x="393" y="216"/>
                  </a:cubicBezTo>
                  <a:cubicBezTo>
                    <a:pt x="396" y="219"/>
                    <a:pt x="397" y="223"/>
                    <a:pt x="400" y="227"/>
                  </a:cubicBezTo>
                  <a:cubicBezTo>
                    <a:pt x="407" y="238"/>
                    <a:pt x="421" y="239"/>
                    <a:pt x="429" y="229"/>
                  </a:cubicBezTo>
                  <a:cubicBezTo>
                    <a:pt x="437" y="219"/>
                    <a:pt x="441" y="205"/>
                    <a:pt x="440" y="192"/>
                  </a:cubicBezTo>
                  <a:cubicBezTo>
                    <a:pt x="441" y="178"/>
                    <a:pt x="437" y="164"/>
                    <a:pt x="429" y="154"/>
                  </a:cubicBezTo>
                  <a:cubicBezTo>
                    <a:pt x="421" y="144"/>
                    <a:pt x="407" y="145"/>
                    <a:pt x="400" y="156"/>
                  </a:cubicBezTo>
                  <a:cubicBezTo>
                    <a:pt x="397" y="160"/>
                    <a:pt x="396" y="164"/>
                    <a:pt x="393" y="168"/>
                  </a:cubicBezTo>
                  <a:cubicBezTo>
                    <a:pt x="389" y="174"/>
                    <a:pt x="382" y="174"/>
                    <a:pt x="375" y="174"/>
                  </a:cubicBezTo>
                  <a:cubicBezTo>
                    <a:pt x="372" y="174"/>
                    <a:pt x="369" y="171"/>
                    <a:pt x="368" y="168"/>
                  </a:cubicBezTo>
                  <a:cubicBezTo>
                    <a:pt x="368" y="0"/>
                    <a:pt x="368" y="0"/>
                    <a:pt x="368" y="0"/>
                  </a:cubicBezTo>
                  <a:cubicBezTo>
                    <a:pt x="367" y="1"/>
                    <a:pt x="366" y="1"/>
                    <a:pt x="365" y="1"/>
                  </a:cubicBezTo>
                  <a:cubicBezTo>
                    <a:pt x="253" y="36"/>
                    <a:pt x="253" y="36"/>
                    <a:pt x="253" y="36"/>
                  </a:cubicBezTo>
                  <a:cubicBezTo>
                    <a:pt x="226" y="45"/>
                    <a:pt x="199" y="57"/>
                    <a:pt x="175" y="72"/>
                  </a:cubicBezTo>
                  <a:cubicBezTo>
                    <a:pt x="175" y="72"/>
                    <a:pt x="109" y="111"/>
                    <a:pt x="90" y="130"/>
                  </a:cubicBezTo>
                  <a:cubicBezTo>
                    <a:pt x="32" y="188"/>
                    <a:pt x="0" y="227"/>
                    <a:pt x="14" y="334"/>
                  </a:cubicBezTo>
                  <a:lnTo>
                    <a:pt x="148" y="334"/>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30" name="Google Shape;1330;p49"/>
          <p:cNvGrpSpPr/>
          <p:nvPr/>
        </p:nvGrpSpPr>
        <p:grpSpPr>
          <a:xfrm>
            <a:off x="3761148" y="2300567"/>
            <a:ext cx="445767" cy="359478"/>
            <a:chOff x="2595501" y="3253725"/>
            <a:chExt cx="720141" cy="580739"/>
          </a:xfrm>
        </p:grpSpPr>
        <p:sp>
          <p:nvSpPr>
            <p:cNvPr id="1331" name="Google Shape;1331;p49"/>
            <p:cNvSpPr/>
            <p:nvPr/>
          </p:nvSpPr>
          <p:spPr>
            <a:xfrm>
              <a:off x="2595501" y="3269807"/>
              <a:ext cx="416349" cy="273171"/>
            </a:xfrm>
            <a:custGeom>
              <a:avLst/>
              <a:gdLst/>
              <a:ahLst/>
              <a:cxnLst/>
              <a:rect l="l" t="t" r="r" b="b"/>
              <a:pathLst>
                <a:path w="722" h="472" extrusionOk="0">
                  <a:moveTo>
                    <a:pt x="250" y="429"/>
                  </a:moveTo>
                  <a:cubicBezTo>
                    <a:pt x="250" y="413"/>
                    <a:pt x="258" y="398"/>
                    <a:pt x="270" y="388"/>
                  </a:cubicBezTo>
                  <a:cubicBezTo>
                    <a:pt x="289" y="372"/>
                    <a:pt x="315" y="364"/>
                    <a:pt x="344" y="365"/>
                  </a:cubicBezTo>
                  <a:cubicBezTo>
                    <a:pt x="373" y="364"/>
                    <a:pt x="399" y="372"/>
                    <a:pt x="418" y="388"/>
                  </a:cubicBezTo>
                  <a:cubicBezTo>
                    <a:pt x="431" y="398"/>
                    <a:pt x="438" y="413"/>
                    <a:pt x="438" y="429"/>
                  </a:cubicBezTo>
                  <a:cubicBezTo>
                    <a:pt x="438" y="446"/>
                    <a:pt x="430" y="461"/>
                    <a:pt x="417" y="472"/>
                  </a:cubicBezTo>
                  <a:cubicBezTo>
                    <a:pt x="598" y="472"/>
                    <a:pt x="598" y="472"/>
                    <a:pt x="598" y="472"/>
                  </a:cubicBezTo>
                  <a:cubicBezTo>
                    <a:pt x="606" y="472"/>
                    <a:pt x="613" y="465"/>
                    <a:pt x="613" y="457"/>
                  </a:cubicBezTo>
                  <a:cubicBezTo>
                    <a:pt x="613" y="457"/>
                    <a:pt x="613" y="457"/>
                    <a:pt x="613" y="457"/>
                  </a:cubicBezTo>
                  <a:cubicBezTo>
                    <a:pt x="613" y="457"/>
                    <a:pt x="613" y="457"/>
                    <a:pt x="613" y="457"/>
                  </a:cubicBezTo>
                  <a:cubicBezTo>
                    <a:pt x="613" y="320"/>
                    <a:pt x="613" y="320"/>
                    <a:pt x="613" y="320"/>
                  </a:cubicBezTo>
                  <a:cubicBezTo>
                    <a:pt x="615" y="315"/>
                    <a:pt x="619" y="310"/>
                    <a:pt x="624" y="310"/>
                  </a:cubicBezTo>
                  <a:cubicBezTo>
                    <a:pt x="635" y="310"/>
                    <a:pt x="645" y="310"/>
                    <a:pt x="651" y="319"/>
                  </a:cubicBezTo>
                  <a:cubicBezTo>
                    <a:pt x="655" y="325"/>
                    <a:pt x="657" y="331"/>
                    <a:pt x="661" y="336"/>
                  </a:cubicBezTo>
                  <a:cubicBezTo>
                    <a:pt x="671" y="353"/>
                    <a:pt x="693" y="355"/>
                    <a:pt x="705" y="340"/>
                  </a:cubicBezTo>
                  <a:cubicBezTo>
                    <a:pt x="718" y="325"/>
                    <a:pt x="722" y="303"/>
                    <a:pt x="722" y="283"/>
                  </a:cubicBezTo>
                  <a:cubicBezTo>
                    <a:pt x="722" y="263"/>
                    <a:pt x="718" y="242"/>
                    <a:pt x="705" y="227"/>
                  </a:cubicBezTo>
                  <a:cubicBezTo>
                    <a:pt x="693" y="211"/>
                    <a:pt x="671" y="213"/>
                    <a:pt x="661" y="230"/>
                  </a:cubicBezTo>
                  <a:cubicBezTo>
                    <a:pt x="657" y="235"/>
                    <a:pt x="655" y="241"/>
                    <a:pt x="651" y="247"/>
                  </a:cubicBezTo>
                  <a:cubicBezTo>
                    <a:pt x="645" y="256"/>
                    <a:pt x="635" y="256"/>
                    <a:pt x="624" y="256"/>
                  </a:cubicBezTo>
                  <a:cubicBezTo>
                    <a:pt x="619" y="256"/>
                    <a:pt x="615" y="251"/>
                    <a:pt x="613" y="247"/>
                  </a:cubicBezTo>
                  <a:cubicBezTo>
                    <a:pt x="613" y="104"/>
                    <a:pt x="613" y="104"/>
                    <a:pt x="613" y="104"/>
                  </a:cubicBezTo>
                  <a:cubicBezTo>
                    <a:pt x="613" y="96"/>
                    <a:pt x="609" y="89"/>
                    <a:pt x="602" y="85"/>
                  </a:cubicBezTo>
                  <a:cubicBezTo>
                    <a:pt x="600" y="84"/>
                    <a:pt x="598" y="82"/>
                    <a:pt x="595" y="81"/>
                  </a:cubicBezTo>
                  <a:cubicBezTo>
                    <a:pt x="520" y="29"/>
                    <a:pt x="437" y="0"/>
                    <a:pt x="345" y="0"/>
                  </a:cubicBezTo>
                  <a:cubicBezTo>
                    <a:pt x="147" y="9"/>
                    <a:pt x="0" y="128"/>
                    <a:pt x="25" y="345"/>
                  </a:cubicBezTo>
                  <a:cubicBezTo>
                    <a:pt x="29" y="385"/>
                    <a:pt x="37" y="424"/>
                    <a:pt x="49" y="461"/>
                  </a:cubicBezTo>
                  <a:cubicBezTo>
                    <a:pt x="52" y="467"/>
                    <a:pt x="57" y="472"/>
                    <a:pt x="64" y="472"/>
                  </a:cubicBezTo>
                  <a:cubicBezTo>
                    <a:pt x="271" y="472"/>
                    <a:pt x="271" y="472"/>
                    <a:pt x="271" y="472"/>
                  </a:cubicBezTo>
                  <a:cubicBezTo>
                    <a:pt x="258" y="461"/>
                    <a:pt x="250" y="446"/>
                    <a:pt x="250" y="429"/>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32" name="Google Shape;1332;p49"/>
            <p:cNvSpPr/>
            <p:nvPr/>
          </p:nvSpPr>
          <p:spPr>
            <a:xfrm>
              <a:off x="2903528" y="3560177"/>
              <a:ext cx="374670" cy="273617"/>
            </a:xfrm>
            <a:custGeom>
              <a:avLst/>
              <a:gdLst/>
              <a:ahLst/>
              <a:cxnLst/>
              <a:rect l="l" t="t" r="r" b="b"/>
              <a:pathLst>
                <a:path w="650" h="473" extrusionOk="0">
                  <a:moveTo>
                    <a:pt x="455" y="42"/>
                  </a:moveTo>
                  <a:cubicBezTo>
                    <a:pt x="455" y="58"/>
                    <a:pt x="448" y="74"/>
                    <a:pt x="435" y="84"/>
                  </a:cubicBezTo>
                  <a:cubicBezTo>
                    <a:pt x="417" y="100"/>
                    <a:pt x="391" y="108"/>
                    <a:pt x="361" y="107"/>
                  </a:cubicBezTo>
                  <a:cubicBezTo>
                    <a:pt x="332" y="108"/>
                    <a:pt x="306" y="100"/>
                    <a:pt x="288" y="84"/>
                  </a:cubicBezTo>
                  <a:cubicBezTo>
                    <a:pt x="275" y="74"/>
                    <a:pt x="268" y="58"/>
                    <a:pt x="268" y="42"/>
                  </a:cubicBezTo>
                  <a:cubicBezTo>
                    <a:pt x="268" y="26"/>
                    <a:pt x="275" y="11"/>
                    <a:pt x="289" y="0"/>
                  </a:cubicBezTo>
                  <a:cubicBezTo>
                    <a:pt x="124" y="0"/>
                    <a:pt x="124" y="0"/>
                    <a:pt x="124" y="0"/>
                  </a:cubicBezTo>
                  <a:cubicBezTo>
                    <a:pt x="116" y="0"/>
                    <a:pt x="109" y="7"/>
                    <a:pt x="109" y="15"/>
                  </a:cubicBezTo>
                  <a:cubicBezTo>
                    <a:pt x="109" y="181"/>
                    <a:pt x="109" y="181"/>
                    <a:pt x="109" y="181"/>
                  </a:cubicBezTo>
                  <a:cubicBezTo>
                    <a:pt x="107" y="186"/>
                    <a:pt x="104" y="190"/>
                    <a:pt x="98" y="191"/>
                  </a:cubicBezTo>
                  <a:cubicBezTo>
                    <a:pt x="88" y="191"/>
                    <a:pt x="78" y="191"/>
                    <a:pt x="71" y="181"/>
                  </a:cubicBezTo>
                  <a:cubicBezTo>
                    <a:pt x="68" y="176"/>
                    <a:pt x="65" y="170"/>
                    <a:pt x="62" y="164"/>
                  </a:cubicBezTo>
                  <a:cubicBezTo>
                    <a:pt x="51" y="148"/>
                    <a:pt x="30" y="146"/>
                    <a:pt x="17" y="161"/>
                  </a:cubicBezTo>
                  <a:cubicBezTo>
                    <a:pt x="5" y="176"/>
                    <a:pt x="0" y="198"/>
                    <a:pt x="1" y="218"/>
                  </a:cubicBezTo>
                  <a:cubicBezTo>
                    <a:pt x="0" y="238"/>
                    <a:pt x="5" y="259"/>
                    <a:pt x="17" y="274"/>
                  </a:cubicBezTo>
                  <a:cubicBezTo>
                    <a:pt x="30" y="289"/>
                    <a:pt x="51" y="288"/>
                    <a:pt x="62" y="271"/>
                  </a:cubicBezTo>
                  <a:cubicBezTo>
                    <a:pt x="65" y="265"/>
                    <a:pt x="68" y="259"/>
                    <a:pt x="71" y="254"/>
                  </a:cubicBezTo>
                  <a:cubicBezTo>
                    <a:pt x="78" y="244"/>
                    <a:pt x="88" y="244"/>
                    <a:pt x="98" y="245"/>
                  </a:cubicBezTo>
                  <a:cubicBezTo>
                    <a:pt x="104" y="245"/>
                    <a:pt x="107" y="250"/>
                    <a:pt x="109" y="254"/>
                  </a:cubicBezTo>
                  <a:cubicBezTo>
                    <a:pt x="109" y="457"/>
                    <a:pt x="109" y="457"/>
                    <a:pt x="109" y="457"/>
                  </a:cubicBezTo>
                  <a:cubicBezTo>
                    <a:pt x="109" y="466"/>
                    <a:pt x="118" y="473"/>
                    <a:pt x="127" y="470"/>
                  </a:cubicBezTo>
                  <a:cubicBezTo>
                    <a:pt x="132" y="468"/>
                    <a:pt x="138" y="466"/>
                    <a:pt x="143" y="464"/>
                  </a:cubicBezTo>
                  <a:cubicBezTo>
                    <a:pt x="264" y="406"/>
                    <a:pt x="377" y="334"/>
                    <a:pt x="477" y="243"/>
                  </a:cubicBezTo>
                  <a:cubicBezTo>
                    <a:pt x="549" y="178"/>
                    <a:pt x="607" y="105"/>
                    <a:pt x="646" y="21"/>
                  </a:cubicBezTo>
                  <a:cubicBezTo>
                    <a:pt x="650" y="11"/>
                    <a:pt x="643" y="0"/>
                    <a:pt x="632" y="0"/>
                  </a:cubicBezTo>
                  <a:cubicBezTo>
                    <a:pt x="434" y="0"/>
                    <a:pt x="434" y="0"/>
                    <a:pt x="434" y="0"/>
                  </a:cubicBezTo>
                  <a:cubicBezTo>
                    <a:pt x="448" y="11"/>
                    <a:pt x="455" y="26"/>
                    <a:pt x="455" y="42"/>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33" name="Google Shape;1333;p49"/>
            <p:cNvSpPr/>
            <p:nvPr/>
          </p:nvSpPr>
          <p:spPr>
            <a:xfrm>
              <a:off x="2635397" y="3497189"/>
              <a:ext cx="313600" cy="337276"/>
            </a:xfrm>
            <a:custGeom>
              <a:avLst/>
              <a:gdLst/>
              <a:ahLst/>
              <a:cxnLst/>
              <a:rect l="l" t="t" r="r" b="b"/>
              <a:pathLst>
                <a:path w="544" h="583" extrusionOk="0">
                  <a:moveTo>
                    <a:pt x="502" y="420"/>
                  </a:moveTo>
                  <a:cubicBezTo>
                    <a:pt x="486" y="420"/>
                    <a:pt x="471" y="413"/>
                    <a:pt x="460" y="400"/>
                  </a:cubicBezTo>
                  <a:cubicBezTo>
                    <a:pt x="445" y="382"/>
                    <a:pt x="436" y="356"/>
                    <a:pt x="437" y="327"/>
                  </a:cubicBezTo>
                  <a:cubicBezTo>
                    <a:pt x="436" y="298"/>
                    <a:pt x="445" y="271"/>
                    <a:pt x="460" y="253"/>
                  </a:cubicBezTo>
                  <a:cubicBezTo>
                    <a:pt x="471" y="240"/>
                    <a:pt x="486" y="233"/>
                    <a:pt x="502" y="233"/>
                  </a:cubicBezTo>
                  <a:cubicBezTo>
                    <a:pt x="518" y="233"/>
                    <a:pt x="534" y="241"/>
                    <a:pt x="544" y="254"/>
                  </a:cubicBezTo>
                  <a:cubicBezTo>
                    <a:pt x="544" y="124"/>
                    <a:pt x="544" y="124"/>
                    <a:pt x="544" y="124"/>
                  </a:cubicBezTo>
                  <a:cubicBezTo>
                    <a:pt x="544" y="116"/>
                    <a:pt x="537" y="109"/>
                    <a:pt x="529" y="109"/>
                  </a:cubicBezTo>
                  <a:cubicBezTo>
                    <a:pt x="312" y="109"/>
                    <a:pt x="312" y="109"/>
                    <a:pt x="312" y="109"/>
                  </a:cubicBezTo>
                  <a:cubicBezTo>
                    <a:pt x="307" y="107"/>
                    <a:pt x="302" y="103"/>
                    <a:pt x="302" y="98"/>
                  </a:cubicBezTo>
                  <a:cubicBezTo>
                    <a:pt x="302" y="87"/>
                    <a:pt x="302" y="78"/>
                    <a:pt x="311" y="71"/>
                  </a:cubicBezTo>
                  <a:cubicBezTo>
                    <a:pt x="317" y="67"/>
                    <a:pt x="323" y="65"/>
                    <a:pt x="328" y="61"/>
                  </a:cubicBezTo>
                  <a:cubicBezTo>
                    <a:pt x="345" y="51"/>
                    <a:pt x="347" y="30"/>
                    <a:pt x="332" y="17"/>
                  </a:cubicBezTo>
                  <a:cubicBezTo>
                    <a:pt x="317" y="5"/>
                    <a:pt x="295" y="0"/>
                    <a:pt x="275" y="0"/>
                  </a:cubicBezTo>
                  <a:cubicBezTo>
                    <a:pt x="255" y="0"/>
                    <a:pt x="234" y="5"/>
                    <a:pt x="219" y="17"/>
                  </a:cubicBezTo>
                  <a:cubicBezTo>
                    <a:pt x="203" y="30"/>
                    <a:pt x="205" y="51"/>
                    <a:pt x="222" y="61"/>
                  </a:cubicBezTo>
                  <a:cubicBezTo>
                    <a:pt x="227" y="65"/>
                    <a:pt x="233" y="67"/>
                    <a:pt x="239" y="71"/>
                  </a:cubicBezTo>
                  <a:cubicBezTo>
                    <a:pt x="248" y="78"/>
                    <a:pt x="248" y="87"/>
                    <a:pt x="248" y="98"/>
                  </a:cubicBezTo>
                  <a:cubicBezTo>
                    <a:pt x="248" y="103"/>
                    <a:pt x="243" y="107"/>
                    <a:pt x="239" y="109"/>
                  </a:cubicBezTo>
                  <a:cubicBezTo>
                    <a:pt x="19" y="109"/>
                    <a:pt x="19" y="109"/>
                    <a:pt x="19" y="109"/>
                  </a:cubicBezTo>
                  <a:cubicBezTo>
                    <a:pt x="8" y="109"/>
                    <a:pt x="0" y="120"/>
                    <a:pt x="5" y="130"/>
                  </a:cubicBezTo>
                  <a:cubicBezTo>
                    <a:pt x="18" y="157"/>
                    <a:pt x="32" y="183"/>
                    <a:pt x="50" y="208"/>
                  </a:cubicBezTo>
                  <a:cubicBezTo>
                    <a:pt x="170" y="381"/>
                    <a:pt x="338" y="493"/>
                    <a:pt x="525" y="579"/>
                  </a:cubicBezTo>
                  <a:cubicBezTo>
                    <a:pt x="525" y="579"/>
                    <a:pt x="525" y="579"/>
                    <a:pt x="525" y="579"/>
                  </a:cubicBezTo>
                  <a:cubicBezTo>
                    <a:pt x="534" y="583"/>
                    <a:pt x="544" y="576"/>
                    <a:pt x="544" y="567"/>
                  </a:cubicBezTo>
                  <a:cubicBezTo>
                    <a:pt x="544" y="399"/>
                    <a:pt x="544" y="399"/>
                    <a:pt x="544" y="399"/>
                  </a:cubicBezTo>
                  <a:cubicBezTo>
                    <a:pt x="534" y="413"/>
                    <a:pt x="518" y="420"/>
                    <a:pt x="502" y="420"/>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34" name="Google Shape;1334;p49"/>
            <p:cNvSpPr/>
            <p:nvPr/>
          </p:nvSpPr>
          <p:spPr>
            <a:xfrm>
              <a:off x="2966382" y="3253725"/>
              <a:ext cx="349261" cy="352241"/>
            </a:xfrm>
            <a:custGeom>
              <a:avLst/>
              <a:gdLst/>
              <a:ahLst/>
              <a:cxnLst/>
              <a:rect l="l" t="t" r="r" b="b"/>
              <a:pathLst>
                <a:path w="606" h="609" extrusionOk="0">
                  <a:moveTo>
                    <a:pt x="397" y="49"/>
                  </a:moveTo>
                  <a:cubicBezTo>
                    <a:pt x="262" y="0"/>
                    <a:pt x="137" y="39"/>
                    <a:pt x="19" y="109"/>
                  </a:cubicBezTo>
                  <a:cubicBezTo>
                    <a:pt x="17" y="110"/>
                    <a:pt x="15" y="111"/>
                    <a:pt x="13" y="112"/>
                  </a:cubicBezTo>
                  <a:cubicBezTo>
                    <a:pt x="5" y="116"/>
                    <a:pt x="0" y="124"/>
                    <a:pt x="0" y="132"/>
                  </a:cubicBezTo>
                  <a:cubicBezTo>
                    <a:pt x="0" y="238"/>
                    <a:pt x="0" y="238"/>
                    <a:pt x="0" y="238"/>
                  </a:cubicBezTo>
                  <a:cubicBezTo>
                    <a:pt x="11" y="225"/>
                    <a:pt x="26" y="217"/>
                    <a:pt x="43" y="217"/>
                  </a:cubicBezTo>
                  <a:cubicBezTo>
                    <a:pt x="59" y="217"/>
                    <a:pt x="74" y="225"/>
                    <a:pt x="85" y="237"/>
                  </a:cubicBezTo>
                  <a:cubicBezTo>
                    <a:pt x="100" y="256"/>
                    <a:pt x="108" y="282"/>
                    <a:pt x="108" y="311"/>
                  </a:cubicBezTo>
                  <a:cubicBezTo>
                    <a:pt x="108" y="340"/>
                    <a:pt x="100" y="366"/>
                    <a:pt x="85" y="385"/>
                  </a:cubicBezTo>
                  <a:cubicBezTo>
                    <a:pt x="74" y="398"/>
                    <a:pt x="59" y="405"/>
                    <a:pt x="43" y="405"/>
                  </a:cubicBezTo>
                  <a:cubicBezTo>
                    <a:pt x="26" y="405"/>
                    <a:pt x="11" y="397"/>
                    <a:pt x="0" y="384"/>
                  </a:cubicBezTo>
                  <a:cubicBezTo>
                    <a:pt x="0" y="485"/>
                    <a:pt x="0" y="485"/>
                    <a:pt x="0" y="485"/>
                  </a:cubicBezTo>
                  <a:cubicBezTo>
                    <a:pt x="0" y="493"/>
                    <a:pt x="7" y="500"/>
                    <a:pt x="15" y="500"/>
                  </a:cubicBezTo>
                  <a:cubicBezTo>
                    <a:pt x="216" y="500"/>
                    <a:pt x="216" y="500"/>
                    <a:pt x="216" y="500"/>
                  </a:cubicBezTo>
                  <a:cubicBezTo>
                    <a:pt x="221" y="502"/>
                    <a:pt x="225" y="505"/>
                    <a:pt x="225" y="511"/>
                  </a:cubicBezTo>
                  <a:cubicBezTo>
                    <a:pt x="226" y="521"/>
                    <a:pt x="226" y="531"/>
                    <a:pt x="216" y="538"/>
                  </a:cubicBezTo>
                  <a:cubicBezTo>
                    <a:pt x="211" y="541"/>
                    <a:pt x="205" y="544"/>
                    <a:pt x="199" y="547"/>
                  </a:cubicBezTo>
                  <a:cubicBezTo>
                    <a:pt x="183" y="558"/>
                    <a:pt x="181" y="579"/>
                    <a:pt x="196" y="592"/>
                  </a:cubicBezTo>
                  <a:cubicBezTo>
                    <a:pt x="211" y="604"/>
                    <a:pt x="233" y="609"/>
                    <a:pt x="252" y="609"/>
                  </a:cubicBezTo>
                  <a:cubicBezTo>
                    <a:pt x="272" y="609"/>
                    <a:pt x="294" y="604"/>
                    <a:pt x="309" y="592"/>
                  </a:cubicBezTo>
                  <a:cubicBezTo>
                    <a:pt x="324" y="579"/>
                    <a:pt x="322" y="558"/>
                    <a:pt x="306" y="547"/>
                  </a:cubicBezTo>
                  <a:cubicBezTo>
                    <a:pt x="300" y="544"/>
                    <a:pt x="294" y="541"/>
                    <a:pt x="289" y="538"/>
                  </a:cubicBezTo>
                  <a:cubicBezTo>
                    <a:pt x="279" y="531"/>
                    <a:pt x="279" y="521"/>
                    <a:pt x="279" y="511"/>
                  </a:cubicBezTo>
                  <a:cubicBezTo>
                    <a:pt x="280" y="505"/>
                    <a:pt x="284" y="502"/>
                    <a:pt x="289" y="500"/>
                  </a:cubicBezTo>
                  <a:cubicBezTo>
                    <a:pt x="547" y="500"/>
                    <a:pt x="547" y="500"/>
                    <a:pt x="547" y="500"/>
                  </a:cubicBezTo>
                  <a:cubicBezTo>
                    <a:pt x="554" y="500"/>
                    <a:pt x="559" y="496"/>
                    <a:pt x="561" y="490"/>
                  </a:cubicBezTo>
                  <a:cubicBezTo>
                    <a:pt x="574" y="451"/>
                    <a:pt x="583" y="411"/>
                    <a:pt x="588" y="368"/>
                  </a:cubicBezTo>
                  <a:cubicBezTo>
                    <a:pt x="606" y="217"/>
                    <a:pt x="540" y="101"/>
                    <a:pt x="397" y="49"/>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35" name="Google Shape;1335;p49"/>
          <p:cNvGrpSpPr/>
          <p:nvPr/>
        </p:nvGrpSpPr>
        <p:grpSpPr>
          <a:xfrm>
            <a:off x="5143819" y="2257535"/>
            <a:ext cx="443879" cy="445541"/>
            <a:chOff x="4764809" y="3184208"/>
            <a:chExt cx="717090" cy="719775"/>
          </a:xfrm>
        </p:grpSpPr>
        <p:sp>
          <p:nvSpPr>
            <p:cNvPr id="1336" name="Google Shape;1336;p49"/>
            <p:cNvSpPr/>
            <p:nvPr/>
          </p:nvSpPr>
          <p:spPr>
            <a:xfrm>
              <a:off x="5143387" y="3232375"/>
              <a:ext cx="338512" cy="556553"/>
            </a:xfrm>
            <a:custGeom>
              <a:avLst/>
              <a:gdLst/>
              <a:ahLst/>
              <a:cxnLst/>
              <a:rect l="l" t="t" r="r" b="b"/>
              <a:pathLst>
                <a:path w="517" h="847" extrusionOk="0">
                  <a:moveTo>
                    <a:pt x="0" y="802"/>
                  </a:moveTo>
                  <a:cubicBezTo>
                    <a:pt x="37" y="819"/>
                    <a:pt x="110" y="847"/>
                    <a:pt x="190" y="847"/>
                  </a:cubicBezTo>
                  <a:cubicBezTo>
                    <a:pt x="190" y="847"/>
                    <a:pt x="190" y="847"/>
                    <a:pt x="190" y="847"/>
                  </a:cubicBezTo>
                  <a:cubicBezTo>
                    <a:pt x="199" y="847"/>
                    <a:pt x="209" y="847"/>
                    <a:pt x="218" y="846"/>
                  </a:cubicBezTo>
                  <a:cubicBezTo>
                    <a:pt x="349" y="835"/>
                    <a:pt x="430" y="763"/>
                    <a:pt x="441" y="754"/>
                  </a:cubicBezTo>
                  <a:cubicBezTo>
                    <a:pt x="491" y="669"/>
                    <a:pt x="517" y="573"/>
                    <a:pt x="517" y="474"/>
                  </a:cubicBezTo>
                  <a:cubicBezTo>
                    <a:pt x="517" y="274"/>
                    <a:pt x="411" y="96"/>
                    <a:pt x="244" y="0"/>
                  </a:cubicBezTo>
                  <a:cubicBezTo>
                    <a:pt x="282" y="43"/>
                    <a:pt x="320" y="107"/>
                    <a:pt x="335" y="201"/>
                  </a:cubicBezTo>
                  <a:cubicBezTo>
                    <a:pt x="354" y="317"/>
                    <a:pt x="329" y="414"/>
                    <a:pt x="305" y="476"/>
                  </a:cubicBezTo>
                  <a:cubicBezTo>
                    <a:pt x="279" y="543"/>
                    <a:pt x="249" y="582"/>
                    <a:pt x="247" y="583"/>
                  </a:cubicBezTo>
                  <a:cubicBezTo>
                    <a:pt x="247" y="583"/>
                    <a:pt x="247" y="583"/>
                    <a:pt x="247" y="583"/>
                  </a:cubicBezTo>
                  <a:cubicBezTo>
                    <a:pt x="236" y="599"/>
                    <a:pt x="224" y="615"/>
                    <a:pt x="210" y="631"/>
                  </a:cubicBezTo>
                  <a:cubicBezTo>
                    <a:pt x="168" y="680"/>
                    <a:pt x="115" y="725"/>
                    <a:pt x="50" y="770"/>
                  </a:cubicBezTo>
                  <a:cubicBezTo>
                    <a:pt x="35" y="780"/>
                    <a:pt x="20" y="790"/>
                    <a:pt x="5" y="800"/>
                  </a:cubicBezTo>
                  <a:cubicBezTo>
                    <a:pt x="3" y="800"/>
                    <a:pt x="2" y="801"/>
                    <a:pt x="0" y="802"/>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37" name="Google Shape;1337;p49"/>
            <p:cNvSpPr/>
            <p:nvPr/>
          </p:nvSpPr>
          <p:spPr>
            <a:xfrm>
              <a:off x="4783248" y="3418197"/>
              <a:ext cx="616697" cy="485785"/>
            </a:xfrm>
            <a:custGeom>
              <a:avLst/>
              <a:gdLst/>
              <a:ahLst/>
              <a:cxnLst/>
              <a:rect l="l" t="t" r="r" b="b"/>
              <a:pathLst>
                <a:path w="942" h="739" extrusionOk="0">
                  <a:moveTo>
                    <a:pt x="84" y="145"/>
                  </a:moveTo>
                  <a:cubicBezTo>
                    <a:pt x="0" y="309"/>
                    <a:pt x="79" y="508"/>
                    <a:pt x="87" y="527"/>
                  </a:cubicBezTo>
                  <a:cubicBezTo>
                    <a:pt x="192" y="662"/>
                    <a:pt x="349" y="739"/>
                    <a:pt x="520" y="739"/>
                  </a:cubicBezTo>
                  <a:cubicBezTo>
                    <a:pt x="683" y="739"/>
                    <a:pt x="839" y="664"/>
                    <a:pt x="942" y="540"/>
                  </a:cubicBezTo>
                  <a:cubicBezTo>
                    <a:pt x="901" y="562"/>
                    <a:pt x="843" y="585"/>
                    <a:pt x="770" y="591"/>
                  </a:cubicBezTo>
                  <a:cubicBezTo>
                    <a:pt x="760" y="592"/>
                    <a:pt x="750" y="593"/>
                    <a:pt x="740" y="593"/>
                  </a:cubicBezTo>
                  <a:cubicBezTo>
                    <a:pt x="629" y="593"/>
                    <a:pt x="541" y="547"/>
                    <a:pt x="524" y="539"/>
                  </a:cubicBezTo>
                  <a:cubicBezTo>
                    <a:pt x="519" y="537"/>
                    <a:pt x="510" y="532"/>
                    <a:pt x="508" y="531"/>
                  </a:cubicBezTo>
                  <a:cubicBezTo>
                    <a:pt x="451" y="498"/>
                    <a:pt x="405" y="464"/>
                    <a:pt x="363" y="429"/>
                  </a:cubicBezTo>
                  <a:cubicBezTo>
                    <a:pt x="308" y="383"/>
                    <a:pt x="268" y="340"/>
                    <a:pt x="237" y="293"/>
                  </a:cubicBezTo>
                  <a:cubicBezTo>
                    <a:pt x="212" y="256"/>
                    <a:pt x="196" y="220"/>
                    <a:pt x="188" y="183"/>
                  </a:cubicBezTo>
                  <a:cubicBezTo>
                    <a:pt x="176" y="134"/>
                    <a:pt x="179" y="91"/>
                    <a:pt x="195" y="51"/>
                  </a:cubicBezTo>
                  <a:cubicBezTo>
                    <a:pt x="203" y="32"/>
                    <a:pt x="213" y="15"/>
                    <a:pt x="225" y="0"/>
                  </a:cubicBezTo>
                  <a:cubicBezTo>
                    <a:pt x="175" y="27"/>
                    <a:pt x="122" y="72"/>
                    <a:pt x="84" y="145"/>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38" name="Google Shape;1338;p49"/>
            <p:cNvSpPr/>
            <p:nvPr/>
          </p:nvSpPr>
          <p:spPr>
            <a:xfrm>
              <a:off x="4764809" y="3184208"/>
              <a:ext cx="585965" cy="520485"/>
            </a:xfrm>
            <a:custGeom>
              <a:avLst/>
              <a:gdLst/>
              <a:ahLst/>
              <a:cxnLst/>
              <a:rect l="l" t="t" r="r" b="b"/>
              <a:pathLst>
                <a:path w="895" h="792" extrusionOk="0">
                  <a:moveTo>
                    <a:pt x="885" y="279"/>
                  </a:moveTo>
                  <a:cubicBezTo>
                    <a:pt x="871" y="194"/>
                    <a:pt x="837" y="125"/>
                    <a:pt x="783" y="74"/>
                  </a:cubicBezTo>
                  <a:cubicBezTo>
                    <a:pt x="745" y="38"/>
                    <a:pt x="710" y="24"/>
                    <a:pt x="706" y="23"/>
                  </a:cubicBezTo>
                  <a:cubicBezTo>
                    <a:pt x="655" y="8"/>
                    <a:pt x="602" y="0"/>
                    <a:pt x="548" y="0"/>
                  </a:cubicBezTo>
                  <a:cubicBezTo>
                    <a:pt x="246" y="0"/>
                    <a:pt x="0" y="245"/>
                    <a:pt x="0" y="547"/>
                  </a:cubicBezTo>
                  <a:cubicBezTo>
                    <a:pt x="0" y="634"/>
                    <a:pt x="20" y="717"/>
                    <a:pt x="57" y="792"/>
                  </a:cubicBezTo>
                  <a:cubicBezTo>
                    <a:pt x="40" y="710"/>
                    <a:pt x="32" y="594"/>
                    <a:pt x="87" y="488"/>
                  </a:cubicBezTo>
                  <a:cubicBezTo>
                    <a:pt x="170" y="327"/>
                    <a:pt x="318" y="293"/>
                    <a:pt x="378" y="286"/>
                  </a:cubicBezTo>
                  <a:cubicBezTo>
                    <a:pt x="387" y="285"/>
                    <a:pt x="396" y="284"/>
                    <a:pt x="405" y="284"/>
                  </a:cubicBezTo>
                  <a:cubicBezTo>
                    <a:pt x="406" y="284"/>
                    <a:pt x="406" y="284"/>
                    <a:pt x="406" y="284"/>
                  </a:cubicBezTo>
                  <a:cubicBezTo>
                    <a:pt x="408" y="284"/>
                    <a:pt x="408" y="284"/>
                    <a:pt x="408" y="284"/>
                  </a:cubicBezTo>
                  <a:cubicBezTo>
                    <a:pt x="410" y="285"/>
                    <a:pt x="410" y="285"/>
                    <a:pt x="410" y="285"/>
                  </a:cubicBezTo>
                  <a:cubicBezTo>
                    <a:pt x="441" y="285"/>
                    <a:pt x="472" y="294"/>
                    <a:pt x="500" y="311"/>
                  </a:cubicBezTo>
                  <a:cubicBezTo>
                    <a:pt x="519" y="322"/>
                    <a:pt x="535" y="337"/>
                    <a:pt x="548" y="356"/>
                  </a:cubicBezTo>
                  <a:cubicBezTo>
                    <a:pt x="570" y="322"/>
                    <a:pt x="603" y="301"/>
                    <a:pt x="645" y="291"/>
                  </a:cubicBezTo>
                  <a:cubicBezTo>
                    <a:pt x="662" y="287"/>
                    <a:pt x="678" y="285"/>
                    <a:pt x="694" y="285"/>
                  </a:cubicBezTo>
                  <a:cubicBezTo>
                    <a:pt x="737" y="285"/>
                    <a:pt x="776" y="299"/>
                    <a:pt x="812" y="326"/>
                  </a:cubicBezTo>
                  <a:cubicBezTo>
                    <a:pt x="850" y="356"/>
                    <a:pt x="874" y="395"/>
                    <a:pt x="883" y="444"/>
                  </a:cubicBezTo>
                  <a:cubicBezTo>
                    <a:pt x="892" y="395"/>
                    <a:pt x="895" y="340"/>
                    <a:pt x="885" y="279"/>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39" name="Google Shape;1339;p49"/>
          <p:cNvGrpSpPr/>
          <p:nvPr/>
        </p:nvGrpSpPr>
        <p:grpSpPr>
          <a:xfrm>
            <a:off x="4452495" y="2286500"/>
            <a:ext cx="445746" cy="387612"/>
            <a:chOff x="3680173" y="3231000"/>
            <a:chExt cx="720106" cy="626190"/>
          </a:xfrm>
        </p:grpSpPr>
        <p:sp>
          <p:nvSpPr>
            <p:cNvPr id="1340" name="Google Shape;1340;p49"/>
            <p:cNvSpPr/>
            <p:nvPr/>
          </p:nvSpPr>
          <p:spPr>
            <a:xfrm>
              <a:off x="3680173" y="3232386"/>
              <a:ext cx="468746" cy="451568"/>
            </a:xfrm>
            <a:custGeom>
              <a:avLst/>
              <a:gdLst/>
              <a:ahLst/>
              <a:cxnLst/>
              <a:rect l="l" t="t" r="r" b="b"/>
              <a:pathLst>
                <a:path w="341" h="326" extrusionOk="0">
                  <a:moveTo>
                    <a:pt x="337" y="79"/>
                  </a:moveTo>
                  <a:cubicBezTo>
                    <a:pt x="332" y="73"/>
                    <a:pt x="325" y="65"/>
                    <a:pt x="312" y="52"/>
                  </a:cubicBezTo>
                  <a:cubicBezTo>
                    <a:pt x="290" y="31"/>
                    <a:pt x="264" y="16"/>
                    <a:pt x="261" y="15"/>
                  </a:cubicBezTo>
                  <a:cubicBezTo>
                    <a:pt x="237" y="5"/>
                    <a:pt x="211" y="0"/>
                    <a:pt x="184" y="0"/>
                  </a:cubicBezTo>
                  <a:cubicBezTo>
                    <a:pt x="180" y="0"/>
                    <a:pt x="180" y="0"/>
                    <a:pt x="180" y="0"/>
                  </a:cubicBezTo>
                  <a:cubicBezTo>
                    <a:pt x="124" y="2"/>
                    <a:pt x="76" y="24"/>
                    <a:pt x="44" y="61"/>
                  </a:cubicBezTo>
                  <a:cubicBezTo>
                    <a:pt x="13" y="97"/>
                    <a:pt x="0" y="144"/>
                    <a:pt x="5" y="195"/>
                  </a:cubicBezTo>
                  <a:cubicBezTo>
                    <a:pt x="10" y="237"/>
                    <a:pt x="24" y="275"/>
                    <a:pt x="47" y="308"/>
                  </a:cubicBezTo>
                  <a:cubicBezTo>
                    <a:pt x="51" y="314"/>
                    <a:pt x="56" y="320"/>
                    <a:pt x="61" y="326"/>
                  </a:cubicBezTo>
                  <a:cubicBezTo>
                    <a:pt x="50" y="296"/>
                    <a:pt x="39" y="251"/>
                    <a:pt x="47" y="200"/>
                  </a:cubicBezTo>
                  <a:cubicBezTo>
                    <a:pt x="62" y="106"/>
                    <a:pt x="151" y="88"/>
                    <a:pt x="162" y="86"/>
                  </a:cubicBezTo>
                  <a:cubicBezTo>
                    <a:pt x="162" y="86"/>
                    <a:pt x="162" y="86"/>
                    <a:pt x="162" y="86"/>
                  </a:cubicBezTo>
                  <a:cubicBezTo>
                    <a:pt x="169" y="85"/>
                    <a:pt x="176" y="84"/>
                    <a:pt x="183" y="83"/>
                  </a:cubicBezTo>
                  <a:cubicBezTo>
                    <a:pt x="184" y="83"/>
                    <a:pt x="184" y="83"/>
                    <a:pt x="184" y="83"/>
                  </a:cubicBezTo>
                  <a:cubicBezTo>
                    <a:pt x="210" y="83"/>
                    <a:pt x="234" y="91"/>
                    <a:pt x="257" y="107"/>
                  </a:cubicBezTo>
                  <a:cubicBezTo>
                    <a:pt x="259" y="109"/>
                    <a:pt x="261" y="109"/>
                    <a:pt x="262" y="109"/>
                  </a:cubicBezTo>
                  <a:cubicBezTo>
                    <a:pt x="264" y="109"/>
                    <a:pt x="266" y="108"/>
                    <a:pt x="269" y="107"/>
                  </a:cubicBezTo>
                  <a:cubicBezTo>
                    <a:pt x="295" y="91"/>
                    <a:pt x="318" y="84"/>
                    <a:pt x="341" y="83"/>
                  </a:cubicBezTo>
                  <a:cubicBezTo>
                    <a:pt x="339" y="82"/>
                    <a:pt x="338" y="80"/>
                    <a:pt x="337" y="79"/>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41" name="Google Shape;1341;p49"/>
            <p:cNvSpPr/>
            <p:nvPr/>
          </p:nvSpPr>
          <p:spPr>
            <a:xfrm>
              <a:off x="3743529" y="3408162"/>
              <a:ext cx="548171" cy="449028"/>
            </a:xfrm>
            <a:custGeom>
              <a:avLst/>
              <a:gdLst/>
              <a:ahLst/>
              <a:cxnLst/>
              <a:rect l="l" t="t" r="r" b="b"/>
              <a:pathLst>
                <a:path w="399" h="324" extrusionOk="0">
                  <a:moveTo>
                    <a:pt x="399" y="221"/>
                  </a:moveTo>
                  <a:cubicBezTo>
                    <a:pt x="381" y="231"/>
                    <a:pt x="357" y="241"/>
                    <a:pt x="329" y="246"/>
                  </a:cubicBezTo>
                  <a:cubicBezTo>
                    <a:pt x="315" y="249"/>
                    <a:pt x="299" y="250"/>
                    <a:pt x="284" y="250"/>
                  </a:cubicBezTo>
                  <a:cubicBezTo>
                    <a:pt x="244" y="250"/>
                    <a:pt x="214" y="241"/>
                    <a:pt x="209" y="239"/>
                  </a:cubicBezTo>
                  <a:cubicBezTo>
                    <a:pt x="208" y="239"/>
                    <a:pt x="206" y="239"/>
                    <a:pt x="204" y="238"/>
                  </a:cubicBezTo>
                  <a:cubicBezTo>
                    <a:pt x="143" y="209"/>
                    <a:pt x="100" y="176"/>
                    <a:pt x="70" y="133"/>
                  </a:cubicBezTo>
                  <a:cubicBezTo>
                    <a:pt x="55" y="111"/>
                    <a:pt x="46" y="86"/>
                    <a:pt x="43" y="59"/>
                  </a:cubicBezTo>
                  <a:cubicBezTo>
                    <a:pt x="40" y="36"/>
                    <a:pt x="44" y="16"/>
                    <a:pt x="53" y="0"/>
                  </a:cubicBezTo>
                  <a:cubicBezTo>
                    <a:pt x="35" y="16"/>
                    <a:pt x="18" y="39"/>
                    <a:pt x="12" y="75"/>
                  </a:cubicBezTo>
                  <a:cubicBezTo>
                    <a:pt x="0" y="154"/>
                    <a:pt x="37" y="221"/>
                    <a:pt x="41" y="228"/>
                  </a:cubicBezTo>
                  <a:cubicBezTo>
                    <a:pt x="74" y="261"/>
                    <a:pt x="116" y="289"/>
                    <a:pt x="169" y="314"/>
                  </a:cubicBezTo>
                  <a:cubicBezTo>
                    <a:pt x="183" y="320"/>
                    <a:pt x="199" y="324"/>
                    <a:pt x="215" y="324"/>
                  </a:cubicBezTo>
                  <a:cubicBezTo>
                    <a:pt x="233" y="324"/>
                    <a:pt x="252" y="319"/>
                    <a:pt x="268" y="312"/>
                  </a:cubicBezTo>
                  <a:cubicBezTo>
                    <a:pt x="312" y="291"/>
                    <a:pt x="350" y="266"/>
                    <a:pt x="383" y="236"/>
                  </a:cubicBezTo>
                  <a:cubicBezTo>
                    <a:pt x="389" y="231"/>
                    <a:pt x="394" y="226"/>
                    <a:pt x="399" y="22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42" name="Google Shape;1342;p49"/>
            <p:cNvSpPr/>
            <p:nvPr/>
          </p:nvSpPr>
          <p:spPr>
            <a:xfrm>
              <a:off x="4061000" y="3231000"/>
              <a:ext cx="339279" cy="508390"/>
            </a:xfrm>
            <a:custGeom>
              <a:avLst/>
              <a:gdLst/>
              <a:ahLst/>
              <a:cxnLst/>
              <a:rect l="l" t="t" r="r" b="b"/>
              <a:pathLst>
                <a:path w="247" h="367" extrusionOk="0">
                  <a:moveTo>
                    <a:pt x="53" y="367"/>
                  </a:moveTo>
                  <a:cubicBezTo>
                    <a:pt x="68" y="367"/>
                    <a:pt x="82" y="365"/>
                    <a:pt x="96" y="363"/>
                  </a:cubicBezTo>
                  <a:cubicBezTo>
                    <a:pt x="150" y="353"/>
                    <a:pt x="191" y="320"/>
                    <a:pt x="195" y="316"/>
                  </a:cubicBezTo>
                  <a:cubicBezTo>
                    <a:pt x="221" y="279"/>
                    <a:pt x="237" y="239"/>
                    <a:pt x="242" y="195"/>
                  </a:cubicBezTo>
                  <a:cubicBezTo>
                    <a:pt x="247" y="155"/>
                    <a:pt x="239" y="116"/>
                    <a:pt x="221" y="85"/>
                  </a:cubicBezTo>
                  <a:cubicBezTo>
                    <a:pt x="201" y="51"/>
                    <a:pt x="170" y="26"/>
                    <a:pt x="130" y="12"/>
                  </a:cubicBezTo>
                  <a:cubicBezTo>
                    <a:pt x="110" y="4"/>
                    <a:pt x="88" y="0"/>
                    <a:pt x="66" y="0"/>
                  </a:cubicBezTo>
                  <a:cubicBezTo>
                    <a:pt x="44" y="0"/>
                    <a:pt x="22" y="4"/>
                    <a:pt x="0" y="11"/>
                  </a:cubicBezTo>
                  <a:cubicBezTo>
                    <a:pt x="11" y="18"/>
                    <a:pt x="28" y="30"/>
                    <a:pt x="43" y="44"/>
                  </a:cubicBezTo>
                  <a:cubicBezTo>
                    <a:pt x="57" y="58"/>
                    <a:pt x="64" y="66"/>
                    <a:pt x="69" y="72"/>
                  </a:cubicBezTo>
                  <a:cubicBezTo>
                    <a:pt x="71" y="74"/>
                    <a:pt x="72" y="76"/>
                    <a:pt x="74" y="78"/>
                  </a:cubicBezTo>
                  <a:cubicBezTo>
                    <a:pt x="80" y="85"/>
                    <a:pt x="89" y="87"/>
                    <a:pt x="89" y="87"/>
                  </a:cubicBezTo>
                  <a:cubicBezTo>
                    <a:pt x="102" y="91"/>
                    <a:pt x="102" y="91"/>
                    <a:pt x="102" y="91"/>
                  </a:cubicBezTo>
                  <a:cubicBezTo>
                    <a:pt x="102" y="91"/>
                    <a:pt x="102" y="91"/>
                    <a:pt x="102" y="91"/>
                  </a:cubicBezTo>
                  <a:cubicBezTo>
                    <a:pt x="143" y="106"/>
                    <a:pt x="164" y="140"/>
                    <a:pt x="159" y="185"/>
                  </a:cubicBezTo>
                  <a:cubicBezTo>
                    <a:pt x="154" y="230"/>
                    <a:pt x="133" y="268"/>
                    <a:pt x="96" y="302"/>
                  </a:cubicBezTo>
                  <a:cubicBezTo>
                    <a:pt x="70" y="326"/>
                    <a:pt x="40" y="345"/>
                    <a:pt x="5" y="362"/>
                  </a:cubicBezTo>
                  <a:cubicBezTo>
                    <a:pt x="18" y="365"/>
                    <a:pt x="34" y="367"/>
                    <a:pt x="53" y="367"/>
                  </a:cubicBezTo>
                  <a:cubicBezTo>
                    <a:pt x="53" y="367"/>
                    <a:pt x="53" y="367"/>
                    <a:pt x="53" y="367"/>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43" name="Google Shape;1343;p49"/>
          <p:cNvGrpSpPr/>
          <p:nvPr/>
        </p:nvGrpSpPr>
        <p:grpSpPr>
          <a:xfrm>
            <a:off x="6524582" y="2257496"/>
            <a:ext cx="443283" cy="445620"/>
            <a:chOff x="6931035" y="3184144"/>
            <a:chExt cx="716128" cy="719903"/>
          </a:xfrm>
        </p:grpSpPr>
        <p:sp>
          <p:nvSpPr>
            <p:cNvPr id="1344" name="Google Shape;1344;p49"/>
            <p:cNvSpPr/>
            <p:nvPr/>
          </p:nvSpPr>
          <p:spPr>
            <a:xfrm>
              <a:off x="7304099" y="3430106"/>
              <a:ext cx="343064" cy="228463"/>
            </a:xfrm>
            <a:custGeom>
              <a:avLst/>
              <a:gdLst/>
              <a:ahLst/>
              <a:cxnLst/>
              <a:rect l="l" t="t" r="r" b="b"/>
              <a:pathLst>
                <a:path w="590" h="391" extrusionOk="0">
                  <a:moveTo>
                    <a:pt x="507" y="0"/>
                  </a:moveTo>
                  <a:cubicBezTo>
                    <a:pt x="196" y="0"/>
                    <a:pt x="196" y="0"/>
                    <a:pt x="196" y="0"/>
                  </a:cubicBezTo>
                  <a:cubicBezTo>
                    <a:pt x="194" y="0"/>
                    <a:pt x="192" y="0"/>
                    <a:pt x="191" y="2"/>
                  </a:cubicBezTo>
                  <a:cubicBezTo>
                    <a:pt x="2" y="190"/>
                    <a:pt x="2" y="190"/>
                    <a:pt x="2" y="190"/>
                  </a:cubicBezTo>
                  <a:cubicBezTo>
                    <a:pt x="0" y="193"/>
                    <a:pt x="0" y="197"/>
                    <a:pt x="2" y="200"/>
                  </a:cubicBezTo>
                  <a:cubicBezTo>
                    <a:pt x="191" y="389"/>
                    <a:pt x="191" y="389"/>
                    <a:pt x="191" y="389"/>
                  </a:cubicBezTo>
                  <a:cubicBezTo>
                    <a:pt x="192" y="390"/>
                    <a:pt x="194" y="391"/>
                    <a:pt x="196" y="391"/>
                  </a:cubicBezTo>
                  <a:cubicBezTo>
                    <a:pt x="507" y="391"/>
                    <a:pt x="507" y="391"/>
                    <a:pt x="507" y="391"/>
                  </a:cubicBezTo>
                  <a:cubicBezTo>
                    <a:pt x="553" y="391"/>
                    <a:pt x="590" y="353"/>
                    <a:pt x="590" y="307"/>
                  </a:cubicBezTo>
                  <a:cubicBezTo>
                    <a:pt x="590" y="83"/>
                    <a:pt x="590" y="83"/>
                    <a:pt x="590" y="83"/>
                  </a:cubicBezTo>
                  <a:cubicBezTo>
                    <a:pt x="590" y="37"/>
                    <a:pt x="553" y="0"/>
                    <a:pt x="507"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45" name="Google Shape;1345;p49"/>
            <p:cNvSpPr/>
            <p:nvPr/>
          </p:nvSpPr>
          <p:spPr>
            <a:xfrm>
              <a:off x="6931035" y="3430106"/>
              <a:ext cx="343548" cy="228463"/>
            </a:xfrm>
            <a:custGeom>
              <a:avLst/>
              <a:gdLst/>
              <a:ahLst/>
              <a:cxnLst/>
              <a:rect l="l" t="t" r="r" b="b"/>
              <a:pathLst>
                <a:path w="591" h="391" extrusionOk="0">
                  <a:moveTo>
                    <a:pt x="84" y="0"/>
                  </a:moveTo>
                  <a:cubicBezTo>
                    <a:pt x="38" y="0"/>
                    <a:pt x="0" y="37"/>
                    <a:pt x="0" y="83"/>
                  </a:cubicBezTo>
                  <a:cubicBezTo>
                    <a:pt x="0" y="307"/>
                    <a:pt x="0" y="307"/>
                    <a:pt x="0" y="307"/>
                  </a:cubicBezTo>
                  <a:cubicBezTo>
                    <a:pt x="0" y="353"/>
                    <a:pt x="38" y="391"/>
                    <a:pt x="84" y="391"/>
                  </a:cubicBezTo>
                  <a:cubicBezTo>
                    <a:pt x="395" y="391"/>
                    <a:pt x="395" y="391"/>
                    <a:pt x="395" y="391"/>
                  </a:cubicBezTo>
                  <a:cubicBezTo>
                    <a:pt x="396" y="391"/>
                    <a:pt x="398" y="390"/>
                    <a:pt x="399" y="389"/>
                  </a:cubicBezTo>
                  <a:cubicBezTo>
                    <a:pt x="588" y="200"/>
                    <a:pt x="588" y="200"/>
                    <a:pt x="588" y="200"/>
                  </a:cubicBezTo>
                  <a:cubicBezTo>
                    <a:pt x="591" y="197"/>
                    <a:pt x="591" y="193"/>
                    <a:pt x="588" y="190"/>
                  </a:cubicBezTo>
                  <a:cubicBezTo>
                    <a:pt x="399" y="2"/>
                    <a:pt x="399" y="2"/>
                    <a:pt x="399" y="2"/>
                  </a:cubicBezTo>
                  <a:cubicBezTo>
                    <a:pt x="398" y="0"/>
                    <a:pt x="396" y="0"/>
                    <a:pt x="395" y="0"/>
                  </a:cubicBezTo>
                  <a:lnTo>
                    <a:pt x="84" y="0"/>
                  </a:ln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46" name="Google Shape;1346;p49"/>
            <p:cNvSpPr/>
            <p:nvPr/>
          </p:nvSpPr>
          <p:spPr>
            <a:xfrm>
              <a:off x="7175631" y="3184144"/>
              <a:ext cx="227419" cy="345369"/>
            </a:xfrm>
            <a:custGeom>
              <a:avLst/>
              <a:gdLst/>
              <a:ahLst/>
              <a:cxnLst/>
              <a:rect l="l" t="t" r="r" b="b"/>
              <a:pathLst>
                <a:path w="391" h="591" extrusionOk="0">
                  <a:moveTo>
                    <a:pt x="307" y="0"/>
                  </a:moveTo>
                  <a:cubicBezTo>
                    <a:pt x="84" y="0"/>
                    <a:pt x="84" y="0"/>
                    <a:pt x="84" y="0"/>
                  </a:cubicBezTo>
                  <a:cubicBezTo>
                    <a:pt x="37" y="0"/>
                    <a:pt x="0" y="38"/>
                    <a:pt x="0" y="84"/>
                  </a:cubicBezTo>
                  <a:cubicBezTo>
                    <a:pt x="0" y="395"/>
                    <a:pt x="0" y="395"/>
                    <a:pt x="0" y="395"/>
                  </a:cubicBezTo>
                  <a:cubicBezTo>
                    <a:pt x="0" y="396"/>
                    <a:pt x="1" y="398"/>
                    <a:pt x="2" y="399"/>
                  </a:cubicBezTo>
                  <a:cubicBezTo>
                    <a:pt x="191" y="588"/>
                    <a:pt x="191" y="588"/>
                    <a:pt x="191" y="588"/>
                  </a:cubicBezTo>
                  <a:cubicBezTo>
                    <a:pt x="193" y="591"/>
                    <a:pt x="198" y="591"/>
                    <a:pt x="200" y="588"/>
                  </a:cubicBezTo>
                  <a:cubicBezTo>
                    <a:pt x="389" y="399"/>
                    <a:pt x="389" y="399"/>
                    <a:pt x="389" y="399"/>
                  </a:cubicBezTo>
                  <a:cubicBezTo>
                    <a:pt x="390" y="398"/>
                    <a:pt x="391" y="396"/>
                    <a:pt x="391" y="395"/>
                  </a:cubicBezTo>
                  <a:cubicBezTo>
                    <a:pt x="391" y="84"/>
                    <a:pt x="391" y="84"/>
                    <a:pt x="391" y="84"/>
                  </a:cubicBezTo>
                  <a:cubicBezTo>
                    <a:pt x="391" y="38"/>
                    <a:pt x="354" y="0"/>
                    <a:pt x="307" y="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47" name="Google Shape;1347;p49"/>
            <p:cNvSpPr/>
            <p:nvPr/>
          </p:nvSpPr>
          <p:spPr>
            <a:xfrm>
              <a:off x="7175631" y="3558678"/>
              <a:ext cx="227419" cy="345369"/>
            </a:xfrm>
            <a:custGeom>
              <a:avLst/>
              <a:gdLst/>
              <a:ahLst/>
              <a:cxnLst/>
              <a:rect l="l" t="t" r="r" b="b"/>
              <a:pathLst>
                <a:path w="391" h="591" extrusionOk="0">
                  <a:moveTo>
                    <a:pt x="84" y="591"/>
                  </a:moveTo>
                  <a:cubicBezTo>
                    <a:pt x="307" y="591"/>
                    <a:pt x="307" y="591"/>
                    <a:pt x="307" y="591"/>
                  </a:cubicBezTo>
                  <a:cubicBezTo>
                    <a:pt x="354" y="591"/>
                    <a:pt x="391" y="553"/>
                    <a:pt x="391" y="507"/>
                  </a:cubicBezTo>
                  <a:cubicBezTo>
                    <a:pt x="391" y="197"/>
                    <a:pt x="391" y="197"/>
                    <a:pt x="391" y="197"/>
                  </a:cubicBezTo>
                  <a:cubicBezTo>
                    <a:pt x="391" y="195"/>
                    <a:pt x="390" y="193"/>
                    <a:pt x="389" y="192"/>
                  </a:cubicBezTo>
                  <a:cubicBezTo>
                    <a:pt x="200" y="3"/>
                    <a:pt x="200" y="3"/>
                    <a:pt x="200" y="3"/>
                  </a:cubicBezTo>
                  <a:cubicBezTo>
                    <a:pt x="198" y="0"/>
                    <a:pt x="193" y="0"/>
                    <a:pt x="191" y="3"/>
                  </a:cubicBezTo>
                  <a:cubicBezTo>
                    <a:pt x="2" y="192"/>
                    <a:pt x="2" y="192"/>
                    <a:pt x="2" y="192"/>
                  </a:cubicBezTo>
                  <a:cubicBezTo>
                    <a:pt x="1" y="193"/>
                    <a:pt x="0" y="195"/>
                    <a:pt x="0" y="197"/>
                  </a:cubicBezTo>
                  <a:cubicBezTo>
                    <a:pt x="0" y="507"/>
                    <a:pt x="0" y="507"/>
                    <a:pt x="0" y="507"/>
                  </a:cubicBezTo>
                  <a:cubicBezTo>
                    <a:pt x="0" y="553"/>
                    <a:pt x="37" y="591"/>
                    <a:pt x="84" y="59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48" name="Google Shape;1348;p49"/>
          <p:cNvGrpSpPr/>
          <p:nvPr/>
        </p:nvGrpSpPr>
        <p:grpSpPr>
          <a:xfrm>
            <a:off x="5833276" y="2257448"/>
            <a:ext cx="445727" cy="445714"/>
            <a:chOff x="5846429" y="3184067"/>
            <a:chExt cx="720076" cy="720055"/>
          </a:xfrm>
        </p:grpSpPr>
        <p:sp>
          <p:nvSpPr>
            <p:cNvPr id="1349" name="Google Shape;1349;p49"/>
            <p:cNvSpPr/>
            <p:nvPr/>
          </p:nvSpPr>
          <p:spPr>
            <a:xfrm>
              <a:off x="6207893" y="3184067"/>
              <a:ext cx="355998" cy="422879"/>
            </a:xfrm>
            <a:custGeom>
              <a:avLst/>
              <a:gdLst/>
              <a:ahLst/>
              <a:cxnLst/>
              <a:rect l="l" t="t" r="r" b="b"/>
              <a:pathLst>
                <a:path w="540" h="642" extrusionOk="0">
                  <a:moveTo>
                    <a:pt x="473" y="593"/>
                  </a:moveTo>
                  <a:cubicBezTo>
                    <a:pt x="536" y="545"/>
                    <a:pt x="540" y="487"/>
                    <a:pt x="540" y="480"/>
                  </a:cubicBezTo>
                  <a:cubicBezTo>
                    <a:pt x="507" y="208"/>
                    <a:pt x="276" y="2"/>
                    <a:pt x="0" y="0"/>
                  </a:cubicBezTo>
                  <a:cubicBezTo>
                    <a:pt x="24" y="14"/>
                    <a:pt x="46" y="33"/>
                    <a:pt x="64" y="57"/>
                  </a:cubicBezTo>
                  <a:cubicBezTo>
                    <a:pt x="117" y="125"/>
                    <a:pt x="119" y="216"/>
                    <a:pt x="119" y="220"/>
                  </a:cubicBezTo>
                  <a:cubicBezTo>
                    <a:pt x="119" y="425"/>
                    <a:pt x="119" y="425"/>
                    <a:pt x="119" y="425"/>
                  </a:cubicBezTo>
                  <a:cubicBezTo>
                    <a:pt x="337" y="425"/>
                    <a:pt x="337" y="425"/>
                    <a:pt x="337" y="425"/>
                  </a:cubicBezTo>
                  <a:cubicBezTo>
                    <a:pt x="337" y="642"/>
                    <a:pt x="337" y="642"/>
                    <a:pt x="337" y="642"/>
                  </a:cubicBezTo>
                  <a:cubicBezTo>
                    <a:pt x="365" y="640"/>
                    <a:pt x="425" y="630"/>
                    <a:pt x="473" y="593"/>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50" name="Google Shape;1350;p49"/>
            <p:cNvSpPr/>
            <p:nvPr/>
          </p:nvSpPr>
          <p:spPr>
            <a:xfrm>
              <a:off x="5846429" y="3186676"/>
              <a:ext cx="423253" cy="355759"/>
            </a:xfrm>
            <a:custGeom>
              <a:avLst/>
              <a:gdLst/>
              <a:ahLst/>
              <a:cxnLst/>
              <a:rect l="l" t="t" r="r" b="b"/>
              <a:pathLst>
                <a:path w="642" h="540" extrusionOk="0">
                  <a:moveTo>
                    <a:pt x="480" y="0"/>
                  </a:moveTo>
                  <a:cubicBezTo>
                    <a:pt x="207" y="33"/>
                    <a:pt x="1" y="265"/>
                    <a:pt x="0" y="540"/>
                  </a:cubicBezTo>
                  <a:cubicBezTo>
                    <a:pt x="13" y="516"/>
                    <a:pt x="32" y="495"/>
                    <a:pt x="56" y="476"/>
                  </a:cubicBezTo>
                  <a:cubicBezTo>
                    <a:pt x="125" y="423"/>
                    <a:pt x="215" y="421"/>
                    <a:pt x="219" y="421"/>
                  </a:cubicBezTo>
                  <a:cubicBezTo>
                    <a:pt x="425" y="421"/>
                    <a:pt x="425" y="421"/>
                    <a:pt x="425" y="421"/>
                  </a:cubicBezTo>
                  <a:cubicBezTo>
                    <a:pt x="425" y="203"/>
                    <a:pt x="425" y="203"/>
                    <a:pt x="425" y="203"/>
                  </a:cubicBezTo>
                  <a:cubicBezTo>
                    <a:pt x="642" y="203"/>
                    <a:pt x="642" y="203"/>
                    <a:pt x="642" y="203"/>
                  </a:cubicBezTo>
                  <a:cubicBezTo>
                    <a:pt x="639" y="176"/>
                    <a:pt x="629" y="115"/>
                    <a:pt x="593" y="68"/>
                  </a:cubicBezTo>
                  <a:cubicBezTo>
                    <a:pt x="544" y="4"/>
                    <a:pt x="486" y="1"/>
                    <a:pt x="480" y="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51" name="Google Shape;1351;p49"/>
            <p:cNvSpPr/>
            <p:nvPr/>
          </p:nvSpPr>
          <p:spPr>
            <a:xfrm>
              <a:off x="5849043" y="3481007"/>
              <a:ext cx="355998" cy="423115"/>
            </a:xfrm>
            <a:custGeom>
              <a:avLst/>
              <a:gdLst/>
              <a:ahLst/>
              <a:cxnLst/>
              <a:rect l="l" t="t" r="r" b="b"/>
              <a:pathLst>
                <a:path w="540" h="642" extrusionOk="0">
                  <a:moveTo>
                    <a:pt x="476" y="586"/>
                  </a:moveTo>
                  <a:cubicBezTo>
                    <a:pt x="423" y="517"/>
                    <a:pt x="421" y="426"/>
                    <a:pt x="421" y="423"/>
                  </a:cubicBezTo>
                  <a:cubicBezTo>
                    <a:pt x="421" y="217"/>
                    <a:pt x="421" y="217"/>
                    <a:pt x="421" y="217"/>
                  </a:cubicBezTo>
                  <a:cubicBezTo>
                    <a:pt x="203" y="217"/>
                    <a:pt x="203" y="217"/>
                    <a:pt x="203" y="217"/>
                  </a:cubicBezTo>
                  <a:cubicBezTo>
                    <a:pt x="203" y="0"/>
                    <a:pt x="203" y="0"/>
                    <a:pt x="203" y="0"/>
                  </a:cubicBezTo>
                  <a:cubicBezTo>
                    <a:pt x="175" y="2"/>
                    <a:pt x="114" y="12"/>
                    <a:pt x="67" y="49"/>
                  </a:cubicBezTo>
                  <a:cubicBezTo>
                    <a:pt x="4" y="97"/>
                    <a:pt x="0" y="155"/>
                    <a:pt x="0" y="162"/>
                  </a:cubicBezTo>
                  <a:cubicBezTo>
                    <a:pt x="32" y="434"/>
                    <a:pt x="264" y="641"/>
                    <a:pt x="540" y="642"/>
                  </a:cubicBezTo>
                  <a:cubicBezTo>
                    <a:pt x="516" y="628"/>
                    <a:pt x="494" y="610"/>
                    <a:pt x="476" y="586"/>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52" name="Google Shape;1352;p49"/>
            <p:cNvSpPr/>
            <p:nvPr/>
          </p:nvSpPr>
          <p:spPr>
            <a:xfrm>
              <a:off x="6143252" y="3545755"/>
              <a:ext cx="423253" cy="355759"/>
            </a:xfrm>
            <a:custGeom>
              <a:avLst/>
              <a:gdLst/>
              <a:ahLst/>
              <a:cxnLst/>
              <a:rect l="l" t="t" r="r" b="b"/>
              <a:pathLst>
                <a:path w="642" h="540" extrusionOk="0">
                  <a:moveTo>
                    <a:pt x="423" y="119"/>
                  </a:moveTo>
                  <a:cubicBezTo>
                    <a:pt x="217" y="119"/>
                    <a:pt x="217" y="119"/>
                    <a:pt x="217" y="119"/>
                  </a:cubicBezTo>
                  <a:cubicBezTo>
                    <a:pt x="217" y="337"/>
                    <a:pt x="217" y="337"/>
                    <a:pt x="217" y="337"/>
                  </a:cubicBezTo>
                  <a:cubicBezTo>
                    <a:pt x="0" y="337"/>
                    <a:pt x="0" y="337"/>
                    <a:pt x="0" y="337"/>
                  </a:cubicBezTo>
                  <a:cubicBezTo>
                    <a:pt x="3" y="365"/>
                    <a:pt x="12" y="425"/>
                    <a:pt x="49" y="473"/>
                  </a:cubicBezTo>
                  <a:cubicBezTo>
                    <a:pt x="98" y="536"/>
                    <a:pt x="156" y="540"/>
                    <a:pt x="162" y="540"/>
                  </a:cubicBezTo>
                  <a:cubicBezTo>
                    <a:pt x="435" y="507"/>
                    <a:pt x="641" y="275"/>
                    <a:pt x="642" y="0"/>
                  </a:cubicBezTo>
                  <a:cubicBezTo>
                    <a:pt x="629" y="24"/>
                    <a:pt x="610" y="45"/>
                    <a:pt x="586" y="64"/>
                  </a:cubicBezTo>
                  <a:cubicBezTo>
                    <a:pt x="517" y="117"/>
                    <a:pt x="427" y="119"/>
                    <a:pt x="423" y="119"/>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53" name="Google Shape;1353;p49"/>
          <p:cNvGrpSpPr/>
          <p:nvPr/>
        </p:nvGrpSpPr>
        <p:grpSpPr>
          <a:xfrm>
            <a:off x="2520481" y="2257393"/>
            <a:ext cx="303698" cy="445825"/>
            <a:chOff x="655600" y="3183978"/>
            <a:chExt cx="490627" cy="720234"/>
          </a:xfrm>
        </p:grpSpPr>
        <p:sp>
          <p:nvSpPr>
            <p:cNvPr id="1354" name="Google Shape;1354;p49"/>
            <p:cNvSpPr/>
            <p:nvPr/>
          </p:nvSpPr>
          <p:spPr>
            <a:xfrm>
              <a:off x="781315" y="3461564"/>
              <a:ext cx="274086" cy="162243"/>
            </a:xfrm>
            <a:custGeom>
              <a:avLst/>
              <a:gdLst/>
              <a:ahLst/>
              <a:cxnLst/>
              <a:rect l="l" t="t" r="r" b="b"/>
              <a:pathLst>
                <a:path w="513" h="302" extrusionOk="0">
                  <a:moveTo>
                    <a:pt x="447" y="170"/>
                  </a:moveTo>
                  <a:cubicBezTo>
                    <a:pt x="454" y="167"/>
                    <a:pt x="462" y="168"/>
                    <a:pt x="468" y="172"/>
                  </a:cubicBezTo>
                  <a:cubicBezTo>
                    <a:pt x="474" y="175"/>
                    <a:pt x="478" y="182"/>
                    <a:pt x="479" y="189"/>
                  </a:cubicBezTo>
                  <a:cubicBezTo>
                    <a:pt x="511" y="137"/>
                    <a:pt x="511" y="137"/>
                    <a:pt x="511" y="137"/>
                  </a:cubicBezTo>
                  <a:cubicBezTo>
                    <a:pt x="513" y="133"/>
                    <a:pt x="511" y="127"/>
                    <a:pt x="507" y="125"/>
                  </a:cubicBezTo>
                  <a:cubicBezTo>
                    <a:pt x="466" y="104"/>
                    <a:pt x="418" y="87"/>
                    <a:pt x="363" y="73"/>
                  </a:cubicBezTo>
                  <a:cubicBezTo>
                    <a:pt x="339" y="68"/>
                    <a:pt x="220" y="38"/>
                    <a:pt x="197" y="31"/>
                  </a:cubicBezTo>
                  <a:cubicBezTo>
                    <a:pt x="153" y="20"/>
                    <a:pt x="118" y="10"/>
                    <a:pt x="89" y="1"/>
                  </a:cubicBezTo>
                  <a:cubicBezTo>
                    <a:pt x="85" y="0"/>
                    <a:pt x="80" y="2"/>
                    <a:pt x="78" y="6"/>
                  </a:cubicBezTo>
                  <a:cubicBezTo>
                    <a:pt x="55" y="75"/>
                    <a:pt x="55" y="75"/>
                    <a:pt x="55" y="75"/>
                  </a:cubicBezTo>
                  <a:cubicBezTo>
                    <a:pt x="54" y="76"/>
                    <a:pt x="51" y="78"/>
                    <a:pt x="49" y="77"/>
                  </a:cubicBezTo>
                  <a:cubicBezTo>
                    <a:pt x="45" y="76"/>
                    <a:pt x="41" y="74"/>
                    <a:pt x="39" y="69"/>
                  </a:cubicBezTo>
                  <a:cubicBezTo>
                    <a:pt x="38" y="67"/>
                    <a:pt x="38" y="64"/>
                    <a:pt x="37" y="61"/>
                  </a:cubicBezTo>
                  <a:cubicBezTo>
                    <a:pt x="35" y="52"/>
                    <a:pt x="27" y="48"/>
                    <a:pt x="19" y="53"/>
                  </a:cubicBezTo>
                  <a:cubicBezTo>
                    <a:pt x="12" y="58"/>
                    <a:pt x="7" y="66"/>
                    <a:pt x="4" y="74"/>
                  </a:cubicBezTo>
                  <a:cubicBezTo>
                    <a:pt x="1" y="83"/>
                    <a:pt x="0" y="93"/>
                    <a:pt x="3" y="101"/>
                  </a:cubicBezTo>
                  <a:cubicBezTo>
                    <a:pt x="6" y="109"/>
                    <a:pt x="15" y="111"/>
                    <a:pt x="22" y="106"/>
                  </a:cubicBezTo>
                  <a:cubicBezTo>
                    <a:pt x="24" y="104"/>
                    <a:pt x="26" y="102"/>
                    <a:pt x="29" y="100"/>
                  </a:cubicBezTo>
                  <a:cubicBezTo>
                    <a:pt x="33" y="97"/>
                    <a:pt x="37" y="98"/>
                    <a:pt x="41" y="100"/>
                  </a:cubicBezTo>
                  <a:cubicBezTo>
                    <a:pt x="44" y="101"/>
                    <a:pt x="44" y="103"/>
                    <a:pt x="45" y="106"/>
                  </a:cubicBezTo>
                  <a:cubicBezTo>
                    <a:pt x="20" y="179"/>
                    <a:pt x="20" y="179"/>
                    <a:pt x="20" y="179"/>
                  </a:cubicBezTo>
                  <a:cubicBezTo>
                    <a:pt x="18" y="183"/>
                    <a:pt x="21" y="188"/>
                    <a:pt x="25" y="189"/>
                  </a:cubicBezTo>
                  <a:cubicBezTo>
                    <a:pt x="53" y="198"/>
                    <a:pt x="81" y="206"/>
                    <a:pt x="111" y="214"/>
                  </a:cubicBezTo>
                  <a:cubicBezTo>
                    <a:pt x="135" y="220"/>
                    <a:pt x="278" y="256"/>
                    <a:pt x="301" y="261"/>
                  </a:cubicBezTo>
                  <a:cubicBezTo>
                    <a:pt x="346" y="272"/>
                    <a:pt x="380" y="285"/>
                    <a:pt x="404" y="299"/>
                  </a:cubicBezTo>
                  <a:cubicBezTo>
                    <a:pt x="408" y="302"/>
                    <a:pt x="414" y="300"/>
                    <a:pt x="416" y="296"/>
                  </a:cubicBezTo>
                  <a:cubicBezTo>
                    <a:pt x="446" y="245"/>
                    <a:pt x="446" y="245"/>
                    <a:pt x="446" y="245"/>
                  </a:cubicBezTo>
                  <a:cubicBezTo>
                    <a:pt x="439" y="248"/>
                    <a:pt x="432" y="247"/>
                    <a:pt x="425" y="243"/>
                  </a:cubicBezTo>
                  <a:cubicBezTo>
                    <a:pt x="419" y="240"/>
                    <a:pt x="415" y="234"/>
                    <a:pt x="414" y="226"/>
                  </a:cubicBezTo>
                  <a:cubicBezTo>
                    <a:pt x="412" y="216"/>
                    <a:pt x="415" y="204"/>
                    <a:pt x="422" y="193"/>
                  </a:cubicBezTo>
                  <a:cubicBezTo>
                    <a:pt x="428" y="182"/>
                    <a:pt x="437" y="173"/>
                    <a:pt x="447" y="17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55" name="Google Shape;1355;p49"/>
            <p:cNvSpPr/>
            <p:nvPr/>
          </p:nvSpPr>
          <p:spPr>
            <a:xfrm>
              <a:off x="850087" y="3183978"/>
              <a:ext cx="259850" cy="244775"/>
            </a:xfrm>
            <a:custGeom>
              <a:avLst/>
              <a:gdLst/>
              <a:ahLst/>
              <a:cxnLst/>
              <a:rect l="l" t="t" r="r" b="b"/>
              <a:pathLst>
                <a:path w="486" h="456" extrusionOk="0">
                  <a:moveTo>
                    <a:pt x="0" y="212"/>
                  </a:moveTo>
                  <a:cubicBezTo>
                    <a:pt x="4" y="206"/>
                    <a:pt x="11" y="203"/>
                    <a:pt x="18" y="203"/>
                  </a:cubicBezTo>
                  <a:cubicBezTo>
                    <a:pt x="26" y="203"/>
                    <a:pt x="32" y="206"/>
                    <a:pt x="37" y="212"/>
                  </a:cubicBezTo>
                  <a:cubicBezTo>
                    <a:pt x="44" y="220"/>
                    <a:pt x="48" y="232"/>
                    <a:pt x="47" y="245"/>
                  </a:cubicBezTo>
                  <a:cubicBezTo>
                    <a:pt x="48" y="258"/>
                    <a:pt x="44" y="269"/>
                    <a:pt x="37" y="277"/>
                  </a:cubicBezTo>
                  <a:cubicBezTo>
                    <a:pt x="32" y="283"/>
                    <a:pt x="26" y="286"/>
                    <a:pt x="18" y="286"/>
                  </a:cubicBezTo>
                  <a:cubicBezTo>
                    <a:pt x="11" y="286"/>
                    <a:pt x="4" y="283"/>
                    <a:pt x="0" y="277"/>
                  </a:cubicBezTo>
                  <a:cubicBezTo>
                    <a:pt x="0" y="331"/>
                    <a:pt x="0" y="331"/>
                    <a:pt x="0" y="331"/>
                  </a:cubicBezTo>
                  <a:cubicBezTo>
                    <a:pt x="0" y="336"/>
                    <a:pt x="4" y="340"/>
                    <a:pt x="9" y="340"/>
                  </a:cubicBezTo>
                  <a:cubicBezTo>
                    <a:pt x="31" y="337"/>
                    <a:pt x="55" y="336"/>
                    <a:pt x="83" y="336"/>
                  </a:cubicBezTo>
                  <a:cubicBezTo>
                    <a:pt x="202" y="336"/>
                    <a:pt x="321" y="425"/>
                    <a:pt x="321" y="425"/>
                  </a:cubicBezTo>
                  <a:cubicBezTo>
                    <a:pt x="368" y="456"/>
                    <a:pt x="397" y="454"/>
                    <a:pt x="436" y="417"/>
                  </a:cubicBezTo>
                  <a:cubicBezTo>
                    <a:pt x="436" y="417"/>
                    <a:pt x="486" y="374"/>
                    <a:pt x="486" y="334"/>
                  </a:cubicBezTo>
                  <a:cubicBezTo>
                    <a:pt x="486" y="273"/>
                    <a:pt x="343" y="186"/>
                    <a:pt x="190" y="155"/>
                  </a:cubicBezTo>
                  <a:cubicBezTo>
                    <a:pt x="190" y="49"/>
                    <a:pt x="190" y="49"/>
                    <a:pt x="190" y="49"/>
                  </a:cubicBezTo>
                  <a:cubicBezTo>
                    <a:pt x="190" y="22"/>
                    <a:pt x="163" y="0"/>
                    <a:pt x="130" y="0"/>
                  </a:cubicBezTo>
                  <a:cubicBezTo>
                    <a:pt x="60" y="0"/>
                    <a:pt x="60" y="0"/>
                    <a:pt x="60" y="0"/>
                  </a:cubicBezTo>
                  <a:cubicBezTo>
                    <a:pt x="27" y="0"/>
                    <a:pt x="0" y="22"/>
                    <a:pt x="0" y="49"/>
                  </a:cubicBezTo>
                  <a:cubicBezTo>
                    <a:pt x="0" y="148"/>
                    <a:pt x="0" y="148"/>
                    <a:pt x="0" y="148"/>
                  </a:cubicBezTo>
                  <a:cubicBezTo>
                    <a:pt x="0" y="148"/>
                    <a:pt x="0" y="148"/>
                    <a:pt x="0" y="148"/>
                  </a:cubicBezTo>
                  <a:lnTo>
                    <a:pt x="0" y="212"/>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56" name="Google Shape;1356;p49"/>
            <p:cNvSpPr/>
            <p:nvPr/>
          </p:nvSpPr>
          <p:spPr>
            <a:xfrm>
              <a:off x="655600" y="3264496"/>
              <a:ext cx="213333" cy="294294"/>
            </a:xfrm>
            <a:custGeom>
              <a:avLst/>
              <a:gdLst/>
              <a:ahLst/>
              <a:cxnLst/>
              <a:rect l="l" t="t" r="r" b="b"/>
              <a:pathLst>
                <a:path w="399" h="548" extrusionOk="0">
                  <a:moveTo>
                    <a:pt x="242" y="541"/>
                  </a:moveTo>
                  <a:cubicBezTo>
                    <a:pt x="262" y="483"/>
                    <a:pt x="262" y="483"/>
                    <a:pt x="262" y="483"/>
                  </a:cubicBezTo>
                  <a:cubicBezTo>
                    <a:pt x="255" y="488"/>
                    <a:pt x="248" y="489"/>
                    <a:pt x="241" y="486"/>
                  </a:cubicBezTo>
                  <a:cubicBezTo>
                    <a:pt x="234" y="484"/>
                    <a:pt x="229" y="479"/>
                    <a:pt x="226" y="472"/>
                  </a:cubicBezTo>
                  <a:cubicBezTo>
                    <a:pt x="222" y="462"/>
                    <a:pt x="223" y="450"/>
                    <a:pt x="227" y="437"/>
                  </a:cubicBezTo>
                  <a:cubicBezTo>
                    <a:pt x="231" y="425"/>
                    <a:pt x="238" y="415"/>
                    <a:pt x="247" y="410"/>
                  </a:cubicBezTo>
                  <a:cubicBezTo>
                    <a:pt x="254" y="406"/>
                    <a:pt x="261" y="405"/>
                    <a:pt x="268" y="407"/>
                  </a:cubicBezTo>
                  <a:cubicBezTo>
                    <a:pt x="275" y="409"/>
                    <a:pt x="280" y="415"/>
                    <a:pt x="283" y="422"/>
                  </a:cubicBezTo>
                  <a:cubicBezTo>
                    <a:pt x="301" y="369"/>
                    <a:pt x="301" y="369"/>
                    <a:pt x="301" y="369"/>
                  </a:cubicBezTo>
                  <a:cubicBezTo>
                    <a:pt x="302" y="364"/>
                    <a:pt x="300" y="359"/>
                    <a:pt x="296" y="358"/>
                  </a:cubicBezTo>
                  <a:cubicBezTo>
                    <a:pt x="238" y="335"/>
                    <a:pt x="219" y="315"/>
                    <a:pt x="219" y="287"/>
                  </a:cubicBezTo>
                  <a:cubicBezTo>
                    <a:pt x="219" y="250"/>
                    <a:pt x="254" y="211"/>
                    <a:pt x="343" y="194"/>
                  </a:cubicBezTo>
                  <a:cubicBezTo>
                    <a:pt x="347" y="193"/>
                    <a:pt x="350" y="190"/>
                    <a:pt x="350" y="186"/>
                  </a:cubicBezTo>
                  <a:cubicBezTo>
                    <a:pt x="350" y="111"/>
                    <a:pt x="350" y="111"/>
                    <a:pt x="350" y="111"/>
                  </a:cubicBezTo>
                  <a:cubicBezTo>
                    <a:pt x="351" y="109"/>
                    <a:pt x="353" y="107"/>
                    <a:pt x="355" y="107"/>
                  </a:cubicBezTo>
                  <a:cubicBezTo>
                    <a:pt x="360" y="106"/>
                    <a:pt x="364" y="107"/>
                    <a:pt x="367" y="111"/>
                  </a:cubicBezTo>
                  <a:cubicBezTo>
                    <a:pt x="369" y="113"/>
                    <a:pt x="370" y="116"/>
                    <a:pt x="371" y="118"/>
                  </a:cubicBezTo>
                  <a:cubicBezTo>
                    <a:pt x="376" y="126"/>
                    <a:pt x="385" y="127"/>
                    <a:pt x="391" y="120"/>
                  </a:cubicBezTo>
                  <a:cubicBezTo>
                    <a:pt x="397" y="113"/>
                    <a:pt x="399" y="104"/>
                    <a:pt x="399" y="95"/>
                  </a:cubicBezTo>
                  <a:cubicBezTo>
                    <a:pt x="399" y="86"/>
                    <a:pt x="397" y="76"/>
                    <a:pt x="391" y="69"/>
                  </a:cubicBezTo>
                  <a:cubicBezTo>
                    <a:pt x="385" y="63"/>
                    <a:pt x="376" y="63"/>
                    <a:pt x="371" y="71"/>
                  </a:cubicBezTo>
                  <a:cubicBezTo>
                    <a:pt x="370" y="73"/>
                    <a:pt x="369" y="76"/>
                    <a:pt x="367" y="78"/>
                  </a:cubicBezTo>
                  <a:cubicBezTo>
                    <a:pt x="364" y="83"/>
                    <a:pt x="360" y="83"/>
                    <a:pt x="355" y="83"/>
                  </a:cubicBezTo>
                  <a:cubicBezTo>
                    <a:pt x="353" y="82"/>
                    <a:pt x="351" y="80"/>
                    <a:pt x="350" y="78"/>
                  </a:cubicBezTo>
                  <a:cubicBezTo>
                    <a:pt x="350" y="9"/>
                    <a:pt x="350" y="9"/>
                    <a:pt x="350" y="9"/>
                  </a:cubicBezTo>
                  <a:cubicBezTo>
                    <a:pt x="350" y="4"/>
                    <a:pt x="346" y="0"/>
                    <a:pt x="341" y="1"/>
                  </a:cubicBezTo>
                  <a:cubicBezTo>
                    <a:pt x="117" y="30"/>
                    <a:pt x="0" y="150"/>
                    <a:pt x="0" y="292"/>
                  </a:cubicBezTo>
                  <a:cubicBezTo>
                    <a:pt x="0" y="428"/>
                    <a:pt x="100" y="499"/>
                    <a:pt x="231" y="546"/>
                  </a:cubicBezTo>
                  <a:cubicBezTo>
                    <a:pt x="236" y="548"/>
                    <a:pt x="240" y="546"/>
                    <a:pt x="242" y="54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57" name="Google Shape;1357;p49"/>
            <p:cNvSpPr/>
            <p:nvPr/>
          </p:nvSpPr>
          <p:spPr>
            <a:xfrm>
              <a:off x="673846" y="3654405"/>
              <a:ext cx="303960" cy="249807"/>
            </a:xfrm>
            <a:custGeom>
              <a:avLst/>
              <a:gdLst/>
              <a:ahLst/>
              <a:cxnLst/>
              <a:rect l="l" t="t" r="r" b="b"/>
              <a:pathLst>
                <a:path w="569" h="465" extrusionOk="0">
                  <a:moveTo>
                    <a:pt x="520" y="368"/>
                  </a:moveTo>
                  <a:cubicBezTo>
                    <a:pt x="520" y="233"/>
                    <a:pt x="520" y="233"/>
                    <a:pt x="520" y="233"/>
                  </a:cubicBezTo>
                  <a:cubicBezTo>
                    <a:pt x="521" y="231"/>
                    <a:pt x="523" y="229"/>
                    <a:pt x="525" y="229"/>
                  </a:cubicBezTo>
                  <a:cubicBezTo>
                    <a:pt x="530" y="229"/>
                    <a:pt x="534" y="229"/>
                    <a:pt x="537" y="233"/>
                  </a:cubicBezTo>
                  <a:cubicBezTo>
                    <a:pt x="539" y="236"/>
                    <a:pt x="540" y="238"/>
                    <a:pt x="542" y="241"/>
                  </a:cubicBezTo>
                  <a:cubicBezTo>
                    <a:pt x="546" y="248"/>
                    <a:pt x="556" y="249"/>
                    <a:pt x="561" y="242"/>
                  </a:cubicBezTo>
                  <a:cubicBezTo>
                    <a:pt x="567" y="236"/>
                    <a:pt x="569" y="226"/>
                    <a:pt x="569" y="217"/>
                  </a:cubicBezTo>
                  <a:cubicBezTo>
                    <a:pt x="569" y="208"/>
                    <a:pt x="567" y="199"/>
                    <a:pt x="561" y="192"/>
                  </a:cubicBezTo>
                  <a:cubicBezTo>
                    <a:pt x="556" y="185"/>
                    <a:pt x="546" y="186"/>
                    <a:pt x="542" y="194"/>
                  </a:cubicBezTo>
                  <a:cubicBezTo>
                    <a:pt x="540" y="196"/>
                    <a:pt x="539" y="199"/>
                    <a:pt x="537" y="201"/>
                  </a:cubicBezTo>
                  <a:cubicBezTo>
                    <a:pt x="534" y="205"/>
                    <a:pt x="530" y="205"/>
                    <a:pt x="525" y="205"/>
                  </a:cubicBezTo>
                  <a:cubicBezTo>
                    <a:pt x="523" y="205"/>
                    <a:pt x="521" y="203"/>
                    <a:pt x="520" y="201"/>
                  </a:cubicBezTo>
                  <a:cubicBezTo>
                    <a:pt x="520" y="133"/>
                    <a:pt x="520" y="133"/>
                    <a:pt x="520" y="133"/>
                  </a:cubicBezTo>
                  <a:cubicBezTo>
                    <a:pt x="520" y="128"/>
                    <a:pt x="516" y="124"/>
                    <a:pt x="511" y="124"/>
                  </a:cubicBezTo>
                  <a:cubicBezTo>
                    <a:pt x="489" y="127"/>
                    <a:pt x="464" y="129"/>
                    <a:pt x="436" y="129"/>
                  </a:cubicBezTo>
                  <a:cubicBezTo>
                    <a:pt x="317" y="129"/>
                    <a:pt x="154" y="29"/>
                    <a:pt x="154" y="29"/>
                  </a:cubicBezTo>
                  <a:cubicBezTo>
                    <a:pt x="110" y="0"/>
                    <a:pt x="67" y="8"/>
                    <a:pt x="30" y="51"/>
                  </a:cubicBezTo>
                  <a:cubicBezTo>
                    <a:pt x="30" y="51"/>
                    <a:pt x="0" y="88"/>
                    <a:pt x="0" y="130"/>
                  </a:cubicBezTo>
                  <a:cubicBezTo>
                    <a:pt x="0" y="194"/>
                    <a:pt x="169" y="278"/>
                    <a:pt x="330" y="309"/>
                  </a:cubicBezTo>
                  <a:cubicBezTo>
                    <a:pt x="330" y="416"/>
                    <a:pt x="330" y="416"/>
                    <a:pt x="330" y="416"/>
                  </a:cubicBezTo>
                  <a:cubicBezTo>
                    <a:pt x="330" y="443"/>
                    <a:pt x="357" y="465"/>
                    <a:pt x="390" y="465"/>
                  </a:cubicBezTo>
                  <a:cubicBezTo>
                    <a:pt x="460" y="465"/>
                    <a:pt x="460" y="465"/>
                    <a:pt x="460" y="465"/>
                  </a:cubicBezTo>
                  <a:cubicBezTo>
                    <a:pt x="493" y="465"/>
                    <a:pt x="520" y="443"/>
                    <a:pt x="520" y="416"/>
                  </a:cubicBezTo>
                  <a:cubicBezTo>
                    <a:pt x="520" y="368"/>
                    <a:pt x="520" y="368"/>
                    <a:pt x="520" y="36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58" name="Google Shape;1358;p49"/>
            <p:cNvSpPr/>
            <p:nvPr/>
          </p:nvSpPr>
          <p:spPr>
            <a:xfrm>
              <a:off x="959159" y="3535238"/>
              <a:ext cx="187068" cy="287248"/>
            </a:xfrm>
            <a:custGeom>
              <a:avLst/>
              <a:gdLst/>
              <a:ahLst/>
              <a:cxnLst/>
              <a:rect l="l" t="t" r="r" b="b"/>
              <a:pathLst>
                <a:path w="350" h="535" extrusionOk="0">
                  <a:moveTo>
                    <a:pt x="201" y="3"/>
                  </a:moveTo>
                  <a:cubicBezTo>
                    <a:pt x="197" y="0"/>
                    <a:pt x="192" y="2"/>
                    <a:pt x="190" y="6"/>
                  </a:cubicBezTo>
                  <a:cubicBezTo>
                    <a:pt x="150" y="73"/>
                    <a:pt x="150" y="73"/>
                    <a:pt x="150" y="73"/>
                  </a:cubicBezTo>
                  <a:cubicBezTo>
                    <a:pt x="148" y="74"/>
                    <a:pt x="146" y="75"/>
                    <a:pt x="143" y="74"/>
                  </a:cubicBezTo>
                  <a:cubicBezTo>
                    <a:pt x="139" y="72"/>
                    <a:pt x="135" y="70"/>
                    <a:pt x="135" y="64"/>
                  </a:cubicBezTo>
                  <a:cubicBezTo>
                    <a:pt x="135" y="62"/>
                    <a:pt x="135" y="59"/>
                    <a:pt x="135" y="56"/>
                  </a:cubicBezTo>
                  <a:cubicBezTo>
                    <a:pt x="135" y="47"/>
                    <a:pt x="127" y="41"/>
                    <a:pt x="119" y="44"/>
                  </a:cubicBezTo>
                  <a:cubicBezTo>
                    <a:pt x="111" y="47"/>
                    <a:pt x="104" y="55"/>
                    <a:pt x="100" y="62"/>
                  </a:cubicBezTo>
                  <a:cubicBezTo>
                    <a:pt x="95" y="70"/>
                    <a:pt x="92" y="79"/>
                    <a:pt x="93" y="88"/>
                  </a:cubicBezTo>
                  <a:cubicBezTo>
                    <a:pt x="95" y="96"/>
                    <a:pt x="103" y="101"/>
                    <a:pt x="111" y="97"/>
                  </a:cubicBezTo>
                  <a:cubicBezTo>
                    <a:pt x="114" y="95"/>
                    <a:pt x="116" y="94"/>
                    <a:pt x="119" y="92"/>
                  </a:cubicBezTo>
                  <a:cubicBezTo>
                    <a:pt x="123" y="90"/>
                    <a:pt x="127" y="92"/>
                    <a:pt x="131" y="95"/>
                  </a:cubicBezTo>
                  <a:cubicBezTo>
                    <a:pt x="133" y="96"/>
                    <a:pt x="133" y="99"/>
                    <a:pt x="133" y="101"/>
                  </a:cubicBezTo>
                  <a:cubicBezTo>
                    <a:pt x="94" y="168"/>
                    <a:pt x="94" y="168"/>
                    <a:pt x="94" y="168"/>
                  </a:cubicBezTo>
                  <a:cubicBezTo>
                    <a:pt x="91" y="171"/>
                    <a:pt x="92" y="176"/>
                    <a:pt x="96" y="179"/>
                  </a:cubicBezTo>
                  <a:cubicBezTo>
                    <a:pt x="123" y="201"/>
                    <a:pt x="131" y="223"/>
                    <a:pt x="131" y="240"/>
                  </a:cubicBezTo>
                  <a:cubicBezTo>
                    <a:pt x="131" y="283"/>
                    <a:pt x="96" y="324"/>
                    <a:pt x="7" y="342"/>
                  </a:cubicBezTo>
                  <a:cubicBezTo>
                    <a:pt x="3" y="342"/>
                    <a:pt x="0" y="346"/>
                    <a:pt x="0" y="350"/>
                  </a:cubicBezTo>
                  <a:cubicBezTo>
                    <a:pt x="0" y="407"/>
                    <a:pt x="0" y="407"/>
                    <a:pt x="0" y="407"/>
                  </a:cubicBezTo>
                  <a:cubicBezTo>
                    <a:pt x="4" y="401"/>
                    <a:pt x="11" y="397"/>
                    <a:pt x="19" y="397"/>
                  </a:cubicBezTo>
                  <a:cubicBezTo>
                    <a:pt x="26" y="397"/>
                    <a:pt x="33" y="401"/>
                    <a:pt x="37" y="406"/>
                  </a:cubicBezTo>
                  <a:cubicBezTo>
                    <a:pt x="44" y="415"/>
                    <a:pt x="48" y="426"/>
                    <a:pt x="48" y="439"/>
                  </a:cubicBezTo>
                  <a:cubicBezTo>
                    <a:pt x="48" y="452"/>
                    <a:pt x="44" y="464"/>
                    <a:pt x="37" y="472"/>
                  </a:cubicBezTo>
                  <a:cubicBezTo>
                    <a:pt x="33" y="478"/>
                    <a:pt x="26" y="481"/>
                    <a:pt x="19" y="481"/>
                  </a:cubicBezTo>
                  <a:cubicBezTo>
                    <a:pt x="11" y="481"/>
                    <a:pt x="4" y="478"/>
                    <a:pt x="0" y="472"/>
                  </a:cubicBezTo>
                  <a:cubicBezTo>
                    <a:pt x="0" y="526"/>
                    <a:pt x="0" y="526"/>
                    <a:pt x="0" y="526"/>
                  </a:cubicBezTo>
                  <a:cubicBezTo>
                    <a:pt x="0" y="531"/>
                    <a:pt x="4" y="535"/>
                    <a:pt x="9" y="535"/>
                  </a:cubicBezTo>
                  <a:cubicBezTo>
                    <a:pt x="245" y="503"/>
                    <a:pt x="350" y="374"/>
                    <a:pt x="350" y="237"/>
                  </a:cubicBezTo>
                  <a:cubicBezTo>
                    <a:pt x="350" y="143"/>
                    <a:pt x="301" y="62"/>
                    <a:pt x="201" y="3"/>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59" name="Google Shape;1359;p49"/>
          <p:cNvGrpSpPr/>
          <p:nvPr/>
        </p:nvGrpSpPr>
        <p:grpSpPr>
          <a:xfrm>
            <a:off x="7213443" y="2257509"/>
            <a:ext cx="189785" cy="445592"/>
            <a:chOff x="8011692" y="3184166"/>
            <a:chExt cx="306600" cy="719859"/>
          </a:xfrm>
        </p:grpSpPr>
        <p:sp>
          <p:nvSpPr>
            <p:cNvPr id="1360" name="Google Shape;1360;p49"/>
            <p:cNvSpPr/>
            <p:nvPr/>
          </p:nvSpPr>
          <p:spPr>
            <a:xfrm>
              <a:off x="8011692" y="3885096"/>
              <a:ext cx="306496" cy="18928"/>
            </a:xfrm>
            <a:custGeom>
              <a:avLst/>
              <a:gdLst/>
              <a:ahLst/>
              <a:cxnLst/>
              <a:rect l="l" t="t" r="r" b="b"/>
              <a:pathLst>
                <a:path w="569" h="35" extrusionOk="0">
                  <a:moveTo>
                    <a:pt x="569" y="13"/>
                  </a:moveTo>
                  <a:cubicBezTo>
                    <a:pt x="569" y="19"/>
                    <a:pt x="562" y="23"/>
                    <a:pt x="554" y="24"/>
                  </a:cubicBezTo>
                  <a:cubicBezTo>
                    <a:pt x="520" y="28"/>
                    <a:pt x="430" y="35"/>
                    <a:pt x="284" y="35"/>
                  </a:cubicBezTo>
                  <a:cubicBezTo>
                    <a:pt x="134" y="35"/>
                    <a:pt x="47" y="28"/>
                    <a:pt x="14" y="24"/>
                  </a:cubicBezTo>
                  <a:cubicBezTo>
                    <a:pt x="6" y="23"/>
                    <a:pt x="0" y="19"/>
                    <a:pt x="0" y="13"/>
                  </a:cubicBezTo>
                  <a:cubicBezTo>
                    <a:pt x="0" y="0"/>
                    <a:pt x="0" y="0"/>
                    <a:pt x="0" y="0"/>
                  </a:cubicBezTo>
                  <a:cubicBezTo>
                    <a:pt x="569" y="0"/>
                    <a:pt x="569" y="0"/>
                    <a:pt x="569" y="0"/>
                  </a:cubicBezTo>
                  <a:lnTo>
                    <a:pt x="569" y="13"/>
                  </a:lnTo>
                  <a:close/>
                </a:path>
              </a:pathLst>
            </a:custGeom>
            <a:solidFill>
              <a:schemeClr val="dk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361" name="Google Shape;1361;p49"/>
            <p:cNvSpPr/>
            <p:nvPr/>
          </p:nvSpPr>
          <p:spPr>
            <a:xfrm>
              <a:off x="8011692" y="3184166"/>
              <a:ext cx="306496" cy="40025"/>
            </a:xfrm>
            <a:custGeom>
              <a:avLst/>
              <a:gdLst/>
              <a:ahLst/>
              <a:cxnLst/>
              <a:rect l="l" t="t" r="r" b="b"/>
              <a:pathLst>
                <a:path w="569" h="74" extrusionOk="0">
                  <a:moveTo>
                    <a:pt x="372" y="32"/>
                  </a:moveTo>
                  <a:cubicBezTo>
                    <a:pt x="372" y="24"/>
                    <a:pt x="372" y="24"/>
                    <a:pt x="372" y="24"/>
                  </a:cubicBezTo>
                  <a:cubicBezTo>
                    <a:pt x="372" y="14"/>
                    <a:pt x="360" y="6"/>
                    <a:pt x="345" y="4"/>
                  </a:cubicBezTo>
                  <a:cubicBezTo>
                    <a:pt x="325" y="2"/>
                    <a:pt x="316" y="0"/>
                    <a:pt x="287" y="0"/>
                  </a:cubicBezTo>
                  <a:cubicBezTo>
                    <a:pt x="255" y="0"/>
                    <a:pt x="247" y="2"/>
                    <a:pt x="228" y="4"/>
                  </a:cubicBezTo>
                  <a:cubicBezTo>
                    <a:pt x="212" y="5"/>
                    <a:pt x="201" y="14"/>
                    <a:pt x="201" y="24"/>
                  </a:cubicBezTo>
                  <a:cubicBezTo>
                    <a:pt x="201" y="32"/>
                    <a:pt x="201" y="32"/>
                    <a:pt x="201" y="32"/>
                  </a:cubicBezTo>
                  <a:cubicBezTo>
                    <a:pt x="201" y="36"/>
                    <a:pt x="195" y="40"/>
                    <a:pt x="188" y="41"/>
                  </a:cubicBezTo>
                  <a:cubicBezTo>
                    <a:pt x="108" y="43"/>
                    <a:pt x="36" y="48"/>
                    <a:pt x="13" y="50"/>
                  </a:cubicBezTo>
                  <a:cubicBezTo>
                    <a:pt x="6" y="51"/>
                    <a:pt x="0" y="55"/>
                    <a:pt x="0" y="60"/>
                  </a:cubicBezTo>
                  <a:cubicBezTo>
                    <a:pt x="0" y="74"/>
                    <a:pt x="0" y="74"/>
                    <a:pt x="0" y="74"/>
                  </a:cubicBezTo>
                  <a:cubicBezTo>
                    <a:pt x="569" y="74"/>
                    <a:pt x="569" y="74"/>
                    <a:pt x="569" y="74"/>
                  </a:cubicBezTo>
                  <a:cubicBezTo>
                    <a:pt x="569" y="60"/>
                    <a:pt x="569" y="60"/>
                    <a:pt x="569" y="60"/>
                  </a:cubicBezTo>
                  <a:cubicBezTo>
                    <a:pt x="569" y="55"/>
                    <a:pt x="563" y="51"/>
                    <a:pt x="555" y="50"/>
                  </a:cubicBezTo>
                  <a:cubicBezTo>
                    <a:pt x="533" y="47"/>
                    <a:pt x="464" y="43"/>
                    <a:pt x="385" y="41"/>
                  </a:cubicBezTo>
                  <a:cubicBezTo>
                    <a:pt x="378" y="40"/>
                    <a:pt x="372" y="36"/>
                    <a:pt x="372" y="32"/>
                  </a:cubicBezTo>
                  <a:close/>
                </a:path>
              </a:pathLst>
            </a:custGeom>
            <a:solidFill>
              <a:schemeClr val="dk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362" name="Google Shape;1362;p49"/>
            <p:cNvSpPr txBox="1"/>
            <p:nvPr/>
          </p:nvSpPr>
          <p:spPr>
            <a:xfrm>
              <a:off x="8011692" y="3395332"/>
              <a:ext cx="306600" cy="157200"/>
            </a:xfrm>
            <a:prstGeom prst="rect">
              <a:avLst/>
            </a:pr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363" name="Google Shape;1363;p49"/>
            <p:cNvSpPr txBox="1"/>
            <p:nvPr/>
          </p:nvSpPr>
          <p:spPr>
            <a:xfrm>
              <a:off x="8011692" y="3231683"/>
              <a:ext cx="306600" cy="159300"/>
            </a:xfrm>
            <a:prstGeom prst="rect">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364" name="Google Shape;1364;p49"/>
            <p:cNvSpPr txBox="1"/>
            <p:nvPr/>
          </p:nvSpPr>
          <p:spPr>
            <a:xfrm>
              <a:off x="8011692" y="3718293"/>
              <a:ext cx="306600" cy="159300"/>
            </a:xfrm>
            <a:prstGeom prst="rect">
              <a:avLst/>
            </a:pr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365" name="Google Shape;1365;p49"/>
            <p:cNvSpPr txBox="1"/>
            <p:nvPr/>
          </p:nvSpPr>
          <p:spPr>
            <a:xfrm>
              <a:off x="8011692" y="3556812"/>
              <a:ext cx="306600" cy="157200"/>
            </a:xfrm>
            <a:prstGeom prst="rect">
              <a:avLst/>
            </a:pr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1366" name="Google Shape;1366;p49"/>
          <p:cNvGrpSpPr/>
          <p:nvPr/>
        </p:nvGrpSpPr>
        <p:grpSpPr>
          <a:xfrm>
            <a:off x="7648230" y="2257259"/>
            <a:ext cx="246199" cy="445516"/>
            <a:chOff x="4556125" y="630237"/>
            <a:chExt cx="3081338" cy="5568950"/>
          </a:xfrm>
        </p:grpSpPr>
        <p:sp>
          <p:nvSpPr>
            <p:cNvPr id="1367" name="Google Shape;1367;p49"/>
            <p:cNvSpPr/>
            <p:nvPr/>
          </p:nvSpPr>
          <p:spPr>
            <a:xfrm>
              <a:off x="4756150" y="630237"/>
              <a:ext cx="2397126" cy="1016000"/>
            </a:xfrm>
            <a:custGeom>
              <a:avLst/>
              <a:gdLst/>
              <a:ahLst/>
              <a:cxnLst/>
              <a:rect l="l" t="t" r="r" b="b"/>
              <a:pathLst>
                <a:path w="550" h="233" extrusionOk="0">
                  <a:moveTo>
                    <a:pt x="88" y="233"/>
                  </a:moveTo>
                  <a:cubicBezTo>
                    <a:pt x="49" y="233"/>
                    <a:pt x="14" y="205"/>
                    <a:pt x="7" y="165"/>
                  </a:cubicBezTo>
                  <a:cubicBezTo>
                    <a:pt x="0" y="120"/>
                    <a:pt x="30" y="78"/>
                    <a:pt x="74" y="71"/>
                  </a:cubicBezTo>
                  <a:cubicBezTo>
                    <a:pt x="448" y="8"/>
                    <a:pt x="448" y="8"/>
                    <a:pt x="448" y="8"/>
                  </a:cubicBezTo>
                  <a:cubicBezTo>
                    <a:pt x="492" y="0"/>
                    <a:pt x="535" y="30"/>
                    <a:pt x="542" y="75"/>
                  </a:cubicBezTo>
                  <a:cubicBezTo>
                    <a:pt x="550" y="120"/>
                    <a:pt x="520" y="162"/>
                    <a:pt x="475" y="169"/>
                  </a:cubicBezTo>
                  <a:cubicBezTo>
                    <a:pt x="102" y="232"/>
                    <a:pt x="102" y="232"/>
                    <a:pt x="102" y="232"/>
                  </a:cubicBezTo>
                  <a:cubicBezTo>
                    <a:pt x="97" y="233"/>
                    <a:pt x="92" y="233"/>
                    <a:pt x="88" y="233"/>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368" name="Google Shape;1368;p49"/>
            <p:cNvSpPr/>
            <p:nvPr/>
          </p:nvSpPr>
          <p:spPr>
            <a:xfrm>
              <a:off x="4556125" y="1357312"/>
              <a:ext cx="3081338" cy="1135062"/>
            </a:xfrm>
            <a:custGeom>
              <a:avLst/>
              <a:gdLst/>
              <a:ahLst/>
              <a:cxnLst/>
              <a:rect l="l" t="t" r="r" b="b"/>
              <a:pathLst>
                <a:path w="707" h="260" extrusionOk="0">
                  <a:moveTo>
                    <a:pt x="88" y="260"/>
                  </a:moveTo>
                  <a:cubicBezTo>
                    <a:pt x="49" y="260"/>
                    <a:pt x="14" y="232"/>
                    <a:pt x="7" y="192"/>
                  </a:cubicBezTo>
                  <a:cubicBezTo>
                    <a:pt x="0" y="147"/>
                    <a:pt x="30" y="105"/>
                    <a:pt x="74" y="97"/>
                  </a:cubicBezTo>
                  <a:cubicBezTo>
                    <a:pt x="605" y="7"/>
                    <a:pt x="605" y="7"/>
                    <a:pt x="605" y="7"/>
                  </a:cubicBezTo>
                  <a:cubicBezTo>
                    <a:pt x="649" y="0"/>
                    <a:pt x="692" y="30"/>
                    <a:pt x="699" y="75"/>
                  </a:cubicBezTo>
                  <a:cubicBezTo>
                    <a:pt x="707" y="119"/>
                    <a:pt x="677" y="161"/>
                    <a:pt x="632" y="169"/>
                  </a:cubicBezTo>
                  <a:cubicBezTo>
                    <a:pt x="102" y="259"/>
                    <a:pt x="102" y="259"/>
                    <a:pt x="102" y="259"/>
                  </a:cubicBezTo>
                  <a:cubicBezTo>
                    <a:pt x="97" y="260"/>
                    <a:pt x="93" y="260"/>
                    <a:pt x="88" y="26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369" name="Google Shape;1369;p49"/>
            <p:cNvSpPr/>
            <p:nvPr/>
          </p:nvSpPr>
          <p:spPr>
            <a:xfrm>
              <a:off x="4556125" y="2168525"/>
              <a:ext cx="3081338" cy="1139825"/>
            </a:xfrm>
            <a:custGeom>
              <a:avLst/>
              <a:gdLst/>
              <a:ahLst/>
              <a:cxnLst/>
              <a:rect l="l" t="t" r="r" b="b"/>
              <a:pathLst>
                <a:path w="707" h="261" extrusionOk="0">
                  <a:moveTo>
                    <a:pt x="88" y="261"/>
                  </a:moveTo>
                  <a:cubicBezTo>
                    <a:pt x="49" y="261"/>
                    <a:pt x="14" y="232"/>
                    <a:pt x="7" y="192"/>
                  </a:cubicBezTo>
                  <a:cubicBezTo>
                    <a:pt x="0" y="148"/>
                    <a:pt x="30" y="105"/>
                    <a:pt x="74" y="98"/>
                  </a:cubicBezTo>
                  <a:cubicBezTo>
                    <a:pt x="605" y="8"/>
                    <a:pt x="605" y="8"/>
                    <a:pt x="605" y="8"/>
                  </a:cubicBezTo>
                  <a:cubicBezTo>
                    <a:pt x="649" y="0"/>
                    <a:pt x="692" y="30"/>
                    <a:pt x="699" y="75"/>
                  </a:cubicBezTo>
                  <a:cubicBezTo>
                    <a:pt x="707" y="119"/>
                    <a:pt x="677" y="162"/>
                    <a:pt x="632" y="169"/>
                  </a:cubicBezTo>
                  <a:cubicBezTo>
                    <a:pt x="102" y="259"/>
                    <a:pt x="102" y="259"/>
                    <a:pt x="102" y="259"/>
                  </a:cubicBezTo>
                  <a:cubicBezTo>
                    <a:pt x="97" y="260"/>
                    <a:pt x="93" y="261"/>
                    <a:pt x="88" y="26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370" name="Google Shape;1370;p49"/>
            <p:cNvSpPr/>
            <p:nvPr/>
          </p:nvSpPr>
          <p:spPr>
            <a:xfrm>
              <a:off x="4556125" y="2981325"/>
              <a:ext cx="3081338" cy="1138237"/>
            </a:xfrm>
            <a:custGeom>
              <a:avLst/>
              <a:gdLst/>
              <a:ahLst/>
              <a:cxnLst/>
              <a:rect l="l" t="t" r="r" b="b"/>
              <a:pathLst>
                <a:path w="707" h="261" extrusionOk="0">
                  <a:moveTo>
                    <a:pt x="88" y="261"/>
                  </a:moveTo>
                  <a:cubicBezTo>
                    <a:pt x="49" y="261"/>
                    <a:pt x="14" y="233"/>
                    <a:pt x="7" y="193"/>
                  </a:cubicBezTo>
                  <a:cubicBezTo>
                    <a:pt x="0" y="148"/>
                    <a:pt x="30" y="106"/>
                    <a:pt x="74" y="98"/>
                  </a:cubicBezTo>
                  <a:cubicBezTo>
                    <a:pt x="605" y="8"/>
                    <a:pt x="605" y="8"/>
                    <a:pt x="605" y="8"/>
                  </a:cubicBezTo>
                  <a:cubicBezTo>
                    <a:pt x="649" y="0"/>
                    <a:pt x="692" y="31"/>
                    <a:pt x="699" y="75"/>
                  </a:cubicBezTo>
                  <a:cubicBezTo>
                    <a:pt x="707" y="120"/>
                    <a:pt x="677" y="162"/>
                    <a:pt x="632" y="170"/>
                  </a:cubicBezTo>
                  <a:cubicBezTo>
                    <a:pt x="102" y="260"/>
                    <a:pt x="102" y="260"/>
                    <a:pt x="102" y="260"/>
                  </a:cubicBezTo>
                  <a:cubicBezTo>
                    <a:pt x="97" y="261"/>
                    <a:pt x="93" y="261"/>
                    <a:pt x="88" y="261"/>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371" name="Google Shape;1371;p49"/>
            <p:cNvSpPr/>
            <p:nvPr/>
          </p:nvSpPr>
          <p:spPr>
            <a:xfrm>
              <a:off x="4830762" y="4476750"/>
              <a:ext cx="2535237" cy="1722437"/>
            </a:xfrm>
            <a:custGeom>
              <a:avLst/>
              <a:gdLst/>
              <a:ahLst/>
              <a:cxnLst/>
              <a:rect l="l" t="t" r="r" b="b"/>
              <a:pathLst>
                <a:path w="582" h="395" extrusionOk="0">
                  <a:moveTo>
                    <a:pt x="550" y="0"/>
                  </a:moveTo>
                  <a:cubicBezTo>
                    <a:pt x="32" y="0"/>
                    <a:pt x="32" y="0"/>
                    <a:pt x="32" y="0"/>
                  </a:cubicBezTo>
                  <a:cubicBezTo>
                    <a:pt x="14" y="0"/>
                    <a:pt x="0" y="14"/>
                    <a:pt x="0" y="31"/>
                  </a:cubicBezTo>
                  <a:cubicBezTo>
                    <a:pt x="0" y="54"/>
                    <a:pt x="0" y="54"/>
                    <a:pt x="0" y="54"/>
                  </a:cubicBezTo>
                  <a:cubicBezTo>
                    <a:pt x="0" y="152"/>
                    <a:pt x="72" y="234"/>
                    <a:pt x="166" y="250"/>
                  </a:cubicBezTo>
                  <a:cubicBezTo>
                    <a:pt x="164" y="253"/>
                    <a:pt x="164" y="256"/>
                    <a:pt x="164" y="259"/>
                  </a:cubicBezTo>
                  <a:cubicBezTo>
                    <a:pt x="164" y="273"/>
                    <a:pt x="175" y="284"/>
                    <a:pt x="188" y="284"/>
                  </a:cubicBezTo>
                  <a:cubicBezTo>
                    <a:pt x="190" y="284"/>
                    <a:pt x="190" y="284"/>
                    <a:pt x="190" y="284"/>
                  </a:cubicBezTo>
                  <a:cubicBezTo>
                    <a:pt x="180" y="287"/>
                    <a:pt x="173" y="296"/>
                    <a:pt x="173" y="308"/>
                  </a:cubicBezTo>
                  <a:cubicBezTo>
                    <a:pt x="173" y="321"/>
                    <a:pt x="184" y="332"/>
                    <a:pt x="197" y="332"/>
                  </a:cubicBezTo>
                  <a:cubicBezTo>
                    <a:pt x="186" y="334"/>
                    <a:pt x="177" y="344"/>
                    <a:pt x="177" y="356"/>
                  </a:cubicBezTo>
                  <a:cubicBezTo>
                    <a:pt x="177" y="370"/>
                    <a:pt x="188" y="381"/>
                    <a:pt x="202" y="381"/>
                  </a:cubicBezTo>
                  <a:cubicBezTo>
                    <a:pt x="218" y="381"/>
                    <a:pt x="218" y="381"/>
                    <a:pt x="218" y="381"/>
                  </a:cubicBezTo>
                  <a:cubicBezTo>
                    <a:pt x="232" y="390"/>
                    <a:pt x="259" y="395"/>
                    <a:pt x="289" y="395"/>
                  </a:cubicBezTo>
                  <a:cubicBezTo>
                    <a:pt x="319" y="395"/>
                    <a:pt x="346" y="390"/>
                    <a:pt x="360" y="381"/>
                  </a:cubicBezTo>
                  <a:cubicBezTo>
                    <a:pt x="379" y="381"/>
                    <a:pt x="379" y="381"/>
                    <a:pt x="379" y="381"/>
                  </a:cubicBezTo>
                  <a:cubicBezTo>
                    <a:pt x="393" y="381"/>
                    <a:pt x="404" y="370"/>
                    <a:pt x="404" y="356"/>
                  </a:cubicBezTo>
                  <a:cubicBezTo>
                    <a:pt x="404" y="344"/>
                    <a:pt x="395" y="335"/>
                    <a:pt x="384" y="332"/>
                  </a:cubicBezTo>
                  <a:cubicBezTo>
                    <a:pt x="398" y="332"/>
                    <a:pt x="409" y="321"/>
                    <a:pt x="409" y="308"/>
                  </a:cubicBezTo>
                  <a:cubicBezTo>
                    <a:pt x="409" y="296"/>
                    <a:pt x="401" y="287"/>
                    <a:pt x="391" y="284"/>
                  </a:cubicBezTo>
                  <a:cubicBezTo>
                    <a:pt x="392" y="284"/>
                    <a:pt x="392" y="284"/>
                    <a:pt x="392" y="284"/>
                  </a:cubicBezTo>
                  <a:cubicBezTo>
                    <a:pt x="406" y="284"/>
                    <a:pt x="417" y="273"/>
                    <a:pt x="417" y="259"/>
                  </a:cubicBezTo>
                  <a:cubicBezTo>
                    <a:pt x="417" y="256"/>
                    <a:pt x="416" y="253"/>
                    <a:pt x="415" y="250"/>
                  </a:cubicBezTo>
                  <a:cubicBezTo>
                    <a:pt x="510" y="234"/>
                    <a:pt x="582" y="153"/>
                    <a:pt x="582" y="54"/>
                  </a:cubicBezTo>
                  <a:cubicBezTo>
                    <a:pt x="582" y="31"/>
                    <a:pt x="582" y="31"/>
                    <a:pt x="582" y="31"/>
                  </a:cubicBezTo>
                  <a:cubicBezTo>
                    <a:pt x="582" y="14"/>
                    <a:pt x="567" y="0"/>
                    <a:pt x="550" y="0"/>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372" name="Google Shape;1372;p49"/>
            <p:cNvSpPr/>
            <p:nvPr/>
          </p:nvSpPr>
          <p:spPr>
            <a:xfrm>
              <a:off x="5078412" y="4067175"/>
              <a:ext cx="714375" cy="322262"/>
            </a:xfrm>
            <a:custGeom>
              <a:avLst/>
              <a:gdLst/>
              <a:ahLst/>
              <a:cxnLst/>
              <a:rect l="l" t="t" r="r" b="b"/>
              <a:pathLst>
                <a:path w="164" h="74" extrusionOk="0">
                  <a:moveTo>
                    <a:pt x="164" y="67"/>
                  </a:moveTo>
                  <a:cubicBezTo>
                    <a:pt x="164" y="12"/>
                    <a:pt x="164" y="12"/>
                    <a:pt x="164" y="12"/>
                  </a:cubicBezTo>
                  <a:cubicBezTo>
                    <a:pt x="164" y="5"/>
                    <a:pt x="158" y="0"/>
                    <a:pt x="152" y="1"/>
                  </a:cubicBezTo>
                  <a:cubicBezTo>
                    <a:pt x="8" y="26"/>
                    <a:pt x="8" y="26"/>
                    <a:pt x="8" y="26"/>
                  </a:cubicBezTo>
                  <a:cubicBezTo>
                    <a:pt x="4" y="27"/>
                    <a:pt x="0" y="31"/>
                    <a:pt x="0" y="36"/>
                  </a:cubicBezTo>
                  <a:cubicBezTo>
                    <a:pt x="0" y="67"/>
                    <a:pt x="0" y="67"/>
                    <a:pt x="0" y="67"/>
                  </a:cubicBezTo>
                  <a:cubicBezTo>
                    <a:pt x="0" y="71"/>
                    <a:pt x="3" y="74"/>
                    <a:pt x="8" y="74"/>
                  </a:cubicBezTo>
                  <a:cubicBezTo>
                    <a:pt x="156" y="74"/>
                    <a:pt x="156" y="74"/>
                    <a:pt x="156" y="74"/>
                  </a:cubicBezTo>
                  <a:cubicBezTo>
                    <a:pt x="160" y="74"/>
                    <a:pt x="164" y="71"/>
                    <a:pt x="164" y="67"/>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373" name="Google Shape;1373;p49"/>
            <p:cNvSpPr/>
            <p:nvPr/>
          </p:nvSpPr>
          <p:spPr>
            <a:xfrm>
              <a:off x="6389687" y="3844925"/>
              <a:ext cx="715962" cy="544512"/>
            </a:xfrm>
            <a:custGeom>
              <a:avLst/>
              <a:gdLst/>
              <a:ahLst/>
              <a:cxnLst/>
              <a:rect l="l" t="t" r="r" b="b"/>
              <a:pathLst>
                <a:path w="164" h="125" extrusionOk="0">
                  <a:moveTo>
                    <a:pt x="164" y="118"/>
                  </a:moveTo>
                  <a:cubicBezTo>
                    <a:pt x="164" y="11"/>
                    <a:pt x="164" y="11"/>
                    <a:pt x="164" y="11"/>
                  </a:cubicBezTo>
                  <a:cubicBezTo>
                    <a:pt x="164" y="5"/>
                    <a:pt x="158" y="0"/>
                    <a:pt x="152" y="1"/>
                  </a:cubicBezTo>
                  <a:cubicBezTo>
                    <a:pt x="8" y="26"/>
                    <a:pt x="8" y="26"/>
                    <a:pt x="8" y="26"/>
                  </a:cubicBezTo>
                  <a:cubicBezTo>
                    <a:pt x="3" y="26"/>
                    <a:pt x="0" y="31"/>
                    <a:pt x="0" y="36"/>
                  </a:cubicBezTo>
                  <a:cubicBezTo>
                    <a:pt x="0" y="118"/>
                    <a:pt x="0" y="118"/>
                    <a:pt x="0" y="118"/>
                  </a:cubicBezTo>
                  <a:cubicBezTo>
                    <a:pt x="0" y="122"/>
                    <a:pt x="3" y="125"/>
                    <a:pt x="8" y="125"/>
                  </a:cubicBezTo>
                  <a:cubicBezTo>
                    <a:pt x="156" y="125"/>
                    <a:pt x="156" y="125"/>
                    <a:pt x="156" y="125"/>
                  </a:cubicBezTo>
                  <a:cubicBezTo>
                    <a:pt x="160" y="125"/>
                    <a:pt x="164" y="122"/>
                    <a:pt x="164" y="118"/>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1374" name="Google Shape;1374;p49"/>
          <p:cNvGrpSpPr/>
          <p:nvPr/>
        </p:nvGrpSpPr>
        <p:grpSpPr>
          <a:xfrm>
            <a:off x="1829253" y="2257459"/>
            <a:ext cx="445768" cy="445697"/>
            <a:chOff x="1674084" y="3214987"/>
            <a:chExt cx="720142" cy="720027"/>
          </a:xfrm>
        </p:grpSpPr>
        <p:sp>
          <p:nvSpPr>
            <p:cNvPr id="1375" name="Google Shape;1375;p49"/>
            <p:cNvSpPr/>
            <p:nvPr/>
          </p:nvSpPr>
          <p:spPr>
            <a:xfrm>
              <a:off x="1674084" y="3354958"/>
              <a:ext cx="179880" cy="213215"/>
            </a:xfrm>
            <a:custGeom>
              <a:avLst/>
              <a:gdLst/>
              <a:ahLst/>
              <a:cxnLst/>
              <a:rect l="l" t="t" r="r" b="b"/>
              <a:pathLst>
                <a:path w="204" h="242" extrusionOk="0">
                  <a:moveTo>
                    <a:pt x="57" y="222"/>
                  </a:moveTo>
                  <a:cubicBezTo>
                    <a:pt x="57" y="214"/>
                    <a:pt x="61" y="207"/>
                    <a:pt x="67" y="202"/>
                  </a:cubicBezTo>
                  <a:cubicBezTo>
                    <a:pt x="76" y="195"/>
                    <a:pt x="88" y="191"/>
                    <a:pt x="102" y="191"/>
                  </a:cubicBezTo>
                  <a:cubicBezTo>
                    <a:pt x="116" y="191"/>
                    <a:pt x="129" y="195"/>
                    <a:pt x="137" y="202"/>
                  </a:cubicBezTo>
                  <a:cubicBezTo>
                    <a:pt x="144" y="207"/>
                    <a:pt x="147" y="214"/>
                    <a:pt x="147" y="222"/>
                  </a:cubicBezTo>
                  <a:cubicBezTo>
                    <a:pt x="147" y="230"/>
                    <a:pt x="143" y="237"/>
                    <a:pt x="137" y="242"/>
                  </a:cubicBezTo>
                  <a:cubicBezTo>
                    <a:pt x="190" y="242"/>
                    <a:pt x="190" y="242"/>
                    <a:pt x="190" y="242"/>
                  </a:cubicBezTo>
                  <a:cubicBezTo>
                    <a:pt x="198" y="242"/>
                    <a:pt x="204" y="235"/>
                    <a:pt x="204" y="227"/>
                  </a:cubicBezTo>
                  <a:cubicBezTo>
                    <a:pt x="204" y="67"/>
                    <a:pt x="204" y="67"/>
                    <a:pt x="204" y="67"/>
                  </a:cubicBezTo>
                  <a:cubicBezTo>
                    <a:pt x="204" y="59"/>
                    <a:pt x="198" y="52"/>
                    <a:pt x="190" y="52"/>
                  </a:cubicBezTo>
                  <a:cubicBezTo>
                    <a:pt x="120" y="52"/>
                    <a:pt x="120" y="52"/>
                    <a:pt x="120" y="52"/>
                  </a:cubicBezTo>
                  <a:cubicBezTo>
                    <a:pt x="118" y="51"/>
                    <a:pt x="115" y="50"/>
                    <a:pt x="115" y="47"/>
                  </a:cubicBezTo>
                  <a:cubicBezTo>
                    <a:pt x="115" y="42"/>
                    <a:pt x="115" y="37"/>
                    <a:pt x="120" y="34"/>
                  </a:cubicBezTo>
                  <a:cubicBezTo>
                    <a:pt x="122" y="32"/>
                    <a:pt x="125" y="31"/>
                    <a:pt x="128" y="30"/>
                  </a:cubicBezTo>
                  <a:cubicBezTo>
                    <a:pt x="136" y="25"/>
                    <a:pt x="137" y="14"/>
                    <a:pt x="129" y="8"/>
                  </a:cubicBezTo>
                  <a:cubicBezTo>
                    <a:pt x="122" y="2"/>
                    <a:pt x="112" y="0"/>
                    <a:pt x="102" y="0"/>
                  </a:cubicBezTo>
                  <a:cubicBezTo>
                    <a:pt x="93" y="0"/>
                    <a:pt x="82" y="2"/>
                    <a:pt x="75" y="8"/>
                  </a:cubicBezTo>
                  <a:cubicBezTo>
                    <a:pt x="68" y="14"/>
                    <a:pt x="69" y="25"/>
                    <a:pt x="77" y="30"/>
                  </a:cubicBezTo>
                  <a:cubicBezTo>
                    <a:pt x="80" y="31"/>
                    <a:pt x="82" y="32"/>
                    <a:pt x="85" y="34"/>
                  </a:cubicBezTo>
                  <a:cubicBezTo>
                    <a:pt x="89" y="37"/>
                    <a:pt x="90" y="42"/>
                    <a:pt x="89" y="47"/>
                  </a:cubicBezTo>
                  <a:cubicBezTo>
                    <a:pt x="89" y="50"/>
                    <a:pt x="87" y="51"/>
                    <a:pt x="85" y="52"/>
                  </a:cubicBezTo>
                  <a:cubicBezTo>
                    <a:pt x="15" y="52"/>
                    <a:pt x="15" y="52"/>
                    <a:pt x="15" y="52"/>
                  </a:cubicBezTo>
                  <a:cubicBezTo>
                    <a:pt x="7" y="52"/>
                    <a:pt x="0" y="59"/>
                    <a:pt x="0" y="67"/>
                  </a:cubicBezTo>
                  <a:cubicBezTo>
                    <a:pt x="0" y="227"/>
                    <a:pt x="0" y="227"/>
                    <a:pt x="0" y="227"/>
                  </a:cubicBezTo>
                  <a:cubicBezTo>
                    <a:pt x="0" y="235"/>
                    <a:pt x="7" y="242"/>
                    <a:pt x="15" y="242"/>
                  </a:cubicBezTo>
                  <a:cubicBezTo>
                    <a:pt x="68" y="242"/>
                    <a:pt x="68" y="242"/>
                    <a:pt x="68" y="242"/>
                  </a:cubicBezTo>
                  <a:cubicBezTo>
                    <a:pt x="61" y="237"/>
                    <a:pt x="57" y="230"/>
                    <a:pt x="57" y="222"/>
                  </a:cubicBezTo>
                  <a:close/>
                </a:path>
              </a:pathLst>
            </a:custGeom>
            <a:solidFill>
              <a:srgbClr val="66666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76" name="Google Shape;1376;p49"/>
            <p:cNvSpPr/>
            <p:nvPr/>
          </p:nvSpPr>
          <p:spPr>
            <a:xfrm>
              <a:off x="1674084" y="3534654"/>
              <a:ext cx="179880" cy="213525"/>
            </a:xfrm>
            <a:custGeom>
              <a:avLst/>
              <a:gdLst/>
              <a:ahLst/>
              <a:cxnLst/>
              <a:rect l="l" t="t" r="r" b="b"/>
              <a:pathLst>
                <a:path w="204" h="242" extrusionOk="0">
                  <a:moveTo>
                    <a:pt x="57" y="222"/>
                  </a:moveTo>
                  <a:cubicBezTo>
                    <a:pt x="57" y="214"/>
                    <a:pt x="61" y="207"/>
                    <a:pt x="67" y="202"/>
                  </a:cubicBezTo>
                  <a:cubicBezTo>
                    <a:pt x="76" y="195"/>
                    <a:pt x="88" y="191"/>
                    <a:pt x="102" y="191"/>
                  </a:cubicBezTo>
                  <a:cubicBezTo>
                    <a:pt x="116" y="191"/>
                    <a:pt x="129" y="195"/>
                    <a:pt x="137" y="202"/>
                  </a:cubicBezTo>
                  <a:cubicBezTo>
                    <a:pt x="144" y="207"/>
                    <a:pt x="147" y="214"/>
                    <a:pt x="147" y="222"/>
                  </a:cubicBezTo>
                  <a:cubicBezTo>
                    <a:pt x="147" y="230"/>
                    <a:pt x="143" y="237"/>
                    <a:pt x="137" y="242"/>
                  </a:cubicBezTo>
                  <a:cubicBezTo>
                    <a:pt x="190" y="242"/>
                    <a:pt x="190" y="242"/>
                    <a:pt x="190" y="242"/>
                  </a:cubicBezTo>
                  <a:cubicBezTo>
                    <a:pt x="198" y="242"/>
                    <a:pt x="204" y="236"/>
                    <a:pt x="204" y="227"/>
                  </a:cubicBezTo>
                  <a:cubicBezTo>
                    <a:pt x="204" y="67"/>
                    <a:pt x="204" y="67"/>
                    <a:pt x="204" y="67"/>
                  </a:cubicBezTo>
                  <a:cubicBezTo>
                    <a:pt x="204" y="59"/>
                    <a:pt x="198" y="53"/>
                    <a:pt x="190" y="53"/>
                  </a:cubicBezTo>
                  <a:cubicBezTo>
                    <a:pt x="120" y="53"/>
                    <a:pt x="120" y="53"/>
                    <a:pt x="120" y="53"/>
                  </a:cubicBezTo>
                  <a:cubicBezTo>
                    <a:pt x="118" y="52"/>
                    <a:pt x="115" y="50"/>
                    <a:pt x="115" y="47"/>
                  </a:cubicBezTo>
                  <a:cubicBezTo>
                    <a:pt x="115" y="42"/>
                    <a:pt x="115" y="38"/>
                    <a:pt x="120" y="34"/>
                  </a:cubicBezTo>
                  <a:cubicBezTo>
                    <a:pt x="122" y="33"/>
                    <a:pt x="125" y="31"/>
                    <a:pt x="128" y="30"/>
                  </a:cubicBezTo>
                  <a:cubicBezTo>
                    <a:pt x="136" y="25"/>
                    <a:pt x="137" y="15"/>
                    <a:pt x="129" y="9"/>
                  </a:cubicBezTo>
                  <a:cubicBezTo>
                    <a:pt x="122" y="3"/>
                    <a:pt x="112" y="0"/>
                    <a:pt x="102" y="1"/>
                  </a:cubicBezTo>
                  <a:cubicBezTo>
                    <a:pt x="93" y="0"/>
                    <a:pt x="82" y="3"/>
                    <a:pt x="75" y="9"/>
                  </a:cubicBezTo>
                  <a:cubicBezTo>
                    <a:pt x="68" y="15"/>
                    <a:pt x="69" y="25"/>
                    <a:pt x="77" y="30"/>
                  </a:cubicBezTo>
                  <a:cubicBezTo>
                    <a:pt x="80" y="31"/>
                    <a:pt x="82" y="33"/>
                    <a:pt x="85" y="34"/>
                  </a:cubicBezTo>
                  <a:cubicBezTo>
                    <a:pt x="89" y="38"/>
                    <a:pt x="90" y="42"/>
                    <a:pt x="89" y="47"/>
                  </a:cubicBezTo>
                  <a:cubicBezTo>
                    <a:pt x="89" y="50"/>
                    <a:pt x="87" y="52"/>
                    <a:pt x="85" y="53"/>
                  </a:cubicBezTo>
                  <a:cubicBezTo>
                    <a:pt x="15" y="53"/>
                    <a:pt x="15" y="53"/>
                    <a:pt x="15" y="53"/>
                  </a:cubicBezTo>
                  <a:cubicBezTo>
                    <a:pt x="7" y="53"/>
                    <a:pt x="0" y="59"/>
                    <a:pt x="0" y="67"/>
                  </a:cubicBezTo>
                  <a:cubicBezTo>
                    <a:pt x="0" y="227"/>
                    <a:pt x="0" y="227"/>
                    <a:pt x="0" y="227"/>
                  </a:cubicBezTo>
                  <a:cubicBezTo>
                    <a:pt x="0" y="236"/>
                    <a:pt x="7" y="242"/>
                    <a:pt x="15" y="242"/>
                  </a:cubicBezTo>
                  <a:cubicBezTo>
                    <a:pt x="68" y="242"/>
                    <a:pt x="68" y="242"/>
                    <a:pt x="68" y="242"/>
                  </a:cubicBezTo>
                  <a:cubicBezTo>
                    <a:pt x="61" y="237"/>
                    <a:pt x="57" y="230"/>
                    <a:pt x="57" y="222"/>
                  </a:cubicBezTo>
                  <a:close/>
                </a:path>
              </a:pathLst>
            </a:custGeom>
            <a:solidFill>
              <a:srgbClr val="B7B7B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77" name="Google Shape;1377;p49"/>
            <p:cNvSpPr/>
            <p:nvPr/>
          </p:nvSpPr>
          <p:spPr>
            <a:xfrm>
              <a:off x="1861110" y="3214987"/>
              <a:ext cx="212190" cy="179696"/>
            </a:xfrm>
            <a:custGeom>
              <a:avLst/>
              <a:gdLst/>
              <a:ahLst/>
              <a:cxnLst/>
              <a:rect l="l" t="t" r="r" b="b"/>
              <a:pathLst>
                <a:path w="241" h="204" extrusionOk="0">
                  <a:moveTo>
                    <a:pt x="20" y="57"/>
                  </a:moveTo>
                  <a:cubicBezTo>
                    <a:pt x="27" y="57"/>
                    <a:pt x="35" y="61"/>
                    <a:pt x="40" y="67"/>
                  </a:cubicBezTo>
                  <a:cubicBezTo>
                    <a:pt x="47" y="76"/>
                    <a:pt x="51" y="88"/>
                    <a:pt x="51" y="102"/>
                  </a:cubicBezTo>
                  <a:cubicBezTo>
                    <a:pt x="51" y="116"/>
                    <a:pt x="47" y="128"/>
                    <a:pt x="40" y="137"/>
                  </a:cubicBezTo>
                  <a:cubicBezTo>
                    <a:pt x="35" y="143"/>
                    <a:pt x="27" y="147"/>
                    <a:pt x="20" y="147"/>
                  </a:cubicBezTo>
                  <a:cubicBezTo>
                    <a:pt x="12" y="147"/>
                    <a:pt x="5" y="143"/>
                    <a:pt x="0" y="137"/>
                  </a:cubicBezTo>
                  <a:cubicBezTo>
                    <a:pt x="0" y="189"/>
                    <a:pt x="0" y="189"/>
                    <a:pt x="0" y="189"/>
                  </a:cubicBezTo>
                  <a:cubicBezTo>
                    <a:pt x="0" y="197"/>
                    <a:pt x="6" y="204"/>
                    <a:pt x="14" y="204"/>
                  </a:cubicBezTo>
                  <a:cubicBezTo>
                    <a:pt x="175" y="204"/>
                    <a:pt x="175" y="204"/>
                    <a:pt x="175" y="204"/>
                  </a:cubicBezTo>
                  <a:cubicBezTo>
                    <a:pt x="183" y="204"/>
                    <a:pt x="189" y="197"/>
                    <a:pt x="189" y="189"/>
                  </a:cubicBezTo>
                  <a:cubicBezTo>
                    <a:pt x="189" y="119"/>
                    <a:pt x="189" y="119"/>
                    <a:pt x="189" y="119"/>
                  </a:cubicBezTo>
                  <a:cubicBezTo>
                    <a:pt x="190" y="117"/>
                    <a:pt x="192" y="115"/>
                    <a:pt x="195" y="115"/>
                  </a:cubicBezTo>
                  <a:cubicBezTo>
                    <a:pt x="200" y="115"/>
                    <a:pt x="204" y="115"/>
                    <a:pt x="207" y="119"/>
                  </a:cubicBezTo>
                  <a:cubicBezTo>
                    <a:pt x="209" y="122"/>
                    <a:pt x="210" y="125"/>
                    <a:pt x="212" y="127"/>
                  </a:cubicBezTo>
                  <a:cubicBezTo>
                    <a:pt x="217" y="135"/>
                    <a:pt x="227" y="136"/>
                    <a:pt x="233" y="129"/>
                  </a:cubicBezTo>
                  <a:cubicBezTo>
                    <a:pt x="239" y="122"/>
                    <a:pt x="241" y="112"/>
                    <a:pt x="241" y="102"/>
                  </a:cubicBezTo>
                  <a:cubicBezTo>
                    <a:pt x="241" y="92"/>
                    <a:pt x="239" y="82"/>
                    <a:pt x="233" y="75"/>
                  </a:cubicBezTo>
                  <a:cubicBezTo>
                    <a:pt x="227" y="68"/>
                    <a:pt x="217" y="69"/>
                    <a:pt x="212" y="77"/>
                  </a:cubicBezTo>
                  <a:cubicBezTo>
                    <a:pt x="210" y="79"/>
                    <a:pt x="209" y="82"/>
                    <a:pt x="207" y="85"/>
                  </a:cubicBezTo>
                  <a:cubicBezTo>
                    <a:pt x="204" y="89"/>
                    <a:pt x="200" y="89"/>
                    <a:pt x="195" y="89"/>
                  </a:cubicBezTo>
                  <a:cubicBezTo>
                    <a:pt x="192" y="89"/>
                    <a:pt x="190" y="87"/>
                    <a:pt x="189" y="85"/>
                  </a:cubicBezTo>
                  <a:cubicBezTo>
                    <a:pt x="189" y="15"/>
                    <a:pt x="189" y="15"/>
                    <a:pt x="189" y="15"/>
                  </a:cubicBezTo>
                  <a:cubicBezTo>
                    <a:pt x="189" y="6"/>
                    <a:pt x="183" y="0"/>
                    <a:pt x="175" y="0"/>
                  </a:cubicBezTo>
                  <a:cubicBezTo>
                    <a:pt x="14" y="0"/>
                    <a:pt x="14" y="0"/>
                    <a:pt x="14" y="0"/>
                  </a:cubicBezTo>
                  <a:cubicBezTo>
                    <a:pt x="6" y="0"/>
                    <a:pt x="0" y="6"/>
                    <a:pt x="0" y="15"/>
                  </a:cubicBezTo>
                  <a:cubicBezTo>
                    <a:pt x="0" y="67"/>
                    <a:pt x="0" y="67"/>
                    <a:pt x="0" y="67"/>
                  </a:cubicBezTo>
                  <a:cubicBezTo>
                    <a:pt x="5" y="61"/>
                    <a:pt x="12" y="57"/>
                    <a:pt x="20" y="57"/>
                  </a:cubicBezTo>
                  <a:close/>
                </a:path>
              </a:pathLst>
            </a:custGeom>
            <a:solidFill>
              <a:srgbClr val="CC00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78" name="Google Shape;1378;p49"/>
            <p:cNvSpPr/>
            <p:nvPr/>
          </p:nvSpPr>
          <p:spPr>
            <a:xfrm>
              <a:off x="2040679" y="3214987"/>
              <a:ext cx="213433" cy="179696"/>
            </a:xfrm>
            <a:custGeom>
              <a:avLst/>
              <a:gdLst/>
              <a:ahLst/>
              <a:cxnLst/>
              <a:rect l="l" t="t" r="r" b="b"/>
              <a:pathLst>
                <a:path w="242" h="204" extrusionOk="0">
                  <a:moveTo>
                    <a:pt x="20" y="57"/>
                  </a:moveTo>
                  <a:cubicBezTo>
                    <a:pt x="28" y="57"/>
                    <a:pt x="35" y="61"/>
                    <a:pt x="40" y="67"/>
                  </a:cubicBezTo>
                  <a:cubicBezTo>
                    <a:pt x="47" y="76"/>
                    <a:pt x="51" y="88"/>
                    <a:pt x="51" y="102"/>
                  </a:cubicBezTo>
                  <a:cubicBezTo>
                    <a:pt x="51" y="116"/>
                    <a:pt x="47" y="128"/>
                    <a:pt x="40" y="137"/>
                  </a:cubicBezTo>
                  <a:cubicBezTo>
                    <a:pt x="35" y="143"/>
                    <a:pt x="28" y="147"/>
                    <a:pt x="20" y="147"/>
                  </a:cubicBezTo>
                  <a:cubicBezTo>
                    <a:pt x="12" y="147"/>
                    <a:pt x="5" y="143"/>
                    <a:pt x="0" y="137"/>
                  </a:cubicBezTo>
                  <a:cubicBezTo>
                    <a:pt x="0" y="189"/>
                    <a:pt x="0" y="189"/>
                    <a:pt x="0" y="189"/>
                  </a:cubicBezTo>
                  <a:cubicBezTo>
                    <a:pt x="0" y="197"/>
                    <a:pt x="6" y="204"/>
                    <a:pt x="14" y="204"/>
                  </a:cubicBezTo>
                  <a:cubicBezTo>
                    <a:pt x="175" y="204"/>
                    <a:pt x="175" y="204"/>
                    <a:pt x="175" y="204"/>
                  </a:cubicBezTo>
                  <a:cubicBezTo>
                    <a:pt x="183" y="204"/>
                    <a:pt x="189" y="197"/>
                    <a:pt x="189" y="189"/>
                  </a:cubicBezTo>
                  <a:cubicBezTo>
                    <a:pt x="189" y="119"/>
                    <a:pt x="189" y="119"/>
                    <a:pt x="189" y="119"/>
                  </a:cubicBezTo>
                  <a:cubicBezTo>
                    <a:pt x="190" y="117"/>
                    <a:pt x="192" y="115"/>
                    <a:pt x="195" y="115"/>
                  </a:cubicBezTo>
                  <a:cubicBezTo>
                    <a:pt x="200" y="115"/>
                    <a:pt x="204" y="115"/>
                    <a:pt x="208" y="119"/>
                  </a:cubicBezTo>
                  <a:cubicBezTo>
                    <a:pt x="209" y="122"/>
                    <a:pt x="211" y="125"/>
                    <a:pt x="212" y="127"/>
                  </a:cubicBezTo>
                  <a:cubicBezTo>
                    <a:pt x="217" y="135"/>
                    <a:pt x="227" y="136"/>
                    <a:pt x="233" y="129"/>
                  </a:cubicBezTo>
                  <a:cubicBezTo>
                    <a:pt x="239" y="122"/>
                    <a:pt x="242" y="112"/>
                    <a:pt x="241" y="102"/>
                  </a:cubicBezTo>
                  <a:cubicBezTo>
                    <a:pt x="242" y="92"/>
                    <a:pt x="239" y="82"/>
                    <a:pt x="233" y="75"/>
                  </a:cubicBezTo>
                  <a:cubicBezTo>
                    <a:pt x="227" y="68"/>
                    <a:pt x="217" y="69"/>
                    <a:pt x="212" y="77"/>
                  </a:cubicBezTo>
                  <a:cubicBezTo>
                    <a:pt x="211" y="79"/>
                    <a:pt x="209" y="82"/>
                    <a:pt x="208" y="85"/>
                  </a:cubicBezTo>
                  <a:cubicBezTo>
                    <a:pt x="204" y="89"/>
                    <a:pt x="200" y="89"/>
                    <a:pt x="195" y="89"/>
                  </a:cubicBezTo>
                  <a:cubicBezTo>
                    <a:pt x="192" y="89"/>
                    <a:pt x="190" y="87"/>
                    <a:pt x="189" y="85"/>
                  </a:cubicBezTo>
                  <a:cubicBezTo>
                    <a:pt x="189" y="15"/>
                    <a:pt x="189" y="15"/>
                    <a:pt x="189" y="15"/>
                  </a:cubicBezTo>
                  <a:cubicBezTo>
                    <a:pt x="189" y="6"/>
                    <a:pt x="183" y="0"/>
                    <a:pt x="175" y="0"/>
                  </a:cubicBezTo>
                  <a:cubicBezTo>
                    <a:pt x="14" y="0"/>
                    <a:pt x="14" y="0"/>
                    <a:pt x="14" y="0"/>
                  </a:cubicBezTo>
                  <a:cubicBezTo>
                    <a:pt x="6" y="0"/>
                    <a:pt x="0" y="6"/>
                    <a:pt x="0" y="15"/>
                  </a:cubicBezTo>
                  <a:cubicBezTo>
                    <a:pt x="0" y="67"/>
                    <a:pt x="0" y="67"/>
                    <a:pt x="0" y="67"/>
                  </a:cubicBezTo>
                  <a:cubicBezTo>
                    <a:pt x="5" y="61"/>
                    <a:pt x="12" y="57"/>
                    <a:pt x="20" y="57"/>
                  </a:cubicBezTo>
                  <a:close/>
                </a:path>
              </a:pathLst>
            </a:custGeom>
            <a:solidFill>
              <a:srgbClr val="E691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79" name="Google Shape;1379;p49"/>
            <p:cNvSpPr/>
            <p:nvPr/>
          </p:nvSpPr>
          <p:spPr>
            <a:xfrm>
              <a:off x="1674084" y="3714660"/>
              <a:ext cx="173666" cy="220353"/>
            </a:xfrm>
            <a:custGeom>
              <a:avLst/>
              <a:gdLst/>
              <a:ahLst/>
              <a:cxnLst/>
              <a:rect l="l" t="t" r="r" b="b"/>
              <a:pathLst>
                <a:path w="197" h="250" extrusionOk="0">
                  <a:moveTo>
                    <a:pt x="177" y="192"/>
                  </a:moveTo>
                  <a:cubicBezTo>
                    <a:pt x="169" y="192"/>
                    <a:pt x="162" y="189"/>
                    <a:pt x="157" y="183"/>
                  </a:cubicBezTo>
                  <a:cubicBezTo>
                    <a:pt x="150" y="174"/>
                    <a:pt x="146" y="161"/>
                    <a:pt x="146" y="147"/>
                  </a:cubicBezTo>
                  <a:cubicBezTo>
                    <a:pt x="146" y="134"/>
                    <a:pt x="150" y="121"/>
                    <a:pt x="157" y="112"/>
                  </a:cubicBezTo>
                  <a:cubicBezTo>
                    <a:pt x="162" y="106"/>
                    <a:pt x="169" y="103"/>
                    <a:pt x="177" y="103"/>
                  </a:cubicBezTo>
                  <a:cubicBezTo>
                    <a:pt x="185" y="103"/>
                    <a:pt x="192" y="106"/>
                    <a:pt x="197" y="113"/>
                  </a:cubicBezTo>
                  <a:cubicBezTo>
                    <a:pt x="197" y="67"/>
                    <a:pt x="197" y="67"/>
                    <a:pt x="197" y="67"/>
                  </a:cubicBezTo>
                  <a:cubicBezTo>
                    <a:pt x="197" y="59"/>
                    <a:pt x="191" y="53"/>
                    <a:pt x="182" y="53"/>
                  </a:cubicBezTo>
                  <a:cubicBezTo>
                    <a:pt x="120" y="53"/>
                    <a:pt x="120" y="53"/>
                    <a:pt x="120" y="53"/>
                  </a:cubicBezTo>
                  <a:cubicBezTo>
                    <a:pt x="118" y="52"/>
                    <a:pt x="115" y="50"/>
                    <a:pt x="115" y="47"/>
                  </a:cubicBezTo>
                  <a:cubicBezTo>
                    <a:pt x="115" y="42"/>
                    <a:pt x="115" y="38"/>
                    <a:pt x="120" y="35"/>
                  </a:cubicBezTo>
                  <a:cubicBezTo>
                    <a:pt x="122" y="33"/>
                    <a:pt x="125" y="32"/>
                    <a:pt x="128" y="30"/>
                  </a:cubicBezTo>
                  <a:cubicBezTo>
                    <a:pt x="136" y="25"/>
                    <a:pt x="137" y="15"/>
                    <a:pt x="129" y="9"/>
                  </a:cubicBezTo>
                  <a:cubicBezTo>
                    <a:pt x="122" y="3"/>
                    <a:pt x="112" y="0"/>
                    <a:pt x="102" y="1"/>
                  </a:cubicBezTo>
                  <a:cubicBezTo>
                    <a:pt x="93" y="0"/>
                    <a:pt x="82" y="3"/>
                    <a:pt x="75" y="9"/>
                  </a:cubicBezTo>
                  <a:cubicBezTo>
                    <a:pt x="68" y="15"/>
                    <a:pt x="69" y="25"/>
                    <a:pt x="77" y="30"/>
                  </a:cubicBezTo>
                  <a:cubicBezTo>
                    <a:pt x="80" y="32"/>
                    <a:pt x="82" y="33"/>
                    <a:pt x="85" y="35"/>
                  </a:cubicBezTo>
                  <a:cubicBezTo>
                    <a:pt x="89" y="38"/>
                    <a:pt x="90" y="42"/>
                    <a:pt x="89" y="47"/>
                  </a:cubicBezTo>
                  <a:cubicBezTo>
                    <a:pt x="89" y="50"/>
                    <a:pt x="87" y="52"/>
                    <a:pt x="85" y="53"/>
                  </a:cubicBezTo>
                  <a:cubicBezTo>
                    <a:pt x="15" y="53"/>
                    <a:pt x="15" y="53"/>
                    <a:pt x="15" y="53"/>
                  </a:cubicBezTo>
                  <a:cubicBezTo>
                    <a:pt x="7" y="53"/>
                    <a:pt x="0" y="59"/>
                    <a:pt x="0" y="67"/>
                  </a:cubicBezTo>
                  <a:cubicBezTo>
                    <a:pt x="0" y="235"/>
                    <a:pt x="0" y="235"/>
                    <a:pt x="0" y="235"/>
                  </a:cubicBezTo>
                  <a:cubicBezTo>
                    <a:pt x="0" y="243"/>
                    <a:pt x="7" y="250"/>
                    <a:pt x="15" y="250"/>
                  </a:cubicBezTo>
                  <a:cubicBezTo>
                    <a:pt x="182" y="250"/>
                    <a:pt x="182" y="250"/>
                    <a:pt x="182" y="250"/>
                  </a:cubicBezTo>
                  <a:cubicBezTo>
                    <a:pt x="191" y="250"/>
                    <a:pt x="197" y="243"/>
                    <a:pt x="197" y="235"/>
                  </a:cubicBezTo>
                  <a:cubicBezTo>
                    <a:pt x="197" y="182"/>
                    <a:pt x="197" y="182"/>
                    <a:pt x="197" y="182"/>
                  </a:cubicBezTo>
                  <a:cubicBezTo>
                    <a:pt x="192" y="189"/>
                    <a:pt x="185" y="192"/>
                    <a:pt x="177" y="192"/>
                  </a:cubicBezTo>
                  <a:close/>
                </a:path>
              </a:pathLst>
            </a:custGeom>
            <a:solidFill>
              <a:srgbClr val="A64D7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80" name="Google Shape;1380;p49"/>
            <p:cNvSpPr/>
            <p:nvPr/>
          </p:nvSpPr>
          <p:spPr>
            <a:xfrm>
              <a:off x="1674084" y="3214987"/>
              <a:ext cx="219646" cy="173489"/>
            </a:xfrm>
            <a:custGeom>
              <a:avLst/>
              <a:gdLst/>
              <a:ahLst/>
              <a:cxnLst/>
              <a:rect l="l" t="t" r="r" b="b"/>
              <a:pathLst>
                <a:path w="249" h="197" extrusionOk="0">
                  <a:moveTo>
                    <a:pt x="57" y="177"/>
                  </a:moveTo>
                  <a:cubicBezTo>
                    <a:pt x="57" y="169"/>
                    <a:pt x="61" y="162"/>
                    <a:pt x="67" y="157"/>
                  </a:cubicBezTo>
                  <a:cubicBezTo>
                    <a:pt x="76" y="149"/>
                    <a:pt x="88" y="146"/>
                    <a:pt x="102" y="146"/>
                  </a:cubicBezTo>
                  <a:cubicBezTo>
                    <a:pt x="116" y="146"/>
                    <a:pt x="129" y="149"/>
                    <a:pt x="137" y="157"/>
                  </a:cubicBezTo>
                  <a:cubicBezTo>
                    <a:pt x="144" y="162"/>
                    <a:pt x="147" y="169"/>
                    <a:pt x="147" y="177"/>
                  </a:cubicBezTo>
                  <a:cubicBezTo>
                    <a:pt x="147" y="185"/>
                    <a:pt x="143" y="192"/>
                    <a:pt x="137" y="197"/>
                  </a:cubicBezTo>
                  <a:cubicBezTo>
                    <a:pt x="182" y="197"/>
                    <a:pt x="182" y="197"/>
                    <a:pt x="182" y="197"/>
                  </a:cubicBezTo>
                  <a:cubicBezTo>
                    <a:pt x="191" y="197"/>
                    <a:pt x="197" y="190"/>
                    <a:pt x="197" y="182"/>
                  </a:cubicBezTo>
                  <a:cubicBezTo>
                    <a:pt x="197" y="119"/>
                    <a:pt x="197" y="119"/>
                    <a:pt x="197" y="119"/>
                  </a:cubicBezTo>
                  <a:cubicBezTo>
                    <a:pt x="198" y="117"/>
                    <a:pt x="200" y="115"/>
                    <a:pt x="202" y="115"/>
                  </a:cubicBezTo>
                  <a:cubicBezTo>
                    <a:pt x="207" y="115"/>
                    <a:pt x="212" y="115"/>
                    <a:pt x="215" y="119"/>
                  </a:cubicBezTo>
                  <a:cubicBezTo>
                    <a:pt x="217" y="122"/>
                    <a:pt x="218" y="125"/>
                    <a:pt x="220" y="127"/>
                  </a:cubicBezTo>
                  <a:cubicBezTo>
                    <a:pt x="225" y="135"/>
                    <a:pt x="235" y="136"/>
                    <a:pt x="241" y="129"/>
                  </a:cubicBezTo>
                  <a:cubicBezTo>
                    <a:pt x="247" y="122"/>
                    <a:pt x="249" y="112"/>
                    <a:pt x="249" y="102"/>
                  </a:cubicBezTo>
                  <a:cubicBezTo>
                    <a:pt x="249" y="92"/>
                    <a:pt x="247" y="82"/>
                    <a:pt x="241" y="75"/>
                  </a:cubicBezTo>
                  <a:cubicBezTo>
                    <a:pt x="235" y="68"/>
                    <a:pt x="225" y="69"/>
                    <a:pt x="220" y="77"/>
                  </a:cubicBezTo>
                  <a:cubicBezTo>
                    <a:pt x="218" y="79"/>
                    <a:pt x="217" y="82"/>
                    <a:pt x="215" y="85"/>
                  </a:cubicBezTo>
                  <a:cubicBezTo>
                    <a:pt x="212" y="89"/>
                    <a:pt x="207" y="89"/>
                    <a:pt x="202" y="89"/>
                  </a:cubicBezTo>
                  <a:cubicBezTo>
                    <a:pt x="200" y="89"/>
                    <a:pt x="198" y="87"/>
                    <a:pt x="197" y="85"/>
                  </a:cubicBezTo>
                  <a:cubicBezTo>
                    <a:pt x="197" y="15"/>
                    <a:pt x="197" y="15"/>
                    <a:pt x="197" y="15"/>
                  </a:cubicBezTo>
                  <a:cubicBezTo>
                    <a:pt x="197" y="6"/>
                    <a:pt x="191" y="0"/>
                    <a:pt x="182" y="0"/>
                  </a:cubicBezTo>
                  <a:cubicBezTo>
                    <a:pt x="15" y="0"/>
                    <a:pt x="15" y="0"/>
                    <a:pt x="15" y="0"/>
                  </a:cubicBezTo>
                  <a:cubicBezTo>
                    <a:pt x="7" y="0"/>
                    <a:pt x="0" y="6"/>
                    <a:pt x="0" y="15"/>
                  </a:cubicBezTo>
                  <a:cubicBezTo>
                    <a:pt x="0" y="182"/>
                    <a:pt x="0" y="182"/>
                    <a:pt x="0" y="182"/>
                  </a:cubicBezTo>
                  <a:cubicBezTo>
                    <a:pt x="0" y="190"/>
                    <a:pt x="7" y="197"/>
                    <a:pt x="15" y="197"/>
                  </a:cubicBezTo>
                  <a:cubicBezTo>
                    <a:pt x="68" y="197"/>
                    <a:pt x="68" y="197"/>
                    <a:pt x="68" y="197"/>
                  </a:cubicBezTo>
                  <a:cubicBezTo>
                    <a:pt x="61" y="192"/>
                    <a:pt x="57" y="185"/>
                    <a:pt x="57" y="177"/>
                  </a:cubicBezTo>
                  <a:close/>
                </a:path>
              </a:pathLst>
            </a:custGeom>
            <a:solidFill>
              <a:srgbClr val="A61C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81" name="Google Shape;1381;p49"/>
            <p:cNvSpPr/>
            <p:nvPr/>
          </p:nvSpPr>
          <p:spPr>
            <a:xfrm>
              <a:off x="1995010" y="3754076"/>
              <a:ext cx="212501" cy="180938"/>
            </a:xfrm>
            <a:custGeom>
              <a:avLst/>
              <a:gdLst/>
              <a:ahLst/>
              <a:cxnLst/>
              <a:rect l="l" t="t" r="r" b="b"/>
              <a:pathLst>
                <a:path w="241" h="205" extrusionOk="0">
                  <a:moveTo>
                    <a:pt x="221" y="147"/>
                  </a:moveTo>
                  <a:cubicBezTo>
                    <a:pt x="214" y="147"/>
                    <a:pt x="206" y="144"/>
                    <a:pt x="201" y="138"/>
                  </a:cubicBezTo>
                  <a:cubicBezTo>
                    <a:pt x="194" y="129"/>
                    <a:pt x="190" y="116"/>
                    <a:pt x="190" y="102"/>
                  </a:cubicBezTo>
                  <a:cubicBezTo>
                    <a:pt x="190" y="89"/>
                    <a:pt x="194" y="76"/>
                    <a:pt x="201" y="67"/>
                  </a:cubicBezTo>
                  <a:cubicBezTo>
                    <a:pt x="206" y="61"/>
                    <a:pt x="214" y="58"/>
                    <a:pt x="221" y="58"/>
                  </a:cubicBezTo>
                  <a:cubicBezTo>
                    <a:pt x="229" y="58"/>
                    <a:pt x="236" y="61"/>
                    <a:pt x="241" y="68"/>
                  </a:cubicBezTo>
                  <a:cubicBezTo>
                    <a:pt x="241" y="15"/>
                    <a:pt x="241" y="15"/>
                    <a:pt x="241" y="15"/>
                  </a:cubicBezTo>
                  <a:cubicBezTo>
                    <a:pt x="241" y="7"/>
                    <a:pt x="235" y="0"/>
                    <a:pt x="227" y="0"/>
                  </a:cubicBezTo>
                  <a:cubicBezTo>
                    <a:pt x="67" y="0"/>
                    <a:pt x="67" y="0"/>
                    <a:pt x="67" y="0"/>
                  </a:cubicBezTo>
                  <a:cubicBezTo>
                    <a:pt x="58" y="0"/>
                    <a:pt x="52" y="7"/>
                    <a:pt x="52" y="15"/>
                  </a:cubicBezTo>
                  <a:cubicBezTo>
                    <a:pt x="52" y="85"/>
                    <a:pt x="52" y="85"/>
                    <a:pt x="52" y="85"/>
                  </a:cubicBezTo>
                  <a:cubicBezTo>
                    <a:pt x="51" y="87"/>
                    <a:pt x="49" y="89"/>
                    <a:pt x="46" y="90"/>
                  </a:cubicBezTo>
                  <a:cubicBezTo>
                    <a:pt x="41" y="90"/>
                    <a:pt x="37" y="90"/>
                    <a:pt x="34" y="85"/>
                  </a:cubicBezTo>
                  <a:cubicBezTo>
                    <a:pt x="32" y="83"/>
                    <a:pt x="31" y="80"/>
                    <a:pt x="29" y="77"/>
                  </a:cubicBezTo>
                  <a:cubicBezTo>
                    <a:pt x="24" y="69"/>
                    <a:pt x="14" y="68"/>
                    <a:pt x="8" y="75"/>
                  </a:cubicBezTo>
                  <a:cubicBezTo>
                    <a:pt x="2" y="83"/>
                    <a:pt x="0" y="93"/>
                    <a:pt x="0" y="102"/>
                  </a:cubicBezTo>
                  <a:cubicBezTo>
                    <a:pt x="0" y="112"/>
                    <a:pt x="2" y="122"/>
                    <a:pt x="8" y="129"/>
                  </a:cubicBezTo>
                  <a:cubicBezTo>
                    <a:pt x="14" y="137"/>
                    <a:pt x="24" y="136"/>
                    <a:pt x="29" y="128"/>
                  </a:cubicBezTo>
                  <a:cubicBezTo>
                    <a:pt x="31" y="125"/>
                    <a:pt x="32" y="122"/>
                    <a:pt x="34" y="120"/>
                  </a:cubicBezTo>
                  <a:cubicBezTo>
                    <a:pt x="37" y="115"/>
                    <a:pt x="41" y="115"/>
                    <a:pt x="46" y="115"/>
                  </a:cubicBezTo>
                  <a:cubicBezTo>
                    <a:pt x="49" y="115"/>
                    <a:pt x="51" y="118"/>
                    <a:pt x="52" y="120"/>
                  </a:cubicBezTo>
                  <a:cubicBezTo>
                    <a:pt x="52" y="190"/>
                    <a:pt x="52" y="190"/>
                    <a:pt x="52" y="190"/>
                  </a:cubicBezTo>
                  <a:cubicBezTo>
                    <a:pt x="52" y="198"/>
                    <a:pt x="58" y="205"/>
                    <a:pt x="67" y="205"/>
                  </a:cubicBezTo>
                  <a:cubicBezTo>
                    <a:pt x="227" y="205"/>
                    <a:pt x="227" y="205"/>
                    <a:pt x="227" y="205"/>
                  </a:cubicBezTo>
                  <a:cubicBezTo>
                    <a:pt x="235" y="205"/>
                    <a:pt x="241" y="198"/>
                    <a:pt x="241" y="190"/>
                  </a:cubicBezTo>
                  <a:cubicBezTo>
                    <a:pt x="241" y="137"/>
                    <a:pt x="241" y="137"/>
                    <a:pt x="241" y="137"/>
                  </a:cubicBezTo>
                  <a:cubicBezTo>
                    <a:pt x="236" y="144"/>
                    <a:pt x="229" y="147"/>
                    <a:pt x="221" y="147"/>
                  </a:cubicBezTo>
                  <a:close/>
                </a:path>
              </a:pathLst>
            </a:custGeom>
            <a:solidFill>
              <a:srgbClr val="3D85C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82" name="Google Shape;1382;p49"/>
            <p:cNvSpPr/>
            <p:nvPr/>
          </p:nvSpPr>
          <p:spPr>
            <a:xfrm>
              <a:off x="2220560" y="3214987"/>
              <a:ext cx="173666" cy="219422"/>
            </a:xfrm>
            <a:custGeom>
              <a:avLst/>
              <a:gdLst/>
              <a:ahLst/>
              <a:cxnLst/>
              <a:rect l="l" t="t" r="r" b="b"/>
              <a:pathLst>
                <a:path w="197" h="249" extrusionOk="0">
                  <a:moveTo>
                    <a:pt x="0" y="15"/>
                  </a:moveTo>
                  <a:cubicBezTo>
                    <a:pt x="0" y="67"/>
                    <a:pt x="0" y="67"/>
                    <a:pt x="0" y="67"/>
                  </a:cubicBezTo>
                  <a:cubicBezTo>
                    <a:pt x="5" y="61"/>
                    <a:pt x="12" y="57"/>
                    <a:pt x="20" y="57"/>
                  </a:cubicBezTo>
                  <a:cubicBezTo>
                    <a:pt x="28" y="57"/>
                    <a:pt x="35" y="61"/>
                    <a:pt x="40" y="67"/>
                  </a:cubicBezTo>
                  <a:cubicBezTo>
                    <a:pt x="47" y="76"/>
                    <a:pt x="51" y="88"/>
                    <a:pt x="51" y="102"/>
                  </a:cubicBezTo>
                  <a:cubicBezTo>
                    <a:pt x="51" y="116"/>
                    <a:pt x="47" y="128"/>
                    <a:pt x="40" y="137"/>
                  </a:cubicBezTo>
                  <a:cubicBezTo>
                    <a:pt x="35" y="143"/>
                    <a:pt x="28" y="147"/>
                    <a:pt x="20" y="147"/>
                  </a:cubicBezTo>
                  <a:cubicBezTo>
                    <a:pt x="12" y="147"/>
                    <a:pt x="5" y="143"/>
                    <a:pt x="0" y="137"/>
                  </a:cubicBezTo>
                  <a:cubicBezTo>
                    <a:pt x="0" y="182"/>
                    <a:pt x="0" y="182"/>
                    <a:pt x="0" y="182"/>
                  </a:cubicBezTo>
                  <a:cubicBezTo>
                    <a:pt x="0" y="190"/>
                    <a:pt x="6" y="197"/>
                    <a:pt x="15" y="197"/>
                  </a:cubicBezTo>
                  <a:cubicBezTo>
                    <a:pt x="77" y="197"/>
                    <a:pt x="77" y="197"/>
                    <a:pt x="77" y="197"/>
                  </a:cubicBezTo>
                  <a:cubicBezTo>
                    <a:pt x="80" y="198"/>
                    <a:pt x="82" y="199"/>
                    <a:pt x="82" y="202"/>
                  </a:cubicBezTo>
                  <a:cubicBezTo>
                    <a:pt x="82" y="207"/>
                    <a:pt x="82" y="212"/>
                    <a:pt x="77" y="215"/>
                  </a:cubicBezTo>
                  <a:cubicBezTo>
                    <a:pt x="75" y="217"/>
                    <a:pt x="72" y="218"/>
                    <a:pt x="69" y="219"/>
                  </a:cubicBezTo>
                  <a:cubicBezTo>
                    <a:pt x="61" y="224"/>
                    <a:pt x="60" y="235"/>
                    <a:pt x="68" y="241"/>
                  </a:cubicBezTo>
                  <a:cubicBezTo>
                    <a:pt x="75" y="247"/>
                    <a:pt x="85" y="249"/>
                    <a:pt x="95" y="249"/>
                  </a:cubicBezTo>
                  <a:cubicBezTo>
                    <a:pt x="104" y="249"/>
                    <a:pt x="115" y="247"/>
                    <a:pt x="122" y="241"/>
                  </a:cubicBezTo>
                  <a:cubicBezTo>
                    <a:pt x="129" y="235"/>
                    <a:pt x="128" y="224"/>
                    <a:pt x="120" y="219"/>
                  </a:cubicBezTo>
                  <a:cubicBezTo>
                    <a:pt x="118" y="218"/>
                    <a:pt x="115" y="217"/>
                    <a:pt x="112" y="215"/>
                  </a:cubicBezTo>
                  <a:cubicBezTo>
                    <a:pt x="108" y="212"/>
                    <a:pt x="107" y="207"/>
                    <a:pt x="108" y="202"/>
                  </a:cubicBezTo>
                  <a:cubicBezTo>
                    <a:pt x="108" y="199"/>
                    <a:pt x="110" y="198"/>
                    <a:pt x="112" y="197"/>
                  </a:cubicBezTo>
                  <a:cubicBezTo>
                    <a:pt x="182" y="197"/>
                    <a:pt x="182" y="197"/>
                    <a:pt x="182" y="197"/>
                  </a:cubicBezTo>
                  <a:cubicBezTo>
                    <a:pt x="190" y="197"/>
                    <a:pt x="197" y="190"/>
                    <a:pt x="197" y="182"/>
                  </a:cubicBezTo>
                  <a:cubicBezTo>
                    <a:pt x="197" y="15"/>
                    <a:pt x="197" y="15"/>
                    <a:pt x="197" y="15"/>
                  </a:cubicBezTo>
                  <a:cubicBezTo>
                    <a:pt x="197" y="6"/>
                    <a:pt x="190" y="0"/>
                    <a:pt x="182" y="0"/>
                  </a:cubicBezTo>
                  <a:cubicBezTo>
                    <a:pt x="15" y="0"/>
                    <a:pt x="15" y="0"/>
                    <a:pt x="15" y="0"/>
                  </a:cubicBezTo>
                  <a:cubicBezTo>
                    <a:pt x="6" y="0"/>
                    <a:pt x="0" y="6"/>
                    <a:pt x="0" y="15"/>
                  </a:cubicBezTo>
                  <a:close/>
                </a:path>
              </a:pathLst>
            </a:custGeom>
            <a:solidFill>
              <a:srgbClr val="F1C23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83" name="Google Shape;1383;p49"/>
            <p:cNvSpPr/>
            <p:nvPr/>
          </p:nvSpPr>
          <p:spPr>
            <a:xfrm>
              <a:off x="2214346" y="3400890"/>
              <a:ext cx="179880" cy="213215"/>
            </a:xfrm>
            <a:custGeom>
              <a:avLst/>
              <a:gdLst/>
              <a:ahLst/>
              <a:cxnLst/>
              <a:rect l="l" t="t" r="r" b="b"/>
              <a:pathLst>
                <a:path w="204" h="242" extrusionOk="0">
                  <a:moveTo>
                    <a:pt x="147" y="20"/>
                  </a:moveTo>
                  <a:cubicBezTo>
                    <a:pt x="147" y="28"/>
                    <a:pt x="143" y="35"/>
                    <a:pt x="137" y="40"/>
                  </a:cubicBezTo>
                  <a:cubicBezTo>
                    <a:pt x="128" y="48"/>
                    <a:pt x="116" y="51"/>
                    <a:pt x="102" y="51"/>
                  </a:cubicBezTo>
                  <a:cubicBezTo>
                    <a:pt x="88" y="51"/>
                    <a:pt x="75" y="48"/>
                    <a:pt x="67" y="40"/>
                  </a:cubicBezTo>
                  <a:cubicBezTo>
                    <a:pt x="60" y="35"/>
                    <a:pt x="57" y="28"/>
                    <a:pt x="57" y="20"/>
                  </a:cubicBezTo>
                  <a:cubicBezTo>
                    <a:pt x="57" y="12"/>
                    <a:pt x="61" y="5"/>
                    <a:pt x="67" y="0"/>
                  </a:cubicBezTo>
                  <a:cubicBezTo>
                    <a:pt x="14" y="0"/>
                    <a:pt x="14" y="0"/>
                    <a:pt x="14" y="0"/>
                  </a:cubicBezTo>
                  <a:cubicBezTo>
                    <a:pt x="6" y="0"/>
                    <a:pt x="0" y="7"/>
                    <a:pt x="0" y="15"/>
                  </a:cubicBezTo>
                  <a:cubicBezTo>
                    <a:pt x="0" y="175"/>
                    <a:pt x="0" y="175"/>
                    <a:pt x="0" y="175"/>
                  </a:cubicBezTo>
                  <a:cubicBezTo>
                    <a:pt x="0" y="183"/>
                    <a:pt x="6" y="190"/>
                    <a:pt x="14" y="190"/>
                  </a:cubicBezTo>
                  <a:cubicBezTo>
                    <a:pt x="84" y="190"/>
                    <a:pt x="84" y="190"/>
                    <a:pt x="84" y="190"/>
                  </a:cubicBezTo>
                  <a:cubicBezTo>
                    <a:pt x="87" y="191"/>
                    <a:pt x="89" y="192"/>
                    <a:pt x="89" y="195"/>
                  </a:cubicBezTo>
                  <a:cubicBezTo>
                    <a:pt x="89" y="200"/>
                    <a:pt x="89" y="205"/>
                    <a:pt x="84" y="208"/>
                  </a:cubicBezTo>
                  <a:cubicBezTo>
                    <a:pt x="82" y="210"/>
                    <a:pt x="79" y="211"/>
                    <a:pt x="76" y="212"/>
                  </a:cubicBezTo>
                  <a:cubicBezTo>
                    <a:pt x="68" y="217"/>
                    <a:pt x="67" y="228"/>
                    <a:pt x="75" y="234"/>
                  </a:cubicBezTo>
                  <a:cubicBezTo>
                    <a:pt x="82" y="240"/>
                    <a:pt x="92" y="242"/>
                    <a:pt x="102" y="242"/>
                  </a:cubicBezTo>
                  <a:cubicBezTo>
                    <a:pt x="111" y="242"/>
                    <a:pt x="122" y="240"/>
                    <a:pt x="129" y="234"/>
                  </a:cubicBezTo>
                  <a:cubicBezTo>
                    <a:pt x="136" y="228"/>
                    <a:pt x="135" y="217"/>
                    <a:pt x="127" y="212"/>
                  </a:cubicBezTo>
                  <a:cubicBezTo>
                    <a:pt x="125" y="211"/>
                    <a:pt x="122" y="210"/>
                    <a:pt x="119" y="208"/>
                  </a:cubicBezTo>
                  <a:cubicBezTo>
                    <a:pt x="115" y="205"/>
                    <a:pt x="114" y="200"/>
                    <a:pt x="115" y="195"/>
                  </a:cubicBezTo>
                  <a:cubicBezTo>
                    <a:pt x="115" y="192"/>
                    <a:pt x="117" y="191"/>
                    <a:pt x="119" y="190"/>
                  </a:cubicBezTo>
                  <a:cubicBezTo>
                    <a:pt x="189" y="190"/>
                    <a:pt x="189" y="190"/>
                    <a:pt x="189" y="190"/>
                  </a:cubicBezTo>
                  <a:cubicBezTo>
                    <a:pt x="197" y="190"/>
                    <a:pt x="204" y="183"/>
                    <a:pt x="204" y="175"/>
                  </a:cubicBezTo>
                  <a:cubicBezTo>
                    <a:pt x="204" y="15"/>
                    <a:pt x="204" y="15"/>
                    <a:pt x="204" y="15"/>
                  </a:cubicBezTo>
                  <a:cubicBezTo>
                    <a:pt x="204" y="7"/>
                    <a:pt x="197" y="0"/>
                    <a:pt x="189" y="0"/>
                  </a:cubicBezTo>
                  <a:cubicBezTo>
                    <a:pt x="137" y="0"/>
                    <a:pt x="137" y="0"/>
                    <a:pt x="137" y="0"/>
                  </a:cubicBezTo>
                  <a:cubicBezTo>
                    <a:pt x="143" y="5"/>
                    <a:pt x="147" y="12"/>
                    <a:pt x="147" y="20"/>
                  </a:cubicBez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84" name="Google Shape;1384;p49"/>
            <p:cNvSpPr/>
            <p:nvPr/>
          </p:nvSpPr>
          <p:spPr>
            <a:xfrm>
              <a:off x="1814198" y="3754076"/>
              <a:ext cx="213433" cy="180938"/>
            </a:xfrm>
            <a:custGeom>
              <a:avLst/>
              <a:gdLst/>
              <a:ahLst/>
              <a:cxnLst/>
              <a:rect l="l" t="t" r="r" b="b"/>
              <a:pathLst>
                <a:path w="242" h="205" extrusionOk="0">
                  <a:moveTo>
                    <a:pt x="222" y="147"/>
                  </a:moveTo>
                  <a:cubicBezTo>
                    <a:pt x="214" y="147"/>
                    <a:pt x="207" y="144"/>
                    <a:pt x="202" y="138"/>
                  </a:cubicBezTo>
                  <a:cubicBezTo>
                    <a:pt x="195" y="129"/>
                    <a:pt x="191" y="116"/>
                    <a:pt x="191" y="102"/>
                  </a:cubicBezTo>
                  <a:cubicBezTo>
                    <a:pt x="191" y="89"/>
                    <a:pt x="195" y="76"/>
                    <a:pt x="202" y="67"/>
                  </a:cubicBezTo>
                  <a:cubicBezTo>
                    <a:pt x="207" y="61"/>
                    <a:pt x="214" y="58"/>
                    <a:pt x="222" y="58"/>
                  </a:cubicBezTo>
                  <a:cubicBezTo>
                    <a:pt x="230" y="58"/>
                    <a:pt x="237" y="61"/>
                    <a:pt x="242" y="68"/>
                  </a:cubicBezTo>
                  <a:cubicBezTo>
                    <a:pt x="242" y="15"/>
                    <a:pt x="242" y="15"/>
                    <a:pt x="242" y="15"/>
                  </a:cubicBezTo>
                  <a:cubicBezTo>
                    <a:pt x="242" y="7"/>
                    <a:pt x="236" y="0"/>
                    <a:pt x="228" y="0"/>
                  </a:cubicBezTo>
                  <a:cubicBezTo>
                    <a:pt x="67" y="0"/>
                    <a:pt x="67" y="0"/>
                    <a:pt x="67" y="0"/>
                  </a:cubicBezTo>
                  <a:cubicBezTo>
                    <a:pt x="59" y="0"/>
                    <a:pt x="53" y="7"/>
                    <a:pt x="53" y="15"/>
                  </a:cubicBezTo>
                  <a:cubicBezTo>
                    <a:pt x="53" y="85"/>
                    <a:pt x="53" y="85"/>
                    <a:pt x="53" y="85"/>
                  </a:cubicBezTo>
                  <a:cubicBezTo>
                    <a:pt x="52" y="87"/>
                    <a:pt x="50" y="89"/>
                    <a:pt x="47" y="90"/>
                  </a:cubicBezTo>
                  <a:cubicBezTo>
                    <a:pt x="42" y="90"/>
                    <a:pt x="38" y="90"/>
                    <a:pt x="34" y="85"/>
                  </a:cubicBezTo>
                  <a:cubicBezTo>
                    <a:pt x="33" y="83"/>
                    <a:pt x="32" y="80"/>
                    <a:pt x="30" y="77"/>
                  </a:cubicBezTo>
                  <a:cubicBezTo>
                    <a:pt x="25" y="69"/>
                    <a:pt x="15" y="68"/>
                    <a:pt x="9" y="75"/>
                  </a:cubicBezTo>
                  <a:cubicBezTo>
                    <a:pt x="3" y="83"/>
                    <a:pt x="0" y="93"/>
                    <a:pt x="1" y="102"/>
                  </a:cubicBezTo>
                  <a:cubicBezTo>
                    <a:pt x="0" y="112"/>
                    <a:pt x="3" y="122"/>
                    <a:pt x="9" y="129"/>
                  </a:cubicBezTo>
                  <a:cubicBezTo>
                    <a:pt x="15" y="137"/>
                    <a:pt x="25" y="136"/>
                    <a:pt x="30" y="128"/>
                  </a:cubicBezTo>
                  <a:cubicBezTo>
                    <a:pt x="32" y="125"/>
                    <a:pt x="33" y="122"/>
                    <a:pt x="34" y="120"/>
                  </a:cubicBezTo>
                  <a:cubicBezTo>
                    <a:pt x="38" y="115"/>
                    <a:pt x="42" y="115"/>
                    <a:pt x="47" y="115"/>
                  </a:cubicBezTo>
                  <a:cubicBezTo>
                    <a:pt x="50" y="115"/>
                    <a:pt x="52" y="118"/>
                    <a:pt x="53" y="120"/>
                  </a:cubicBezTo>
                  <a:cubicBezTo>
                    <a:pt x="53" y="190"/>
                    <a:pt x="53" y="190"/>
                    <a:pt x="53" y="190"/>
                  </a:cubicBezTo>
                  <a:cubicBezTo>
                    <a:pt x="53" y="198"/>
                    <a:pt x="59" y="205"/>
                    <a:pt x="67" y="205"/>
                  </a:cubicBezTo>
                  <a:cubicBezTo>
                    <a:pt x="228" y="205"/>
                    <a:pt x="228" y="205"/>
                    <a:pt x="228" y="205"/>
                  </a:cubicBezTo>
                  <a:cubicBezTo>
                    <a:pt x="236" y="205"/>
                    <a:pt x="242" y="198"/>
                    <a:pt x="242" y="190"/>
                  </a:cubicBezTo>
                  <a:cubicBezTo>
                    <a:pt x="242" y="137"/>
                    <a:pt x="242" y="137"/>
                    <a:pt x="242" y="137"/>
                  </a:cubicBezTo>
                  <a:cubicBezTo>
                    <a:pt x="237" y="144"/>
                    <a:pt x="230" y="147"/>
                    <a:pt x="222" y="147"/>
                  </a:cubicBezTo>
                  <a:close/>
                </a:path>
              </a:pathLst>
            </a:custGeom>
            <a:solidFill>
              <a:srgbClr val="674EA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85" name="Google Shape;1385;p49"/>
            <p:cNvSpPr/>
            <p:nvPr/>
          </p:nvSpPr>
          <p:spPr>
            <a:xfrm>
              <a:off x="2214346" y="3580587"/>
              <a:ext cx="179880" cy="213215"/>
            </a:xfrm>
            <a:custGeom>
              <a:avLst/>
              <a:gdLst/>
              <a:ahLst/>
              <a:cxnLst/>
              <a:rect l="l" t="t" r="r" b="b"/>
              <a:pathLst>
                <a:path w="204" h="242" extrusionOk="0">
                  <a:moveTo>
                    <a:pt x="147" y="20"/>
                  </a:moveTo>
                  <a:cubicBezTo>
                    <a:pt x="147" y="28"/>
                    <a:pt x="143" y="35"/>
                    <a:pt x="137" y="40"/>
                  </a:cubicBezTo>
                  <a:cubicBezTo>
                    <a:pt x="128" y="48"/>
                    <a:pt x="116" y="52"/>
                    <a:pt x="102" y="51"/>
                  </a:cubicBezTo>
                  <a:cubicBezTo>
                    <a:pt x="88" y="52"/>
                    <a:pt x="75" y="48"/>
                    <a:pt x="67" y="40"/>
                  </a:cubicBezTo>
                  <a:cubicBezTo>
                    <a:pt x="60" y="35"/>
                    <a:pt x="57" y="28"/>
                    <a:pt x="57" y="20"/>
                  </a:cubicBezTo>
                  <a:cubicBezTo>
                    <a:pt x="57" y="13"/>
                    <a:pt x="61" y="5"/>
                    <a:pt x="67" y="0"/>
                  </a:cubicBezTo>
                  <a:cubicBezTo>
                    <a:pt x="14" y="0"/>
                    <a:pt x="14" y="0"/>
                    <a:pt x="14" y="0"/>
                  </a:cubicBezTo>
                  <a:cubicBezTo>
                    <a:pt x="6" y="0"/>
                    <a:pt x="0" y="7"/>
                    <a:pt x="0" y="15"/>
                  </a:cubicBezTo>
                  <a:cubicBezTo>
                    <a:pt x="0" y="175"/>
                    <a:pt x="0" y="175"/>
                    <a:pt x="0" y="175"/>
                  </a:cubicBezTo>
                  <a:cubicBezTo>
                    <a:pt x="0" y="183"/>
                    <a:pt x="6" y="190"/>
                    <a:pt x="14" y="190"/>
                  </a:cubicBezTo>
                  <a:cubicBezTo>
                    <a:pt x="84" y="190"/>
                    <a:pt x="84" y="190"/>
                    <a:pt x="84" y="190"/>
                  </a:cubicBezTo>
                  <a:cubicBezTo>
                    <a:pt x="87" y="191"/>
                    <a:pt x="89" y="193"/>
                    <a:pt x="89" y="195"/>
                  </a:cubicBezTo>
                  <a:cubicBezTo>
                    <a:pt x="89" y="200"/>
                    <a:pt x="89" y="205"/>
                    <a:pt x="84" y="208"/>
                  </a:cubicBezTo>
                  <a:cubicBezTo>
                    <a:pt x="82" y="210"/>
                    <a:pt x="79" y="211"/>
                    <a:pt x="76" y="213"/>
                  </a:cubicBezTo>
                  <a:cubicBezTo>
                    <a:pt x="68" y="218"/>
                    <a:pt x="67" y="228"/>
                    <a:pt x="75" y="234"/>
                  </a:cubicBezTo>
                  <a:cubicBezTo>
                    <a:pt x="82" y="240"/>
                    <a:pt x="92" y="242"/>
                    <a:pt x="102" y="242"/>
                  </a:cubicBezTo>
                  <a:cubicBezTo>
                    <a:pt x="111" y="242"/>
                    <a:pt x="122" y="240"/>
                    <a:pt x="129" y="234"/>
                  </a:cubicBezTo>
                  <a:cubicBezTo>
                    <a:pt x="136" y="228"/>
                    <a:pt x="135" y="218"/>
                    <a:pt x="127" y="213"/>
                  </a:cubicBezTo>
                  <a:cubicBezTo>
                    <a:pt x="125" y="211"/>
                    <a:pt x="122" y="210"/>
                    <a:pt x="119" y="208"/>
                  </a:cubicBezTo>
                  <a:cubicBezTo>
                    <a:pt x="115" y="205"/>
                    <a:pt x="114" y="200"/>
                    <a:pt x="115" y="195"/>
                  </a:cubicBezTo>
                  <a:cubicBezTo>
                    <a:pt x="115" y="193"/>
                    <a:pt x="117" y="191"/>
                    <a:pt x="119" y="190"/>
                  </a:cubicBezTo>
                  <a:cubicBezTo>
                    <a:pt x="189" y="190"/>
                    <a:pt x="189" y="190"/>
                    <a:pt x="189" y="190"/>
                  </a:cubicBezTo>
                  <a:cubicBezTo>
                    <a:pt x="197" y="190"/>
                    <a:pt x="204" y="183"/>
                    <a:pt x="204" y="175"/>
                  </a:cubicBezTo>
                  <a:cubicBezTo>
                    <a:pt x="204" y="15"/>
                    <a:pt x="204" y="15"/>
                    <a:pt x="204" y="15"/>
                  </a:cubicBezTo>
                  <a:cubicBezTo>
                    <a:pt x="204" y="7"/>
                    <a:pt x="197" y="0"/>
                    <a:pt x="189" y="0"/>
                  </a:cubicBezTo>
                  <a:cubicBezTo>
                    <a:pt x="137" y="0"/>
                    <a:pt x="137" y="0"/>
                    <a:pt x="137" y="0"/>
                  </a:cubicBezTo>
                  <a:cubicBezTo>
                    <a:pt x="143" y="5"/>
                    <a:pt x="147" y="13"/>
                    <a:pt x="147" y="20"/>
                  </a:cubicBezTo>
                  <a:close/>
                </a:path>
              </a:pathLst>
            </a:custGeom>
            <a:solidFill>
              <a:srgbClr val="45818E"/>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86" name="Google Shape;1386;p49"/>
            <p:cNvSpPr/>
            <p:nvPr/>
          </p:nvSpPr>
          <p:spPr>
            <a:xfrm>
              <a:off x="2174890" y="3760283"/>
              <a:ext cx="219335" cy="174731"/>
            </a:xfrm>
            <a:custGeom>
              <a:avLst/>
              <a:gdLst/>
              <a:ahLst/>
              <a:cxnLst/>
              <a:rect l="l" t="t" r="r" b="b"/>
              <a:pathLst>
                <a:path w="249" h="198" extrusionOk="0">
                  <a:moveTo>
                    <a:pt x="192" y="21"/>
                  </a:moveTo>
                  <a:cubicBezTo>
                    <a:pt x="192" y="28"/>
                    <a:pt x="188" y="35"/>
                    <a:pt x="182" y="41"/>
                  </a:cubicBezTo>
                  <a:cubicBezTo>
                    <a:pt x="173" y="48"/>
                    <a:pt x="161" y="52"/>
                    <a:pt x="147" y="52"/>
                  </a:cubicBezTo>
                  <a:cubicBezTo>
                    <a:pt x="133" y="52"/>
                    <a:pt x="120" y="48"/>
                    <a:pt x="112" y="41"/>
                  </a:cubicBezTo>
                  <a:cubicBezTo>
                    <a:pt x="105" y="35"/>
                    <a:pt x="102" y="28"/>
                    <a:pt x="102" y="21"/>
                  </a:cubicBezTo>
                  <a:cubicBezTo>
                    <a:pt x="102" y="13"/>
                    <a:pt x="106" y="5"/>
                    <a:pt x="112" y="0"/>
                  </a:cubicBezTo>
                  <a:cubicBezTo>
                    <a:pt x="67" y="0"/>
                    <a:pt x="67" y="0"/>
                    <a:pt x="67" y="0"/>
                  </a:cubicBezTo>
                  <a:cubicBezTo>
                    <a:pt x="59" y="0"/>
                    <a:pt x="52" y="7"/>
                    <a:pt x="52" y="15"/>
                  </a:cubicBezTo>
                  <a:cubicBezTo>
                    <a:pt x="52" y="78"/>
                    <a:pt x="52" y="78"/>
                    <a:pt x="52" y="78"/>
                  </a:cubicBezTo>
                  <a:cubicBezTo>
                    <a:pt x="51" y="80"/>
                    <a:pt x="49" y="82"/>
                    <a:pt x="47" y="83"/>
                  </a:cubicBezTo>
                  <a:cubicBezTo>
                    <a:pt x="42" y="83"/>
                    <a:pt x="37" y="83"/>
                    <a:pt x="34" y="78"/>
                  </a:cubicBezTo>
                  <a:cubicBezTo>
                    <a:pt x="32" y="76"/>
                    <a:pt x="31" y="73"/>
                    <a:pt x="29" y="70"/>
                  </a:cubicBezTo>
                  <a:cubicBezTo>
                    <a:pt x="24" y="62"/>
                    <a:pt x="14" y="61"/>
                    <a:pt x="8" y="68"/>
                  </a:cubicBezTo>
                  <a:cubicBezTo>
                    <a:pt x="2" y="76"/>
                    <a:pt x="0" y="86"/>
                    <a:pt x="0" y="95"/>
                  </a:cubicBezTo>
                  <a:cubicBezTo>
                    <a:pt x="0" y="105"/>
                    <a:pt x="2" y="115"/>
                    <a:pt x="8" y="122"/>
                  </a:cubicBezTo>
                  <a:cubicBezTo>
                    <a:pt x="14" y="130"/>
                    <a:pt x="24" y="129"/>
                    <a:pt x="29" y="121"/>
                  </a:cubicBezTo>
                  <a:cubicBezTo>
                    <a:pt x="31" y="118"/>
                    <a:pt x="32" y="115"/>
                    <a:pt x="34" y="113"/>
                  </a:cubicBezTo>
                  <a:cubicBezTo>
                    <a:pt x="37" y="108"/>
                    <a:pt x="42" y="108"/>
                    <a:pt x="47" y="108"/>
                  </a:cubicBezTo>
                  <a:cubicBezTo>
                    <a:pt x="49" y="108"/>
                    <a:pt x="51" y="111"/>
                    <a:pt x="52" y="113"/>
                  </a:cubicBezTo>
                  <a:cubicBezTo>
                    <a:pt x="52" y="183"/>
                    <a:pt x="52" y="183"/>
                    <a:pt x="52" y="183"/>
                  </a:cubicBezTo>
                  <a:cubicBezTo>
                    <a:pt x="52" y="191"/>
                    <a:pt x="59" y="198"/>
                    <a:pt x="67" y="198"/>
                  </a:cubicBezTo>
                  <a:cubicBezTo>
                    <a:pt x="234" y="198"/>
                    <a:pt x="234" y="198"/>
                    <a:pt x="234" y="198"/>
                  </a:cubicBezTo>
                  <a:cubicBezTo>
                    <a:pt x="242" y="198"/>
                    <a:pt x="249" y="191"/>
                    <a:pt x="249" y="183"/>
                  </a:cubicBezTo>
                  <a:cubicBezTo>
                    <a:pt x="249" y="15"/>
                    <a:pt x="249" y="15"/>
                    <a:pt x="249" y="15"/>
                  </a:cubicBezTo>
                  <a:cubicBezTo>
                    <a:pt x="249" y="7"/>
                    <a:pt x="242" y="0"/>
                    <a:pt x="234" y="0"/>
                  </a:cubicBezTo>
                  <a:cubicBezTo>
                    <a:pt x="182" y="0"/>
                    <a:pt x="182" y="0"/>
                    <a:pt x="182" y="0"/>
                  </a:cubicBezTo>
                  <a:cubicBezTo>
                    <a:pt x="188" y="5"/>
                    <a:pt x="192" y="13"/>
                    <a:pt x="192" y="21"/>
                  </a:cubicBez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87" name="Google Shape;1387;p49"/>
          <p:cNvGrpSpPr/>
          <p:nvPr/>
        </p:nvGrpSpPr>
        <p:grpSpPr>
          <a:xfrm>
            <a:off x="1138094" y="2257421"/>
            <a:ext cx="445578" cy="445773"/>
            <a:chOff x="557511" y="3214925"/>
            <a:chExt cx="719836" cy="720150"/>
          </a:xfrm>
        </p:grpSpPr>
        <p:sp>
          <p:nvSpPr>
            <p:cNvPr id="1388" name="Google Shape;1388;p49"/>
            <p:cNvSpPr/>
            <p:nvPr/>
          </p:nvSpPr>
          <p:spPr>
            <a:xfrm>
              <a:off x="557511" y="3214925"/>
              <a:ext cx="434543" cy="347863"/>
            </a:xfrm>
            <a:custGeom>
              <a:avLst/>
              <a:gdLst/>
              <a:ahLst/>
              <a:cxnLst/>
              <a:rect l="l" t="t" r="r" b="b"/>
              <a:pathLst>
                <a:path w="515" h="412" extrusionOk="0">
                  <a:moveTo>
                    <a:pt x="159" y="412"/>
                  </a:moveTo>
                  <a:cubicBezTo>
                    <a:pt x="147" y="402"/>
                    <a:pt x="139" y="388"/>
                    <a:pt x="139" y="373"/>
                  </a:cubicBezTo>
                  <a:cubicBezTo>
                    <a:pt x="139" y="358"/>
                    <a:pt x="146" y="344"/>
                    <a:pt x="158" y="334"/>
                  </a:cubicBezTo>
                  <a:cubicBezTo>
                    <a:pt x="175" y="319"/>
                    <a:pt x="200" y="312"/>
                    <a:pt x="227" y="312"/>
                  </a:cubicBezTo>
                  <a:cubicBezTo>
                    <a:pt x="254" y="312"/>
                    <a:pt x="278" y="319"/>
                    <a:pt x="296" y="334"/>
                  </a:cubicBezTo>
                  <a:cubicBezTo>
                    <a:pt x="307" y="344"/>
                    <a:pt x="314" y="358"/>
                    <a:pt x="314" y="373"/>
                  </a:cubicBezTo>
                  <a:cubicBezTo>
                    <a:pt x="314" y="388"/>
                    <a:pt x="307" y="402"/>
                    <a:pt x="295" y="412"/>
                  </a:cubicBezTo>
                  <a:cubicBezTo>
                    <a:pt x="402" y="412"/>
                    <a:pt x="402" y="412"/>
                    <a:pt x="402" y="412"/>
                  </a:cubicBezTo>
                  <a:cubicBezTo>
                    <a:pt x="408" y="412"/>
                    <a:pt x="413" y="407"/>
                    <a:pt x="413" y="401"/>
                  </a:cubicBezTo>
                  <a:cubicBezTo>
                    <a:pt x="413" y="262"/>
                    <a:pt x="413" y="262"/>
                    <a:pt x="413" y="262"/>
                  </a:cubicBezTo>
                  <a:cubicBezTo>
                    <a:pt x="414" y="258"/>
                    <a:pt x="418" y="253"/>
                    <a:pt x="423" y="253"/>
                  </a:cubicBezTo>
                  <a:cubicBezTo>
                    <a:pt x="433" y="253"/>
                    <a:pt x="442" y="253"/>
                    <a:pt x="448" y="262"/>
                  </a:cubicBezTo>
                  <a:cubicBezTo>
                    <a:pt x="452" y="267"/>
                    <a:pt x="454" y="272"/>
                    <a:pt x="457" y="277"/>
                  </a:cubicBezTo>
                  <a:cubicBezTo>
                    <a:pt x="467" y="293"/>
                    <a:pt x="487" y="294"/>
                    <a:pt x="499" y="280"/>
                  </a:cubicBezTo>
                  <a:cubicBezTo>
                    <a:pt x="510" y="266"/>
                    <a:pt x="515" y="246"/>
                    <a:pt x="514" y="228"/>
                  </a:cubicBezTo>
                  <a:cubicBezTo>
                    <a:pt x="515" y="210"/>
                    <a:pt x="510" y="190"/>
                    <a:pt x="499" y="176"/>
                  </a:cubicBezTo>
                  <a:cubicBezTo>
                    <a:pt x="487" y="161"/>
                    <a:pt x="467" y="162"/>
                    <a:pt x="457" y="178"/>
                  </a:cubicBezTo>
                  <a:cubicBezTo>
                    <a:pt x="454" y="183"/>
                    <a:pt x="452" y="189"/>
                    <a:pt x="448" y="194"/>
                  </a:cubicBezTo>
                  <a:cubicBezTo>
                    <a:pt x="442" y="203"/>
                    <a:pt x="433" y="203"/>
                    <a:pt x="423" y="203"/>
                  </a:cubicBezTo>
                  <a:cubicBezTo>
                    <a:pt x="418" y="202"/>
                    <a:pt x="414" y="198"/>
                    <a:pt x="413" y="194"/>
                  </a:cubicBezTo>
                  <a:cubicBezTo>
                    <a:pt x="413" y="12"/>
                    <a:pt x="413" y="12"/>
                    <a:pt x="413" y="12"/>
                  </a:cubicBezTo>
                  <a:cubicBezTo>
                    <a:pt x="413" y="5"/>
                    <a:pt x="408" y="0"/>
                    <a:pt x="402" y="0"/>
                  </a:cubicBezTo>
                  <a:cubicBezTo>
                    <a:pt x="11" y="0"/>
                    <a:pt x="11" y="0"/>
                    <a:pt x="11" y="0"/>
                  </a:cubicBezTo>
                  <a:cubicBezTo>
                    <a:pt x="5" y="0"/>
                    <a:pt x="0" y="5"/>
                    <a:pt x="0" y="12"/>
                  </a:cubicBezTo>
                  <a:cubicBezTo>
                    <a:pt x="0" y="401"/>
                    <a:pt x="0" y="401"/>
                    <a:pt x="0" y="401"/>
                  </a:cubicBezTo>
                  <a:cubicBezTo>
                    <a:pt x="0" y="407"/>
                    <a:pt x="5" y="412"/>
                    <a:pt x="11" y="412"/>
                  </a:cubicBezTo>
                  <a:lnTo>
                    <a:pt x="159" y="412"/>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89" name="Google Shape;1389;p49"/>
            <p:cNvSpPr/>
            <p:nvPr/>
          </p:nvSpPr>
          <p:spPr>
            <a:xfrm>
              <a:off x="929646" y="3214925"/>
              <a:ext cx="347700" cy="434664"/>
            </a:xfrm>
            <a:custGeom>
              <a:avLst/>
              <a:gdLst/>
              <a:ahLst/>
              <a:cxnLst/>
              <a:rect l="l" t="t" r="r" b="b"/>
              <a:pathLst>
                <a:path w="412" h="515" extrusionOk="0">
                  <a:moveTo>
                    <a:pt x="0" y="160"/>
                  </a:moveTo>
                  <a:cubicBezTo>
                    <a:pt x="10" y="148"/>
                    <a:pt x="24" y="140"/>
                    <a:pt x="39" y="140"/>
                  </a:cubicBezTo>
                  <a:cubicBezTo>
                    <a:pt x="54" y="140"/>
                    <a:pt x="68" y="147"/>
                    <a:pt x="78" y="159"/>
                  </a:cubicBezTo>
                  <a:cubicBezTo>
                    <a:pt x="93" y="176"/>
                    <a:pt x="100" y="201"/>
                    <a:pt x="100" y="228"/>
                  </a:cubicBezTo>
                  <a:cubicBezTo>
                    <a:pt x="100" y="255"/>
                    <a:pt x="93" y="279"/>
                    <a:pt x="78" y="296"/>
                  </a:cubicBezTo>
                  <a:cubicBezTo>
                    <a:pt x="68" y="308"/>
                    <a:pt x="54" y="315"/>
                    <a:pt x="39" y="315"/>
                  </a:cubicBezTo>
                  <a:cubicBezTo>
                    <a:pt x="24" y="315"/>
                    <a:pt x="10" y="308"/>
                    <a:pt x="0" y="296"/>
                  </a:cubicBezTo>
                  <a:cubicBezTo>
                    <a:pt x="0" y="402"/>
                    <a:pt x="0" y="402"/>
                    <a:pt x="0" y="402"/>
                  </a:cubicBezTo>
                  <a:cubicBezTo>
                    <a:pt x="0" y="409"/>
                    <a:pt x="5" y="414"/>
                    <a:pt x="11" y="414"/>
                  </a:cubicBezTo>
                  <a:cubicBezTo>
                    <a:pt x="150" y="414"/>
                    <a:pt x="150" y="414"/>
                    <a:pt x="150" y="414"/>
                  </a:cubicBezTo>
                  <a:cubicBezTo>
                    <a:pt x="154" y="415"/>
                    <a:pt x="159" y="419"/>
                    <a:pt x="159" y="424"/>
                  </a:cubicBezTo>
                  <a:cubicBezTo>
                    <a:pt x="159" y="434"/>
                    <a:pt x="159" y="443"/>
                    <a:pt x="150" y="449"/>
                  </a:cubicBezTo>
                  <a:cubicBezTo>
                    <a:pt x="145" y="452"/>
                    <a:pt x="140" y="455"/>
                    <a:pt x="135" y="458"/>
                  </a:cubicBezTo>
                  <a:cubicBezTo>
                    <a:pt x="119" y="468"/>
                    <a:pt x="118" y="488"/>
                    <a:pt x="132" y="500"/>
                  </a:cubicBezTo>
                  <a:cubicBezTo>
                    <a:pt x="146" y="511"/>
                    <a:pt x="166" y="515"/>
                    <a:pt x="184" y="515"/>
                  </a:cubicBezTo>
                  <a:cubicBezTo>
                    <a:pt x="202" y="515"/>
                    <a:pt x="222" y="511"/>
                    <a:pt x="236" y="500"/>
                  </a:cubicBezTo>
                  <a:cubicBezTo>
                    <a:pt x="251" y="488"/>
                    <a:pt x="250" y="468"/>
                    <a:pt x="234" y="458"/>
                  </a:cubicBezTo>
                  <a:cubicBezTo>
                    <a:pt x="229" y="455"/>
                    <a:pt x="223" y="452"/>
                    <a:pt x="218" y="449"/>
                  </a:cubicBezTo>
                  <a:cubicBezTo>
                    <a:pt x="209" y="443"/>
                    <a:pt x="209" y="434"/>
                    <a:pt x="209" y="424"/>
                  </a:cubicBezTo>
                  <a:cubicBezTo>
                    <a:pt x="210" y="419"/>
                    <a:pt x="214" y="415"/>
                    <a:pt x="218" y="414"/>
                  </a:cubicBezTo>
                  <a:cubicBezTo>
                    <a:pt x="400" y="414"/>
                    <a:pt x="400" y="414"/>
                    <a:pt x="400" y="414"/>
                  </a:cubicBezTo>
                  <a:cubicBezTo>
                    <a:pt x="407" y="414"/>
                    <a:pt x="412" y="409"/>
                    <a:pt x="412" y="402"/>
                  </a:cubicBezTo>
                  <a:cubicBezTo>
                    <a:pt x="412" y="12"/>
                    <a:pt x="412" y="12"/>
                    <a:pt x="412" y="12"/>
                  </a:cubicBezTo>
                  <a:cubicBezTo>
                    <a:pt x="412" y="5"/>
                    <a:pt x="407" y="0"/>
                    <a:pt x="400" y="0"/>
                  </a:cubicBezTo>
                  <a:cubicBezTo>
                    <a:pt x="11" y="0"/>
                    <a:pt x="11" y="0"/>
                    <a:pt x="11" y="0"/>
                  </a:cubicBezTo>
                  <a:cubicBezTo>
                    <a:pt x="5" y="0"/>
                    <a:pt x="0" y="5"/>
                    <a:pt x="0" y="12"/>
                  </a:cubicBezTo>
                  <a:lnTo>
                    <a:pt x="0" y="160"/>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90" name="Google Shape;1390;p49"/>
            <p:cNvSpPr/>
            <p:nvPr/>
          </p:nvSpPr>
          <p:spPr>
            <a:xfrm>
              <a:off x="557511" y="3500411"/>
              <a:ext cx="347040" cy="434664"/>
            </a:xfrm>
            <a:custGeom>
              <a:avLst/>
              <a:gdLst/>
              <a:ahLst/>
              <a:cxnLst/>
              <a:rect l="l" t="t" r="r" b="b"/>
              <a:pathLst>
                <a:path w="411" h="515" extrusionOk="0">
                  <a:moveTo>
                    <a:pt x="411" y="356"/>
                  </a:moveTo>
                  <a:cubicBezTo>
                    <a:pt x="401" y="368"/>
                    <a:pt x="387" y="376"/>
                    <a:pt x="372" y="376"/>
                  </a:cubicBezTo>
                  <a:cubicBezTo>
                    <a:pt x="357" y="376"/>
                    <a:pt x="343" y="369"/>
                    <a:pt x="333" y="357"/>
                  </a:cubicBezTo>
                  <a:cubicBezTo>
                    <a:pt x="318" y="340"/>
                    <a:pt x="311" y="315"/>
                    <a:pt x="311" y="288"/>
                  </a:cubicBezTo>
                  <a:cubicBezTo>
                    <a:pt x="311" y="261"/>
                    <a:pt x="318" y="237"/>
                    <a:pt x="333" y="219"/>
                  </a:cubicBezTo>
                  <a:cubicBezTo>
                    <a:pt x="343" y="207"/>
                    <a:pt x="357" y="201"/>
                    <a:pt x="372" y="201"/>
                  </a:cubicBezTo>
                  <a:cubicBezTo>
                    <a:pt x="387" y="201"/>
                    <a:pt x="401" y="208"/>
                    <a:pt x="411" y="220"/>
                  </a:cubicBezTo>
                  <a:cubicBezTo>
                    <a:pt x="411" y="113"/>
                    <a:pt x="411" y="113"/>
                    <a:pt x="411" y="113"/>
                  </a:cubicBezTo>
                  <a:cubicBezTo>
                    <a:pt x="411" y="107"/>
                    <a:pt x="406" y="102"/>
                    <a:pt x="400" y="102"/>
                  </a:cubicBezTo>
                  <a:cubicBezTo>
                    <a:pt x="261" y="102"/>
                    <a:pt x="261" y="102"/>
                    <a:pt x="261" y="102"/>
                  </a:cubicBezTo>
                  <a:cubicBezTo>
                    <a:pt x="257" y="100"/>
                    <a:pt x="252" y="97"/>
                    <a:pt x="252" y="92"/>
                  </a:cubicBezTo>
                  <a:cubicBezTo>
                    <a:pt x="252" y="82"/>
                    <a:pt x="252" y="73"/>
                    <a:pt x="261" y="67"/>
                  </a:cubicBezTo>
                  <a:cubicBezTo>
                    <a:pt x="266" y="63"/>
                    <a:pt x="271" y="61"/>
                    <a:pt x="276" y="58"/>
                  </a:cubicBezTo>
                  <a:cubicBezTo>
                    <a:pt x="293" y="48"/>
                    <a:pt x="294" y="28"/>
                    <a:pt x="279" y="16"/>
                  </a:cubicBezTo>
                  <a:cubicBezTo>
                    <a:pt x="265" y="5"/>
                    <a:pt x="245" y="0"/>
                    <a:pt x="227" y="1"/>
                  </a:cubicBezTo>
                  <a:cubicBezTo>
                    <a:pt x="209" y="0"/>
                    <a:pt x="189" y="5"/>
                    <a:pt x="175" y="16"/>
                  </a:cubicBezTo>
                  <a:cubicBezTo>
                    <a:pt x="160" y="28"/>
                    <a:pt x="161" y="48"/>
                    <a:pt x="177" y="58"/>
                  </a:cubicBezTo>
                  <a:cubicBezTo>
                    <a:pt x="182" y="61"/>
                    <a:pt x="188" y="63"/>
                    <a:pt x="193" y="67"/>
                  </a:cubicBezTo>
                  <a:cubicBezTo>
                    <a:pt x="202" y="73"/>
                    <a:pt x="202" y="82"/>
                    <a:pt x="202" y="92"/>
                  </a:cubicBezTo>
                  <a:cubicBezTo>
                    <a:pt x="201" y="97"/>
                    <a:pt x="197" y="100"/>
                    <a:pt x="193" y="102"/>
                  </a:cubicBezTo>
                  <a:cubicBezTo>
                    <a:pt x="11" y="102"/>
                    <a:pt x="11" y="102"/>
                    <a:pt x="11" y="102"/>
                  </a:cubicBezTo>
                  <a:cubicBezTo>
                    <a:pt x="5" y="102"/>
                    <a:pt x="0" y="107"/>
                    <a:pt x="0" y="113"/>
                  </a:cubicBezTo>
                  <a:cubicBezTo>
                    <a:pt x="0" y="504"/>
                    <a:pt x="0" y="504"/>
                    <a:pt x="0" y="504"/>
                  </a:cubicBezTo>
                  <a:cubicBezTo>
                    <a:pt x="0" y="510"/>
                    <a:pt x="5" y="515"/>
                    <a:pt x="11" y="515"/>
                  </a:cubicBezTo>
                  <a:cubicBezTo>
                    <a:pt x="400" y="515"/>
                    <a:pt x="400" y="515"/>
                    <a:pt x="400" y="515"/>
                  </a:cubicBezTo>
                  <a:cubicBezTo>
                    <a:pt x="406" y="515"/>
                    <a:pt x="411" y="510"/>
                    <a:pt x="411" y="504"/>
                  </a:cubicBezTo>
                  <a:lnTo>
                    <a:pt x="411" y="356"/>
                  </a:ln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91" name="Google Shape;1391;p49"/>
            <p:cNvSpPr/>
            <p:nvPr/>
          </p:nvSpPr>
          <p:spPr>
            <a:xfrm>
              <a:off x="842804" y="3588202"/>
              <a:ext cx="434543" cy="346873"/>
            </a:xfrm>
            <a:custGeom>
              <a:avLst/>
              <a:gdLst/>
              <a:ahLst/>
              <a:cxnLst/>
              <a:rect l="l" t="t" r="r" b="b"/>
              <a:pathLst>
                <a:path w="515" h="411" extrusionOk="0">
                  <a:moveTo>
                    <a:pt x="355" y="0"/>
                  </a:moveTo>
                  <a:cubicBezTo>
                    <a:pt x="367" y="10"/>
                    <a:pt x="375" y="24"/>
                    <a:pt x="375" y="39"/>
                  </a:cubicBezTo>
                  <a:cubicBezTo>
                    <a:pt x="375" y="54"/>
                    <a:pt x="368" y="68"/>
                    <a:pt x="356" y="78"/>
                  </a:cubicBezTo>
                  <a:cubicBezTo>
                    <a:pt x="339" y="93"/>
                    <a:pt x="314" y="100"/>
                    <a:pt x="287" y="100"/>
                  </a:cubicBezTo>
                  <a:cubicBezTo>
                    <a:pt x="260" y="100"/>
                    <a:pt x="236" y="93"/>
                    <a:pt x="219" y="78"/>
                  </a:cubicBezTo>
                  <a:cubicBezTo>
                    <a:pt x="207" y="68"/>
                    <a:pt x="200" y="54"/>
                    <a:pt x="200" y="39"/>
                  </a:cubicBezTo>
                  <a:cubicBezTo>
                    <a:pt x="200" y="24"/>
                    <a:pt x="207" y="10"/>
                    <a:pt x="219" y="0"/>
                  </a:cubicBezTo>
                  <a:cubicBezTo>
                    <a:pt x="113" y="0"/>
                    <a:pt x="113" y="0"/>
                    <a:pt x="113" y="0"/>
                  </a:cubicBezTo>
                  <a:cubicBezTo>
                    <a:pt x="106" y="0"/>
                    <a:pt x="101" y="5"/>
                    <a:pt x="101" y="11"/>
                  </a:cubicBezTo>
                  <a:cubicBezTo>
                    <a:pt x="101" y="150"/>
                    <a:pt x="101" y="150"/>
                    <a:pt x="101" y="150"/>
                  </a:cubicBezTo>
                  <a:cubicBezTo>
                    <a:pt x="100" y="154"/>
                    <a:pt x="96" y="159"/>
                    <a:pt x="91" y="159"/>
                  </a:cubicBezTo>
                  <a:cubicBezTo>
                    <a:pt x="81" y="159"/>
                    <a:pt x="72" y="159"/>
                    <a:pt x="66" y="150"/>
                  </a:cubicBezTo>
                  <a:cubicBezTo>
                    <a:pt x="63" y="145"/>
                    <a:pt x="60" y="140"/>
                    <a:pt x="57" y="135"/>
                  </a:cubicBezTo>
                  <a:cubicBezTo>
                    <a:pt x="47" y="118"/>
                    <a:pt x="27" y="117"/>
                    <a:pt x="15" y="132"/>
                  </a:cubicBezTo>
                  <a:cubicBezTo>
                    <a:pt x="4" y="146"/>
                    <a:pt x="0" y="166"/>
                    <a:pt x="0" y="184"/>
                  </a:cubicBezTo>
                  <a:cubicBezTo>
                    <a:pt x="0" y="202"/>
                    <a:pt x="4" y="222"/>
                    <a:pt x="15" y="236"/>
                  </a:cubicBezTo>
                  <a:cubicBezTo>
                    <a:pt x="27" y="251"/>
                    <a:pt x="47" y="250"/>
                    <a:pt x="57" y="234"/>
                  </a:cubicBezTo>
                  <a:cubicBezTo>
                    <a:pt x="60" y="229"/>
                    <a:pt x="63" y="223"/>
                    <a:pt x="66" y="218"/>
                  </a:cubicBezTo>
                  <a:cubicBezTo>
                    <a:pt x="72" y="209"/>
                    <a:pt x="81" y="209"/>
                    <a:pt x="91" y="209"/>
                  </a:cubicBezTo>
                  <a:cubicBezTo>
                    <a:pt x="96" y="210"/>
                    <a:pt x="100" y="214"/>
                    <a:pt x="101" y="218"/>
                  </a:cubicBezTo>
                  <a:cubicBezTo>
                    <a:pt x="101" y="400"/>
                    <a:pt x="101" y="400"/>
                    <a:pt x="101" y="400"/>
                  </a:cubicBezTo>
                  <a:cubicBezTo>
                    <a:pt x="101" y="406"/>
                    <a:pt x="106" y="411"/>
                    <a:pt x="113" y="411"/>
                  </a:cubicBezTo>
                  <a:cubicBezTo>
                    <a:pt x="503" y="411"/>
                    <a:pt x="503" y="411"/>
                    <a:pt x="503" y="411"/>
                  </a:cubicBezTo>
                  <a:cubicBezTo>
                    <a:pt x="510" y="411"/>
                    <a:pt x="515" y="406"/>
                    <a:pt x="515" y="400"/>
                  </a:cubicBezTo>
                  <a:cubicBezTo>
                    <a:pt x="515" y="11"/>
                    <a:pt x="515" y="11"/>
                    <a:pt x="515" y="11"/>
                  </a:cubicBezTo>
                  <a:cubicBezTo>
                    <a:pt x="515" y="5"/>
                    <a:pt x="510" y="0"/>
                    <a:pt x="503" y="0"/>
                  </a:cubicBezTo>
                  <a:lnTo>
                    <a:pt x="355" y="0"/>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92" name="Google Shape;1392;p49"/>
          <p:cNvGrpSpPr/>
          <p:nvPr/>
        </p:nvGrpSpPr>
        <p:grpSpPr>
          <a:xfrm>
            <a:off x="1081977" y="3693756"/>
            <a:ext cx="445905" cy="400522"/>
            <a:chOff x="1147762" y="1131887"/>
            <a:chExt cx="5137150" cy="4619626"/>
          </a:xfrm>
        </p:grpSpPr>
        <p:sp>
          <p:nvSpPr>
            <p:cNvPr id="1393" name="Google Shape;1393;p49"/>
            <p:cNvSpPr/>
            <p:nvPr/>
          </p:nvSpPr>
          <p:spPr>
            <a:xfrm>
              <a:off x="1147762" y="2425700"/>
              <a:ext cx="2505075" cy="3325813"/>
            </a:xfrm>
            <a:custGeom>
              <a:avLst/>
              <a:gdLst/>
              <a:ahLst/>
              <a:cxnLst/>
              <a:rect l="l" t="t" r="r" b="b"/>
              <a:pathLst>
                <a:path w="566" h="751" extrusionOk="0">
                  <a:moveTo>
                    <a:pt x="62" y="403"/>
                  </a:moveTo>
                  <a:cubicBezTo>
                    <a:pt x="9" y="496"/>
                    <a:pt x="0" y="584"/>
                    <a:pt x="37" y="649"/>
                  </a:cubicBezTo>
                  <a:cubicBezTo>
                    <a:pt x="75" y="715"/>
                    <a:pt x="155" y="751"/>
                    <a:pt x="263" y="751"/>
                  </a:cubicBezTo>
                  <a:cubicBezTo>
                    <a:pt x="449" y="751"/>
                    <a:pt x="449" y="751"/>
                    <a:pt x="449" y="751"/>
                  </a:cubicBezTo>
                  <a:cubicBezTo>
                    <a:pt x="413" y="733"/>
                    <a:pt x="375" y="705"/>
                    <a:pt x="351" y="658"/>
                  </a:cubicBezTo>
                  <a:cubicBezTo>
                    <a:pt x="303" y="564"/>
                    <a:pt x="352" y="480"/>
                    <a:pt x="355" y="476"/>
                  </a:cubicBezTo>
                  <a:cubicBezTo>
                    <a:pt x="370" y="450"/>
                    <a:pt x="370" y="450"/>
                    <a:pt x="370" y="450"/>
                  </a:cubicBezTo>
                  <a:cubicBezTo>
                    <a:pt x="566" y="111"/>
                    <a:pt x="566" y="111"/>
                    <a:pt x="566" y="111"/>
                  </a:cubicBezTo>
                  <a:cubicBezTo>
                    <a:pt x="555" y="92"/>
                    <a:pt x="555" y="92"/>
                    <a:pt x="555" y="92"/>
                  </a:cubicBezTo>
                  <a:cubicBezTo>
                    <a:pt x="550" y="85"/>
                    <a:pt x="487" y="0"/>
                    <a:pt x="398" y="0"/>
                  </a:cubicBezTo>
                  <a:cubicBezTo>
                    <a:pt x="310" y="0"/>
                    <a:pt x="265" y="55"/>
                    <a:pt x="249" y="79"/>
                  </a:cubicBezTo>
                  <a:lnTo>
                    <a:pt x="62" y="403"/>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94" name="Google Shape;1394;p49"/>
            <p:cNvSpPr/>
            <p:nvPr/>
          </p:nvSpPr>
          <p:spPr>
            <a:xfrm>
              <a:off x="2617787" y="3519487"/>
              <a:ext cx="3667125" cy="2232024"/>
            </a:xfrm>
            <a:custGeom>
              <a:avLst/>
              <a:gdLst/>
              <a:ahLst/>
              <a:cxnLst/>
              <a:rect l="l" t="t" r="r" b="b"/>
              <a:pathLst>
                <a:path w="829" h="504" extrusionOk="0">
                  <a:moveTo>
                    <a:pt x="766" y="156"/>
                  </a:moveTo>
                  <a:cubicBezTo>
                    <a:pt x="676" y="0"/>
                    <a:pt x="676" y="0"/>
                    <a:pt x="676" y="0"/>
                  </a:cubicBezTo>
                  <a:cubicBezTo>
                    <a:pt x="680" y="40"/>
                    <a:pt x="676" y="87"/>
                    <a:pt x="651" y="131"/>
                  </a:cubicBezTo>
                  <a:cubicBezTo>
                    <a:pt x="600" y="220"/>
                    <a:pt x="492" y="222"/>
                    <a:pt x="479" y="222"/>
                  </a:cubicBezTo>
                  <a:cubicBezTo>
                    <a:pt x="479" y="222"/>
                    <a:pt x="479" y="222"/>
                    <a:pt x="479" y="222"/>
                  </a:cubicBezTo>
                  <a:cubicBezTo>
                    <a:pt x="448" y="222"/>
                    <a:pt x="448" y="222"/>
                    <a:pt x="448" y="222"/>
                  </a:cubicBezTo>
                  <a:cubicBezTo>
                    <a:pt x="57" y="222"/>
                    <a:pt x="57" y="222"/>
                    <a:pt x="57" y="222"/>
                  </a:cubicBezTo>
                  <a:cubicBezTo>
                    <a:pt x="45" y="242"/>
                    <a:pt x="45" y="242"/>
                    <a:pt x="45" y="242"/>
                  </a:cubicBezTo>
                  <a:cubicBezTo>
                    <a:pt x="43" y="246"/>
                    <a:pt x="0" y="318"/>
                    <a:pt x="42" y="399"/>
                  </a:cubicBezTo>
                  <a:cubicBezTo>
                    <a:pt x="91" y="495"/>
                    <a:pt x="209" y="503"/>
                    <a:pt x="216" y="504"/>
                  </a:cubicBezTo>
                  <a:cubicBezTo>
                    <a:pt x="566" y="504"/>
                    <a:pt x="566" y="504"/>
                    <a:pt x="566" y="504"/>
                  </a:cubicBezTo>
                  <a:cubicBezTo>
                    <a:pt x="674" y="504"/>
                    <a:pt x="754" y="468"/>
                    <a:pt x="792" y="402"/>
                  </a:cubicBezTo>
                  <a:cubicBezTo>
                    <a:pt x="829" y="337"/>
                    <a:pt x="820" y="249"/>
                    <a:pt x="766" y="156"/>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95" name="Google Shape;1395;p49"/>
            <p:cNvSpPr/>
            <p:nvPr/>
          </p:nvSpPr>
          <p:spPr>
            <a:xfrm>
              <a:off x="2449512" y="1131887"/>
              <a:ext cx="3167061" cy="3259137"/>
            </a:xfrm>
            <a:custGeom>
              <a:avLst/>
              <a:gdLst/>
              <a:ahLst/>
              <a:cxnLst/>
              <a:rect l="l" t="t" r="r" b="b"/>
              <a:pathLst>
                <a:path w="716" h="736" extrusionOk="0">
                  <a:moveTo>
                    <a:pt x="487" y="145"/>
                  </a:moveTo>
                  <a:cubicBezTo>
                    <a:pt x="433" y="52"/>
                    <a:pt x="362" y="0"/>
                    <a:pt x="286" y="0"/>
                  </a:cubicBezTo>
                  <a:cubicBezTo>
                    <a:pt x="211" y="0"/>
                    <a:pt x="140" y="52"/>
                    <a:pt x="86" y="145"/>
                  </a:cubicBezTo>
                  <a:cubicBezTo>
                    <a:pt x="0" y="294"/>
                    <a:pt x="0" y="294"/>
                    <a:pt x="0" y="294"/>
                  </a:cubicBezTo>
                  <a:cubicBezTo>
                    <a:pt x="27" y="278"/>
                    <a:pt x="61" y="266"/>
                    <a:pt x="104" y="266"/>
                  </a:cubicBezTo>
                  <a:cubicBezTo>
                    <a:pt x="210" y="266"/>
                    <a:pt x="279" y="365"/>
                    <a:pt x="282" y="370"/>
                  </a:cubicBezTo>
                  <a:cubicBezTo>
                    <a:pt x="283" y="371"/>
                    <a:pt x="283" y="371"/>
                    <a:pt x="283" y="371"/>
                  </a:cubicBezTo>
                  <a:cubicBezTo>
                    <a:pt x="293" y="390"/>
                    <a:pt x="293" y="390"/>
                    <a:pt x="293" y="390"/>
                  </a:cubicBezTo>
                  <a:cubicBezTo>
                    <a:pt x="298" y="397"/>
                    <a:pt x="298" y="397"/>
                    <a:pt x="298" y="397"/>
                  </a:cubicBezTo>
                  <a:cubicBezTo>
                    <a:pt x="493" y="736"/>
                    <a:pt x="493" y="736"/>
                    <a:pt x="493" y="736"/>
                  </a:cubicBezTo>
                  <a:cubicBezTo>
                    <a:pt x="517" y="736"/>
                    <a:pt x="517" y="736"/>
                    <a:pt x="517" y="736"/>
                  </a:cubicBezTo>
                  <a:cubicBezTo>
                    <a:pt x="517" y="736"/>
                    <a:pt x="517" y="736"/>
                    <a:pt x="517" y="736"/>
                  </a:cubicBezTo>
                  <a:cubicBezTo>
                    <a:pt x="522" y="736"/>
                    <a:pt x="622" y="735"/>
                    <a:pt x="667" y="657"/>
                  </a:cubicBezTo>
                  <a:cubicBezTo>
                    <a:pt x="716" y="573"/>
                    <a:pt x="672" y="467"/>
                    <a:pt x="668" y="459"/>
                  </a:cubicBezTo>
                  <a:lnTo>
                    <a:pt x="487" y="145"/>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96" name="Google Shape;1396;p49"/>
          <p:cNvGrpSpPr/>
          <p:nvPr/>
        </p:nvGrpSpPr>
        <p:grpSpPr>
          <a:xfrm>
            <a:off x="1879306" y="3687410"/>
            <a:ext cx="445901" cy="413282"/>
            <a:chOff x="1570037" y="1341437"/>
            <a:chExt cx="4943475" cy="4576762"/>
          </a:xfrm>
        </p:grpSpPr>
        <p:sp>
          <p:nvSpPr>
            <p:cNvPr id="1397" name="Google Shape;1397;p49"/>
            <p:cNvSpPr/>
            <p:nvPr/>
          </p:nvSpPr>
          <p:spPr>
            <a:xfrm>
              <a:off x="4814887" y="3284537"/>
              <a:ext cx="1673225" cy="1187450"/>
            </a:xfrm>
            <a:custGeom>
              <a:avLst/>
              <a:gdLst/>
              <a:ahLst/>
              <a:cxnLst/>
              <a:rect l="l" t="t" r="r" b="b"/>
              <a:pathLst>
                <a:path w="381" h="270" extrusionOk="0">
                  <a:moveTo>
                    <a:pt x="295" y="270"/>
                  </a:moveTo>
                  <a:cubicBezTo>
                    <a:pt x="336" y="270"/>
                    <a:pt x="381" y="237"/>
                    <a:pt x="360" y="184"/>
                  </a:cubicBezTo>
                  <a:cubicBezTo>
                    <a:pt x="360" y="184"/>
                    <a:pt x="360" y="184"/>
                    <a:pt x="360" y="184"/>
                  </a:cubicBezTo>
                  <a:cubicBezTo>
                    <a:pt x="254" y="0"/>
                    <a:pt x="254" y="0"/>
                    <a:pt x="254" y="0"/>
                  </a:cubicBezTo>
                  <a:cubicBezTo>
                    <a:pt x="6" y="142"/>
                    <a:pt x="6" y="142"/>
                    <a:pt x="6" y="142"/>
                  </a:cubicBezTo>
                  <a:cubicBezTo>
                    <a:pt x="80" y="270"/>
                    <a:pt x="80" y="270"/>
                    <a:pt x="80" y="270"/>
                  </a:cubicBezTo>
                  <a:cubicBezTo>
                    <a:pt x="0" y="270"/>
                    <a:pt x="0" y="270"/>
                    <a:pt x="0" y="270"/>
                  </a:cubicBezTo>
                  <a:cubicBezTo>
                    <a:pt x="0" y="270"/>
                    <a:pt x="0" y="270"/>
                    <a:pt x="0" y="270"/>
                  </a:cubicBezTo>
                  <a:lnTo>
                    <a:pt x="295" y="270"/>
                  </a:ln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398" name="Google Shape;1398;p49"/>
            <p:cNvSpPr/>
            <p:nvPr/>
          </p:nvSpPr>
          <p:spPr>
            <a:xfrm>
              <a:off x="2355850" y="4164012"/>
              <a:ext cx="1208087" cy="1560512"/>
            </a:xfrm>
            <a:custGeom>
              <a:avLst/>
              <a:gdLst/>
              <a:ahLst/>
              <a:cxnLst/>
              <a:rect l="l" t="t" r="r" b="b"/>
              <a:pathLst>
                <a:path w="275" h="355" extrusionOk="0">
                  <a:moveTo>
                    <a:pt x="275" y="70"/>
                  </a:moveTo>
                  <a:cubicBezTo>
                    <a:pt x="128" y="70"/>
                    <a:pt x="128" y="70"/>
                    <a:pt x="128" y="70"/>
                  </a:cubicBezTo>
                  <a:cubicBezTo>
                    <a:pt x="168" y="0"/>
                    <a:pt x="168" y="0"/>
                    <a:pt x="168" y="0"/>
                  </a:cubicBezTo>
                  <a:cubicBezTo>
                    <a:pt x="168" y="0"/>
                    <a:pt x="168" y="0"/>
                    <a:pt x="168" y="0"/>
                  </a:cubicBezTo>
                  <a:cubicBezTo>
                    <a:pt x="20" y="256"/>
                    <a:pt x="20" y="256"/>
                    <a:pt x="20" y="256"/>
                  </a:cubicBezTo>
                  <a:cubicBezTo>
                    <a:pt x="0" y="291"/>
                    <a:pt x="5" y="346"/>
                    <a:pt x="62" y="354"/>
                  </a:cubicBezTo>
                  <a:cubicBezTo>
                    <a:pt x="62" y="355"/>
                    <a:pt x="62" y="355"/>
                    <a:pt x="62" y="355"/>
                  </a:cubicBezTo>
                  <a:cubicBezTo>
                    <a:pt x="275" y="355"/>
                    <a:pt x="275" y="355"/>
                    <a:pt x="275" y="355"/>
                  </a:cubicBezTo>
                  <a:lnTo>
                    <a:pt x="275" y="70"/>
                  </a:lnTo>
                  <a:close/>
                </a:path>
              </a:pathLst>
            </a:custGeom>
            <a:solidFill>
              <a:srgbClr val="45818E"/>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399" name="Google Shape;1399;p49"/>
            <p:cNvSpPr/>
            <p:nvPr/>
          </p:nvSpPr>
          <p:spPr>
            <a:xfrm>
              <a:off x="2636837" y="1443037"/>
              <a:ext cx="1581150" cy="1635125"/>
            </a:xfrm>
            <a:custGeom>
              <a:avLst/>
              <a:gdLst/>
              <a:ahLst/>
              <a:cxnLst/>
              <a:rect l="l" t="t" r="r" b="b"/>
              <a:pathLst>
                <a:path w="360" h="372" extrusionOk="0">
                  <a:moveTo>
                    <a:pt x="213" y="58"/>
                  </a:moveTo>
                  <a:cubicBezTo>
                    <a:pt x="192" y="23"/>
                    <a:pt x="142" y="0"/>
                    <a:pt x="106" y="45"/>
                  </a:cubicBezTo>
                  <a:cubicBezTo>
                    <a:pt x="106" y="45"/>
                    <a:pt x="106" y="45"/>
                    <a:pt x="106" y="45"/>
                  </a:cubicBezTo>
                  <a:cubicBezTo>
                    <a:pt x="0" y="229"/>
                    <a:pt x="0" y="229"/>
                    <a:pt x="0" y="229"/>
                  </a:cubicBezTo>
                  <a:cubicBezTo>
                    <a:pt x="247" y="372"/>
                    <a:pt x="247" y="372"/>
                    <a:pt x="247" y="372"/>
                  </a:cubicBezTo>
                  <a:cubicBezTo>
                    <a:pt x="320" y="246"/>
                    <a:pt x="320" y="246"/>
                    <a:pt x="320" y="246"/>
                  </a:cubicBezTo>
                  <a:cubicBezTo>
                    <a:pt x="360" y="314"/>
                    <a:pt x="360" y="314"/>
                    <a:pt x="360" y="314"/>
                  </a:cubicBezTo>
                  <a:cubicBezTo>
                    <a:pt x="360" y="314"/>
                    <a:pt x="360" y="314"/>
                    <a:pt x="360" y="314"/>
                  </a:cubicBezTo>
                  <a:lnTo>
                    <a:pt x="213" y="58"/>
                  </a:ln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400" name="Google Shape;1400;p49"/>
            <p:cNvSpPr/>
            <p:nvPr/>
          </p:nvSpPr>
          <p:spPr>
            <a:xfrm>
              <a:off x="1570037" y="3162300"/>
              <a:ext cx="1800225" cy="2562225"/>
            </a:xfrm>
            <a:custGeom>
              <a:avLst/>
              <a:gdLst/>
              <a:ahLst/>
              <a:cxnLst/>
              <a:rect l="l" t="t" r="r" b="b"/>
              <a:pathLst>
                <a:path w="410" h="583" extrusionOk="0">
                  <a:moveTo>
                    <a:pt x="410" y="206"/>
                  </a:moveTo>
                  <a:cubicBezTo>
                    <a:pt x="314" y="0"/>
                    <a:pt x="314" y="0"/>
                    <a:pt x="314" y="0"/>
                  </a:cubicBezTo>
                  <a:cubicBezTo>
                    <a:pt x="86" y="20"/>
                    <a:pt x="86" y="20"/>
                    <a:pt x="86" y="20"/>
                  </a:cubicBezTo>
                  <a:cubicBezTo>
                    <a:pt x="125" y="42"/>
                    <a:pt x="125" y="42"/>
                    <a:pt x="125" y="42"/>
                  </a:cubicBezTo>
                  <a:cubicBezTo>
                    <a:pt x="20" y="223"/>
                    <a:pt x="20" y="223"/>
                    <a:pt x="20" y="223"/>
                  </a:cubicBezTo>
                  <a:cubicBezTo>
                    <a:pt x="0" y="258"/>
                    <a:pt x="0" y="302"/>
                    <a:pt x="20" y="337"/>
                  </a:cubicBezTo>
                  <a:cubicBezTo>
                    <a:pt x="129" y="526"/>
                    <a:pt x="129" y="526"/>
                    <a:pt x="129" y="526"/>
                  </a:cubicBezTo>
                  <a:cubicBezTo>
                    <a:pt x="150" y="561"/>
                    <a:pt x="188" y="583"/>
                    <a:pt x="228" y="583"/>
                  </a:cubicBezTo>
                  <a:cubicBezTo>
                    <a:pt x="241" y="583"/>
                    <a:pt x="241" y="583"/>
                    <a:pt x="241" y="583"/>
                  </a:cubicBezTo>
                  <a:cubicBezTo>
                    <a:pt x="241" y="582"/>
                    <a:pt x="241" y="582"/>
                    <a:pt x="241" y="582"/>
                  </a:cubicBezTo>
                  <a:cubicBezTo>
                    <a:pt x="184" y="574"/>
                    <a:pt x="179" y="519"/>
                    <a:pt x="199" y="484"/>
                  </a:cubicBezTo>
                  <a:cubicBezTo>
                    <a:pt x="347" y="228"/>
                    <a:pt x="347" y="228"/>
                    <a:pt x="347" y="228"/>
                  </a:cubicBezTo>
                  <a:cubicBezTo>
                    <a:pt x="347" y="228"/>
                    <a:pt x="347" y="228"/>
                    <a:pt x="347" y="228"/>
                  </a:cubicBezTo>
                  <a:cubicBezTo>
                    <a:pt x="372" y="185"/>
                    <a:pt x="372" y="185"/>
                    <a:pt x="372" y="185"/>
                  </a:cubicBezTo>
                  <a:lnTo>
                    <a:pt x="410" y="206"/>
                  </a:lnTo>
                  <a:close/>
                </a:path>
              </a:pathLst>
            </a:custGeom>
            <a:solidFill>
              <a:srgbClr val="76A5A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401" name="Google Shape;1401;p49"/>
            <p:cNvSpPr/>
            <p:nvPr/>
          </p:nvSpPr>
          <p:spPr>
            <a:xfrm>
              <a:off x="3101975" y="1341437"/>
              <a:ext cx="2481262" cy="1855787"/>
            </a:xfrm>
            <a:custGeom>
              <a:avLst/>
              <a:gdLst/>
              <a:ahLst/>
              <a:cxnLst/>
              <a:rect l="l" t="t" r="r" b="b"/>
              <a:pathLst>
                <a:path w="565" h="422" extrusionOk="0">
                  <a:moveTo>
                    <a:pt x="526" y="238"/>
                  </a:moveTo>
                  <a:cubicBezTo>
                    <a:pt x="421" y="57"/>
                    <a:pt x="421" y="57"/>
                    <a:pt x="421" y="57"/>
                  </a:cubicBezTo>
                  <a:cubicBezTo>
                    <a:pt x="401" y="21"/>
                    <a:pt x="363" y="0"/>
                    <a:pt x="322" y="0"/>
                  </a:cubicBezTo>
                  <a:cubicBezTo>
                    <a:pt x="105" y="0"/>
                    <a:pt x="105" y="0"/>
                    <a:pt x="105" y="0"/>
                  </a:cubicBezTo>
                  <a:cubicBezTo>
                    <a:pt x="65" y="0"/>
                    <a:pt x="27" y="21"/>
                    <a:pt x="7" y="57"/>
                  </a:cubicBezTo>
                  <a:cubicBezTo>
                    <a:pt x="0" y="68"/>
                    <a:pt x="0" y="68"/>
                    <a:pt x="0" y="68"/>
                  </a:cubicBezTo>
                  <a:cubicBezTo>
                    <a:pt x="0" y="68"/>
                    <a:pt x="0" y="68"/>
                    <a:pt x="0" y="68"/>
                  </a:cubicBezTo>
                  <a:cubicBezTo>
                    <a:pt x="36" y="23"/>
                    <a:pt x="86" y="46"/>
                    <a:pt x="107" y="81"/>
                  </a:cubicBezTo>
                  <a:cubicBezTo>
                    <a:pt x="254" y="337"/>
                    <a:pt x="254" y="337"/>
                    <a:pt x="254" y="337"/>
                  </a:cubicBezTo>
                  <a:cubicBezTo>
                    <a:pt x="254" y="337"/>
                    <a:pt x="254" y="337"/>
                    <a:pt x="254" y="337"/>
                  </a:cubicBezTo>
                  <a:cubicBezTo>
                    <a:pt x="279" y="381"/>
                    <a:pt x="279" y="381"/>
                    <a:pt x="279" y="381"/>
                  </a:cubicBezTo>
                  <a:cubicBezTo>
                    <a:pt x="241" y="402"/>
                    <a:pt x="241" y="402"/>
                    <a:pt x="241" y="402"/>
                  </a:cubicBezTo>
                  <a:cubicBezTo>
                    <a:pt x="468" y="422"/>
                    <a:pt x="468" y="422"/>
                    <a:pt x="468" y="422"/>
                  </a:cubicBezTo>
                  <a:cubicBezTo>
                    <a:pt x="565" y="216"/>
                    <a:pt x="565" y="216"/>
                    <a:pt x="565" y="216"/>
                  </a:cubicBezTo>
                  <a:lnTo>
                    <a:pt x="526" y="238"/>
                  </a:lnTo>
                  <a:close/>
                </a:path>
              </a:pathLst>
            </a:custGeom>
            <a:solidFill>
              <a:srgbClr val="6D9EE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402" name="Google Shape;1402;p49"/>
            <p:cNvSpPr/>
            <p:nvPr/>
          </p:nvSpPr>
          <p:spPr>
            <a:xfrm>
              <a:off x="4019550" y="4094162"/>
              <a:ext cx="2493962" cy="1824037"/>
            </a:xfrm>
            <a:custGeom>
              <a:avLst/>
              <a:gdLst/>
              <a:ahLst/>
              <a:cxnLst/>
              <a:rect l="l" t="t" r="r" b="b"/>
              <a:pathLst>
                <a:path w="568" h="415" extrusionOk="0">
                  <a:moveTo>
                    <a:pt x="547" y="11"/>
                  </a:moveTo>
                  <a:cubicBezTo>
                    <a:pt x="541" y="0"/>
                    <a:pt x="541" y="0"/>
                    <a:pt x="541" y="0"/>
                  </a:cubicBezTo>
                  <a:cubicBezTo>
                    <a:pt x="541" y="0"/>
                    <a:pt x="541" y="0"/>
                    <a:pt x="541" y="0"/>
                  </a:cubicBezTo>
                  <a:cubicBezTo>
                    <a:pt x="562" y="53"/>
                    <a:pt x="517" y="86"/>
                    <a:pt x="476" y="86"/>
                  </a:cubicBezTo>
                  <a:cubicBezTo>
                    <a:pt x="181" y="86"/>
                    <a:pt x="181" y="86"/>
                    <a:pt x="181" y="86"/>
                  </a:cubicBezTo>
                  <a:cubicBezTo>
                    <a:pt x="181" y="86"/>
                    <a:pt x="181" y="86"/>
                    <a:pt x="181" y="86"/>
                  </a:cubicBezTo>
                  <a:cubicBezTo>
                    <a:pt x="131" y="86"/>
                    <a:pt x="131" y="86"/>
                    <a:pt x="131" y="86"/>
                  </a:cubicBezTo>
                  <a:cubicBezTo>
                    <a:pt x="131" y="41"/>
                    <a:pt x="131" y="41"/>
                    <a:pt x="131" y="41"/>
                  </a:cubicBezTo>
                  <a:cubicBezTo>
                    <a:pt x="0" y="228"/>
                    <a:pt x="0" y="228"/>
                    <a:pt x="0" y="228"/>
                  </a:cubicBezTo>
                  <a:cubicBezTo>
                    <a:pt x="131" y="415"/>
                    <a:pt x="131" y="415"/>
                    <a:pt x="131" y="415"/>
                  </a:cubicBezTo>
                  <a:cubicBezTo>
                    <a:pt x="131" y="371"/>
                    <a:pt x="131" y="371"/>
                    <a:pt x="131" y="371"/>
                  </a:cubicBezTo>
                  <a:cubicBezTo>
                    <a:pt x="340" y="371"/>
                    <a:pt x="340" y="371"/>
                    <a:pt x="340" y="371"/>
                  </a:cubicBezTo>
                  <a:cubicBezTo>
                    <a:pt x="380" y="371"/>
                    <a:pt x="418" y="349"/>
                    <a:pt x="438" y="314"/>
                  </a:cubicBezTo>
                  <a:cubicBezTo>
                    <a:pt x="547" y="125"/>
                    <a:pt x="547" y="125"/>
                    <a:pt x="547" y="125"/>
                  </a:cubicBezTo>
                  <a:cubicBezTo>
                    <a:pt x="568" y="90"/>
                    <a:pt x="568" y="46"/>
                    <a:pt x="547" y="11"/>
                  </a:cubicBezTo>
                  <a:close/>
                </a:path>
              </a:pathLst>
            </a:custGeom>
            <a:solidFill>
              <a:srgbClr val="93C47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1403" name="Google Shape;1403;p49"/>
          <p:cNvGrpSpPr/>
          <p:nvPr/>
        </p:nvGrpSpPr>
        <p:grpSpPr>
          <a:xfrm>
            <a:off x="4364629" y="3671511"/>
            <a:ext cx="441332" cy="445721"/>
            <a:chOff x="5770007" y="5489899"/>
            <a:chExt cx="712976" cy="720067"/>
          </a:xfrm>
        </p:grpSpPr>
        <p:sp>
          <p:nvSpPr>
            <p:cNvPr id="1404" name="Google Shape;1404;p49"/>
            <p:cNvSpPr/>
            <p:nvPr/>
          </p:nvSpPr>
          <p:spPr>
            <a:xfrm>
              <a:off x="6229483" y="5489899"/>
              <a:ext cx="253500" cy="255300"/>
            </a:xfrm>
            <a:prstGeom prst="ellipse">
              <a:avLst/>
            </a:pr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05" name="Google Shape;1405;p49"/>
            <p:cNvSpPr/>
            <p:nvPr/>
          </p:nvSpPr>
          <p:spPr>
            <a:xfrm>
              <a:off x="5770007" y="5489899"/>
              <a:ext cx="252900" cy="255300"/>
            </a:xfrm>
            <a:prstGeom prst="ellipse">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06" name="Google Shape;1406;p49"/>
            <p:cNvSpPr/>
            <p:nvPr/>
          </p:nvSpPr>
          <p:spPr>
            <a:xfrm>
              <a:off x="6229483" y="5954666"/>
              <a:ext cx="253500" cy="255300"/>
            </a:xfrm>
            <a:prstGeom prst="ellipse">
              <a:avLst/>
            </a:pr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07" name="Google Shape;1407;p49"/>
            <p:cNvSpPr/>
            <p:nvPr/>
          </p:nvSpPr>
          <p:spPr>
            <a:xfrm>
              <a:off x="5770007" y="5954666"/>
              <a:ext cx="252900" cy="255300"/>
            </a:xfrm>
            <a:prstGeom prst="ellipse">
              <a:avLst/>
            </a:pr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08" name="Google Shape;1408;p49"/>
            <p:cNvSpPr/>
            <p:nvPr/>
          </p:nvSpPr>
          <p:spPr>
            <a:xfrm>
              <a:off x="6011100" y="5535496"/>
              <a:ext cx="228017" cy="163872"/>
            </a:xfrm>
            <a:custGeom>
              <a:avLst/>
              <a:gdLst/>
              <a:ahLst/>
              <a:cxnLst/>
              <a:rect l="l" t="t" r="r" b="b"/>
              <a:pathLst>
                <a:path w="362" h="258" extrusionOk="0">
                  <a:moveTo>
                    <a:pt x="362" y="0"/>
                  </a:moveTo>
                  <a:cubicBezTo>
                    <a:pt x="220" y="71"/>
                    <a:pt x="142" y="71"/>
                    <a:pt x="0" y="0"/>
                  </a:cubicBezTo>
                  <a:cubicBezTo>
                    <a:pt x="26" y="37"/>
                    <a:pt x="41" y="81"/>
                    <a:pt x="41" y="129"/>
                  </a:cubicBezTo>
                  <a:cubicBezTo>
                    <a:pt x="41" y="177"/>
                    <a:pt x="26" y="222"/>
                    <a:pt x="0" y="258"/>
                  </a:cubicBezTo>
                  <a:cubicBezTo>
                    <a:pt x="142" y="188"/>
                    <a:pt x="220" y="188"/>
                    <a:pt x="362" y="258"/>
                  </a:cubicBezTo>
                  <a:cubicBezTo>
                    <a:pt x="336" y="222"/>
                    <a:pt x="321" y="177"/>
                    <a:pt x="321" y="129"/>
                  </a:cubicBezTo>
                  <a:cubicBezTo>
                    <a:pt x="321" y="81"/>
                    <a:pt x="336" y="37"/>
                    <a:pt x="362"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09" name="Google Shape;1409;p49"/>
            <p:cNvSpPr/>
            <p:nvPr/>
          </p:nvSpPr>
          <p:spPr>
            <a:xfrm>
              <a:off x="6011100" y="6000263"/>
              <a:ext cx="228017" cy="164103"/>
            </a:xfrm>
            <a:custGeom>
              <a:avLst/>
              <a:gdLst/>
              <a:ahLst/>
              <a:cxnLst/>
              <a:rect l="l" t="t" r="r" b="b"/>
              <a:pathLst>
                <a:path w="362" h="258" extrusionOk="0">
                  <a:moveTo>
                    <a:pt x="321" y="129"/>
                  </a:moveTo>
                  <a:cubicBezTo>
                    <a:pt x="321" y="81"/>
                    <a:pt x="336" y="36"/>
                    <a:pt x="362" y="0"/>
                  </a:cubicBezTo>
                  <a:cubicBezTo>
                    <a:pt x="220" y="70"/>
                    <a:pt x="142" y="70"/>
                    <a:pt x="0" y="0"/>
                  </a:cubicBezTo>
                  <a:cubicBezTo>
                    <a:pt x="26" y="36"/>
                    <a:pt x="41" y="81"/>
                    <a:pt x="41" y="129"/>
                  </a:cubicBezTo>
                  <a:cubicBezTo>
                    <a:pt x="41" y="177"/>
                    <a:pt x="26" y="221"/>
                    <a:pt x="0" y="258"/>
                  </a:cubicBezTo>
                  <a:cubicBezTo>
                    <a:pt x="142" y="188"/>
                    <a:pt x="220" y="188"/>
                    <a:pt x="362" y="258"/>
                  </a:cubicBezTo>
                  <a:cubicBezTo>
                    <a:pt x="336" y="221"/>
                    <a:pt x="321" y="177"/>
                    <a:pt x="321" y="12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10" name="Google Shape;1410;p49"/>
            <p:cNvSpPr/>
            <p:nvPr/>
          </p:nvSpPr>
          <p:spPr>
            <a:xfrm>
              <a:off x="5814051" y="5734318"/>
              <a:ext cx="162411" cy="230995"/>
            </a:xfrm>
            <a:custGeom>
              <a:avLst/>
              <a:gdLst/>
              <a:ahLst/>
              <a:cxnLst/>
              <a:rect l="l" t="t" r="r" b="b"/>
              <a:pathLst>
                <a:path w="258" h="363" extrusionOk="0">
                  <a:moveTo>
                    <a:pt x="0" y="363"/>
                  </a:moveTo>
                  <a:cubicBezTo>
                    <a:pt x="36" y="337"/>
                    <a:pt x="81" y="322"/>
                    <a:pt x="129" y="322"/>
                  </a:cubicBezTo>
                  <a:cubicBezTo>
                    <a:pt x="177" y="322"/>
                    <a:pt x="221" y="337"/>
                    <a:pt x="258" y="363"/>
                  </a:cubicBezTo>
                  <a:cubicBezTo>
                    <a:pt x="188" y="221"/>
                    <a:pt x="188" y="142"/>
                    <a:pt x="258" y="0"/>
                  </a:cubicBezTo>
                  <a:cubicBezTo>
                    <a:pt x="221" y="26"/>
                    <a:pt x="177" y="41"/>
                    <a:pt x="129" y="41"/>
                  </a:cubicBezTo>
                  <a:cubicBezTo>
                    <a:pt x="81" y="41"/>
                    <a:pt x="36" y="26"/>
                    <a:pt x="0" y="0"/>
                  </a:cubicBezTo>
                  <a:cubicBezTo>
                    <a:pt x="70" y="142"/>
                    <a:pt x="70" y="221"/>
                    <a:pt x="0" y="363"/>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11" name="Google Shape;1411;p49"/>
            <p:cNvSpPr/>
            <p:nvPr/>
          </p:nvSpPr>
          <p:spPr>
            <a:xfrm>
              <a:off x="6273756" y="5735013"/>
              <a:ext cx="162411" cy="230300"/>
            </a:xfrm>
            <a:custGeom>
              <a:avLst/>
              <a:gdLst/>
              <a:ahLst/>
              <a:cxnLst/>
              <a:rect l="l" t="t" r="r" b="b"/>
              <a:pathLst>
                <a:path w="258" h="362" extrusionOk="0">
                  <a:moveTo>
                    <a:pt x="258" y="0"/>
                  </a:moveTo>
                  <a:cubicBezTo>
                    <a:pt x="222" y="25"/>
                    <a:pt x="177" y="40"/>
                    <a:pt x="129" y="40"/>
                  </a:cubicBezTo>
                  <a:cubicBezTo>
                    <a:pt x="81" y="40"/>
                    <a:pt x="37" y="25"/>
                    <a:pt x="0" y="0"/>
                  </a:cubicBezTo>
                  <a:cubicBezTo>
                    <a:pt x="70" y="142"/>
                    <a:pt x="70" y="220"/>
                    <a:pt x="0" y="362"/>
                  </a:cubicBezTo>
                  <a:cubicBezTo>
                    <a:pt x="37" y="336"/>
                    <a:pt x="81" y="321"/>
                    <a:pt x="129" y="321"/>
                  </a:cubicBezTo>
                  <a:cubicBezTo>
                    <a:pt x="177" y="321"/>
                    <a:pt x="222" y="336"/>
                    <a:pt x="258" y="362"/>
                  </a:cubicBezTo>
                  <a:cubicBezTo>
                    <a:pt x="188" y="220"/>
                    <a:pt x="188" y="142"/>
                    <a:pt x="258"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412" name="Google Shape;1412;p49"/>
          <p:cNvGrpSpPr/>
          <p:nvPr/>
        </p:nvGrpSpPr>
        <p:grpSpPr>
          <a:xfrm>
            <a:off x="5157420" y="3693981"/>
            <a:ext cx="445651" cy="400824"/>
            <a:chOff x="7050768" y="5526199"/>
            <a:chExt cx="719953" cy="647534"/>
          </a:xfrm>
        </p:grpSpPr>
        <p:sp>
          <p:nvSpPr>
            <p:cNvPr id="1413" name="Google Shape;1413;p49"/>
            <p:cNvSpPr/>
            <p:nvPr/>
          </p:nvSpPr>
          <p:spPr>
            <a:xfrm>
              <a:off x="7465241" y="5526199"/>
              <a:ext cx="168000" cy="168900"/>
            </a:xfrm>
            <a:prstGeom prst="ellipse">
              <a:avLst/>
            </a:pr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14" name="Google Shape;1414;p49"/>
            <p:cNvSpPr/>
            <p:nvPr/>
          </p:nvSpPr>
          <p:spPr>
            <a:xfrm>
              <a:off x="7189726" y="5526199"/>
              <a:ext cx="168000" cy="168900"/>
            </a:xfrm>
            <a:prstGeom prst="ellipse">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15" name="Google Shape;1415;p49"/>
            <p:cNvSpPr/>
            <p:nvPr/>
          </p:nvSpPr>
          <p:spPr>
            <a:xfrm>
              <a:off x="7465241" y="6004833"/>
              <a:ext cx="168000" cy="168900"/>
            </a:xfrm>
            <a:prstGeom prst="ellipse">
              <a:avLst/>
            </a:pr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16" name="Google Shape;1416;p49"/>
            <p:cNvSpPr/>
            <p:nvPr/>
          </p:nvSpPr>
          <p:spPr>
            <a:xfrm>
              <a:off x="7602721" y="5765701"/>
              <a:ext cx="168000" cy="168300"/>
            </a:xfrm>
            <a:prstGeom prst="ellipse">
              <a:avLst/>
            </a:pr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17" name="Google Shape;1417;p49"/>
            <p:cNvSpPr/>
            <p:nvPr/>
          </p:nvSpPr>
          <p:spPr>
            <a:xfrm>
              <a:off x="7050768" y="5765701"/>
              <a:ext cx="168600" cy="168300"/>
            </a:xfrm>
            <a:prstGeom prst="ellipse">
              <a:avLst/>
            </a:pr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18" name="Google Shape;1418;p49"/>
            <p:cNvSpPr/>
            <p:nvPr/>
          </p:nvSpPr>
          <p:spPr>
            <a:xfrm>
              <a:off x="7189726" y="6004833"/>
              <a:ext cx="168000" cy="168900"/>
            </a:xfrm>
            <a:prstGeom prst="ellipse">
              <a:avLst/>
            </a:pr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19" name="Google Shape;1419;p49"/>
            <p:cNvSpPr/>
            <p:nvPr/>
          </p:nvSpPr>
          <p:spPr>
            <a:xfrm>
              <a:off x="7134476" y="5655289"/>
              <a:ext cx="139512" cy="149620"/>
            </a:xfrm>
            <a:custGeom>
              <a:avLst/>
              <a:gdLst/>
              <a:ahLst/>
              <a:cxnLst/>
              <a:rect l="l" t="t" r="r" b="b"/>
              <a:pathLst>
                <a:path w="306" h="328" extrusionOk="0">
                  <a:moveTo>
                    <a:pt x="305" y="101"/>
                  </a:moveTo>
                  <a:cubicBezTo>
                    <a:pt x="231" y="101"/>
                    <a:pt x="166" y="61"/>
                    <a:pt x="132" y="0"/>
                  </a:cubicBezTo>
                  <a:cubicBezTo>
                    <a:pt x="140" y="114"/>
                    <a:pt x="103" y="178"/>
                    <a:pt x="0" y="227"/>
                  </a:cubicBezTo>
                  <a:cubicBezTo>
                    <a:pt x="1" y="227"/>
                    <a:pt x="1" y="227"/>
                    <a:pt x="1" y="227"/>
                  </a:cubicBezTo>
                  <a:cubicBezTo>
                    <a:pt x="75" y="227"/>
                    <a:pt x="140" y="268"/>
                    <a:pt x="174" y="328"/>
                  </a:cubicBezTo>
                  <a:cubicBezTo>
                    <a:pt x="166" y="214"/>
                    <a:pt x="203" y="151"/>
                    <a:pt x="306" y="101"/>
                  </a:cubicBezTo>
                  <a:cubicBezTo>
                    <a:pt x="306" y="101"/>
                    <a:pt x="305" y="101"/>
                    <a:pt x="305" y="101"/>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20" name="Google Shape;1420;p49"/>
            <p:cNvSpPr/>
            <p:nvPr/>
          </p:nvSpPr>
          <p:spPr>
            <a:xfrm>
              <a:off x="7351783" y="5564482"/>
              <a:ext cx="119371" cy="92287"/>
            </a:xfrm>
            <a:custGeom>
              <a:avLst/>
              <a:gdLst/>
              <a:ahLst/>
              <a:cxnLst/>
              <a:rect l="l" t="t" r="r" b="b"/>
              <a:pathLst>
                <a:path w="262" h="202" extrusionOk="0">
                  <a:moveTo>
                    <a:pt x="234" y="101"/>
                  </a:moveTo>
                  <a:cubicBezTo>
                    <a:pt x="234" y="64"/>
                    <a:pt x="245" y="30"/>
                    <a:pt x="262" y="0"/>
                  </a:cubicBezTo>
                  <a:cubicBezTo>
                    <a:pt x="167" y="65"/>
                    <a:pt x="95" y="65"/>
                    <a:pt x="0" y="0"/>
                  </a:cubicBezTo>
                  <a:cubicBezTo>
                    <a:pt x="17" y="30"/>
                    <a:pt x="28" y="64"/>
                    <a:pt x="28" y="101"/>
                  </a:cubicBezTo>
                  <a:cubicBezTo>
                    <a:pt x="28" y="138"/>
                    <a:pt x="17" y="172"/>
                    <a:pt x="0" y="202"/>
                  </a:cubicBezTo>
                  <a:cubicBezTo>
                    <a:pt x="95" y="138"/>
                    <a:pt x="167" y="138"/>
                    <a:pt x="262" y="202"/>
                  </a:cubicBezTo>
                  <a:cubicBezTo>
                    <a:pt x="245" y="172"/>
                    <a:pt x="234" y="138"/>
                    <a:pt x="234" y="101"/>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21" name="Google Shape;1421;p49"/>
            <p:cNvSpPr/>
            <p:nvPr/>
          </p:nvSpPr>
          <p:spPr>
            <a:xfrm>
              <a:off x="7548579" y="5894792"/>
              <a:ext cx="138958" cy="149249"/>
            </a:xfrm>
            <a:custGeom>
              <a:avLst/>
              <a:gdLst/>
              <a:ahLst/>
              <a:cxnLst/>
              <a:rect l="l" t="t" r="r" b="b"/>
              <a:pathLst>
                <a:path w="305" h="327" extrusionOk="0">
                  <a:moveTo>
                    <a:pt x="304" y="101"/>
                  </a:moveTo>
                  <a:cubicBezTo>
                    <a:pt x="230" y="101"/>
                    <a:pt x="165" y="60"/>
                    <a:pt x="131" y="0"/>
                  </a:cubicBezTo>
                  <a:cubicBezTo>
                    <a:pt x="139" y="114"/>
                    <a:pt x="103" y="177"/>
                    <a:pt x="0" y="227"/>
                  </a:cubicBezTo>
                  <a:cubicBezTo>
                    <a:pt x="1" y="227"/>
                    <a:pt x="1" y="227"/>
                    <a:pt x="2" y="227"/>
                  </a:cubicBezTo>
                  <a:cubicBezTo>
                    <a:pt x="76" y="227"/>
                    <a:pt x="140" y="267"/>
                    <a:pt x="175" y="327"/>
                  </a:cubicBezTo>
                  <a:cubicBezTo>
                    <a:pt x="166" y="214"/>
                    <a:pt x="203" y="151"/>
                    <a:pt x="305" y="101"/>
                  </a:cubicBezTo>
                  <a:cubicBezTo>
                    <a:pt x="305" y="101"/>
                    <a:pt x="304" y="101"/>
                    <a:pt x="304" y="101"/>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22" name="Google Shape;1422;p49"/>
            <p:cNvSpPr/>
            <p:nvPr/>
          </p:nvSpPr>
          <p:spPr>
            <a:xfrm>
              <a:off x="7548579" y="5655844"/>
              <a:ext cx="138958" cy="149065"/>
            </a:xfrm>
            <a:custGeom>
              <a:avLst/>
              <a:gdLst/>
              <a:ahLst/>
              <a:cxnLst/>
              <a:rect l="l" t="t" r="r" b="b"/>
              <a:pathLst>
                <a:path w="305" h="327" extrusionOk="0">
                  <a:moveTo>
                    <a:pt x="131" y="327"/>
                  </a:moveTo>
                  <a:cubicBezTo>
                    <a:pt x="165" y="267"/>
                    <a:pt x="230" y="226"/>
                    <a:pt x="304" y="226"/>
                  </a:cubicBezTo>
                  <a:cubicBezTo>
                    <a:pt x="304" y="226"/>
                    <a:pt x="305" y="226"/>
                    <a:pt x="305" y="226"/>
                  </a:cubicBezTo>
                  <a:cubicBezTo>
                    <a:pt x="203" y="176"/>
                    <a:pt x="166" y="113"/>
                    <a:pt x="175" y="0"/>
                  </a:cubicBezTo>
                  <a:cubicBezTo>
                    <a:pt x="140" y="60"/>
                    <a:pt x="76" y="100"/>
                    <a:pt x="2" y="100"/>
                  </a:cubicBezTo>
                  <a:cubicBezTo>
                    <a:pt x="1" y="100"/>
                    <a:pt x="1" y="100"/>
                    <a:pt x="0" y="100"/>
                  </a:cubicBezTo>
                  <a:cubicBezTo>
                    <a:pt x="103" y="150"/>
                    <a:pt x="139" y="213"/>
                    <a:pt x="131" y="327"/>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23" name="Google Shape;1423;p49"/>
            <p:cNvSpPr/>
            <p:nvPr/>
          </p:nvSpPr>
          <p:spPr>
            <a:xfrm>
              <a:off x="7134476" y="5894792"/>
              <a:ext cx="139512" cy="149620"/>
            </a:xfrm>
            <a:custGeom>
              <a:avLst/>
              <a:gdLst/>
              <a:ahLst/>
              <a:cxnLst/>
              <a:rect l="l" t="t" r="r" b="b"/>
              <a:pathLst>
                <a:path w="306" h="328" extrusionOk="0">
                  <a:moveTo>
                    <a:pt x="132" y="328"/>
                  </a:moveTo>
                  <a:cubicBezTo>
                    <a:pt x="166" y="267"/>
                    <a:pt x="231" y="227"/>
                    <a:pt x="305" y="227"/>
                  </a:cubicBezTo>
                  <a:cubicBezTo>
                    <a:pt x="305" y="227"/>
                    <a:pt x="306" y="227"/>
                    <a:pt x="306" y="227"/>
                  </a:cubicBezTo>
                  <a:cubicBezTo>
                    <a:pt x="203" y="177"/>
                    <a:pt x="166" y="114"/>
                    <a:pt x="174" y="0"/>
                  </a:cubicBezTo>
                  <a:cubicBezTo>
                    <a:pt x="140" y="60"/>
                    <a:pt x="75" y="101"/>
                    <a:pt x="1" y="101"/>
                  </a:cubicBezTo>
                  <a:cubicBezTo>
                    <a:pt x="1" y="101"/>
                    <a:pt x="1" y="101"/>
                    <a:pt x="0" y="101"/>
                  </a:cubicBezTo>
                  <a:cubicBezTo>
                    <a:pt x="103" y="150"/>
                    <a:pt x="140" y="214"/>
                    <a:pt x="132" y="328"/>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24" name="Google Shape;1424;p49"/>
            <p:cNvSpPr/>
            <p:nvPr/>
          </p:nvSpPr>
          <p:spPr>
            <a:xfrm>
              <a:off x="7351783" y="6043117"/>
              <a:ext cx="119371" cy="92102"/>
            </a:xfrm>
            <a:custGeom>
              <a:avLst/>
              <a:gdLst/>
              <a:ahLst/>
              <a:cxnLst/>
              <a:rect l="l" t="t" r="r" b="b"/>
              <a:pathLst>
                <a:path w="262" h="202" extrusionOk="0">
                  <a:moveTo>
                    <a:pt x="234" y="101"/>
                  </a:moveTo>
                  <a:cubicBezTo>
                    <a:pt x="234" y="64"/>
                    <a:pt x="245" y="30"/>
                    <a:pt x="262" y="0"/>
                  </a:cubicBezTo>
                  <a:cubicBezTo>
                    <a:pt x="167" y="64"/>
                    <a:pt x="95" y="64"/>
                    <a:pt x="0" y="0"/>
                  </a:cubicBezTo>
                  <a:cubicBezTo>
                    <a:pt x="17" y="30"/>
                    <a:pt x="28" y="64"/>
                    <a:pt x="28" y="101"/>
                  </a:cubicBezTo>
                  <a:cubicBezTo>
                    <a:pt x="28" y="138"/>
                    <a:pt x="17" y="172"/>
                    <a:pt x="0" y="202"/>
                  </a:cubicBezTo>
                  <a:cubicBezTo>
                    <a:pt x="95" y="137"/>
                    <a:pt x="167" y="137"/>
                    <a:pt x="262" y="202"/>
                  </a:cubicBezTo>
                  <a:cubicBezTo>
                    <a:pt x="245" y="172"/>
                    <a:pt x="234" y="138"/>
                    <a:pt x="234" y="101"/>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425" name="Google Shape;1425;p49"/>
          <p:cNvGrpSpPr/>
          <p:nvPr/>
        </p:nvGrpSpPr>
        <p:grpSpPr>
          <a:xfrm>
            <a:off x="6751936" y="3694051"/>
            <a:ext cx="445681" cy="400651"/>
            <a:chOff x="9626723" y="5526313"/>
            <a:chExt cx="720002" cy="647256"/>
          </a:xfrm>
        </p:grpSpPr>
        <p:sp>
          <p:nvSpPr>
            <p:cNvPr id="1426" name="Google Shape;1426;p49"/>
            <p:cNvSpPr/>
            <p:nvPr/>
          </p:nvSpPr>
          <p:spPr>
            <a:xfrm>
              <a:off x="10040990" y="5526313"/>
              <a:ext cx="168000" cy="168300"/>
            </a:xfrm>
            <a:prstGeom prst="ellipse">
              <a:avLst/>
            </a:pr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27" name="Google Shape;1427;p49"/>
            <p:cNvSpPr/>
            <p:nvPr/>
          </p:nvSpPr>
          <p:spPr>
            <a:xfrm>
              <a:off x="9765139" y="5526313"/>
              <a:ext cx="168300" cy="168300"/>
            </a:xfrm>
            <a:prstGeom prst="ellipse">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28" name="Google Shape;1428;p49"/>
            <p:cNvSpPr/>
            <p:nvPr/>
          </p:nvSpPr>
          <p:spPr>
            <a:xfrm>
              <a:off x="10040990" y="6005269"/>
              <a:ext cx="168000" cy="168300"/>
            </a:xfrm>
            <a:prstGeom prst="ellipse">
              <a:avLst/>
            </a:pr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29" name="Google Shape;1429;p49"/>
            <p:cNvSpPr/>
            <p:nvPr/>
          </p:nvSpPr>
          <p:spPr>
            <a:xfrm>
              <a:off x="10178425" y="5765496"/>
              <a:ext cx="168300" cy="168900"/>
            </a:xfrm>
            <a:prstGeom prst="ellipse">
              <a:avLst/>
            </a:pr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30" name="Google Shape;1430;p49"/>
            <p:cNvSpPr/>
            <p:nvPr/>
          </p:nvSpPr>
          <p:spPr>
            <a:xfrm>
              <a:off x="9626723" y="5765496"/>
              <a:ext cx="168000" cy="168900"/>
            </a:xfrm>
            <a:prstGeom prst="ellipse">
              <a:avLst/>
            </a:pr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31" name="Google Shape;1431;p49"/>
            <p:cNvSpPr/>
            <p:nvPr/>
          </p:nvSpPr>
          <p:spPr>
            <a:xfrm>
              <a:off x="9765139" y="6005269"/>
              <a:ext cx="168300" cy="168300"/>
            </a:xfrm>
            <a:prstGeom prst="ellipse">
              <a:avLst/>
            </a:pr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32" name="Google Shape;1432;p49"/>
            <p:cNvSpPr/>
            <p:nvPr/>
          </p:nvSpPr>
          <p:spPr>
            <a:xfrm>
              <a:off x="10198227" y="5672808"/>
              <a:ext cx="47838" cy="83066"/>
            </a:xfrm>
            <a:custGeom>
              <a:avLst/>
              <a:gdLst/>
              <a:ahLst/>
              <a:cxnLst/>
              <a:rect l="l" t="t" r="r" b="b"/>
              <a:pathLst>
                <a:path w="94" h="163" extrusionOk="0">
                  <a:moveTo>
                    <a:pt x="0" y="0"/>
                  </a:moveTo>
                  <a:cubicBezTo>
                    <a:pt x="20" y="23"/>
                    <a:pt x="38" y="49"/>
                    <a:pt x="54" y="77"/>
                  </a:cubicBezTo>
                  <a:cubicBezTo>
                    <a:pt x="70" y="105"/>
                    <a:pt x="83" y="134"/>
                    <a:pt x="94" y="163"/>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33" name="Google Shape;1433;p49"/>
            <p:cNvSpPr/>
            <p:nvPr/>
          </p:nvSpPr>
          <p:spPr>
            <a:xfrm>
              <a:off x="10197835" y="5944589"/>
              <a:ext cx="48230" cy="83066"/>
            </a:xfrm>
            <a:custGeom>
              <a:avLst/>
              <a:gdLst/>
              <a:ahLst/>
              <a:cxnLst/>
              <a:rect l="l" t="t" r="r" b="b"/>
              <a:pathLst>
                <a:path w="95" h="163" extrusionOk="0">
                  <a:moveTo>
                    <a:pt x="95" y="0"/>
                  </a:moveTo>
                  <a:cubicBezTo>
                    <a:pt x="84" y="29"/>
                    <a:pt x="71" y="58"/>
                    <a:pt x="55" y="85"/>
                  </a:cubicBezTo>
                  <a:cubicBezTo>
                    <a:pt x="39" y="113"/>
                    <a:pt x="20" y="139"/>
                    <a:pt x="0" y="163"/>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34" name="Google Shape;1434;p49"/>
            <p:cNvSpPr/>
            <p:nvPr/>
          </p:nvSpPr>
          <p:spPr>
            <a:xfrm>
              <a:off x="9938649" y="6122111"/>
              <a:ext cx="96263" cy="4124"/>
            </a:xfrm>
            <a:custGeom>
              <a:avLst/>
              <a:gdLst/>
              <a:ahLst/>
              <a:cxnLst/>
              <a:rect l="l" t="t" r="r" b="b"/>
              <a:pathLst>
                <a:path w="189" h="8" extrusionOk="0">
                  <a:moveTo>
                    <a:pt x="189" y="0"/>
                  </a:moveTo>
                  <a:cubicBezTo>
                    <a:pt x="158" y="5"/>
                    <a:pt x="127" y="8"/>
                    <a:pt x="95" y="8"/>
                  </a:cubicBezTo>
                  <a:cubicBezTo>
                    <a:pt x="63" y="8"/>
                    <a:pt x="31" y="5"/>
                    <a:pt x="0" y="0"/>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35" name="Google Shape;1435;p49"/>
            <p:cNvSpPr/>
            <p:nvPr/>
          </p:nvSpPr>
          <p:spPr>
            <a:xfrm>
              <a:off x="9728084" y="5944196"/>
              <a:ext cx="47838" cy="83066"/>
            </a:xfrm>
            <a:custGeom>
              <a:avLst/>
              <a:gdLst/>
              <a:ahLst/>
              <a:cxnLst/>
              <a:rect l="l" t="t" r="r" b="b"/>
              <a:pathLst>
                <a:path w="94" h="163" extrusionOk="0">
                  <a:moveTo>
                    <a:pt x="94" y="163"/>
                  </a:moveTo>
                  <a:cubicBezTo>
                    <a:pt x="74" y="140"/>
                    <a:pt x="56" y="114"/>
                    <a:pt x="40" y="86"/>
                  </a:cubicBezTo>
                  <a:cubicBezTo>
                    <a:pt x="24" y="58"/>
                    <a:pt x="11" y="30"/>
                    <a:pt x="0" y="0"/>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36" name="Google Shape;1436;p49"/>
            <p:cNvSpPr/>
            <p:nvPr/>
          </p:nvSpPr>
          <p:spPr>
            <a:xfrm>
              <a:off x="9728084" y="5672219"/>
              <a:ext cx="48230" cy="83066"/>
            </a:xfrm>
            <a:custGeom>
              <a:avLst/>
              <a:gdLst/>
              <a:ahLst/>
              <a:cxnLst/>
              <a:rect l="l" t="t" r="r" b="b"/>
              <a:pathLst>
                <a:path w="95" h="163" extrusionOk="0">
                  <a:moveTo>
                    <a:pt x="0" y="163"/>
                  </a:moveTo>
                  <a:cubicBezTo>
                    <a:pt x="11" y="134"/>
                    <a:pt x="24" y="106"/>
                    <a:pt x="40" y="78"/>
                  </a:cubicBezTo>
                  <a:cubicBezTo>
                    <a:pt x="56" y="50"/>
                    <a:pt x="75" y="24"/>
                    <a:pt x="95" y="0"/>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37" name="Google Shape;1437;p49"/>
            <p:cNvSpPr/>
            <p:nvPr/>
          </p:nvSpPr>
          <p:spPr>
            <a:xfrm>
              <a:off x="9939237" y="5573835"/>
              <a:ext cx="96263" cy="4124"/>
            </a:xfrm>
            <a:custGeom>
              <a:avLst/>
              <a:gdLst/>
              <a:ahLst/>
              <a:cxnLst/>
              <a:rect l="l" t="t" r="r" b="b"/>
              <a:pathLst>
                <a:path w="189" h="8" extrusionOk="0">
                  <a:moveTo>
                    <a:pt x="0" y="8"/>
                  </a:moveTo>
                  <a:cubicBezTo>
                    <a:pt x="31" y="3"/>
                    <a:pt x="62" y="0"/>
                    <a:pt x="94" y="0"/>
                  </a:cubicBezTo>
                  <a:cubicBezTo>
                    <a:pt x="126" y="0"/>
                    <a:pt x="158" y="3"/>
                    <a:pt x="189" y="8"/>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438" name="Google Shape;1438;p49"/>
          <p:cNvGrpSpPr/>
          <p:nvPr/>
        </p:nvGrpSpPr>
        <p:grpSpPr>
          <a:xfrm>
            <a:off x="7549176" y="3671488"/>
            <a:ext cx="445582" cy="445743"/>
            <a:chOff x="10914672" y="5489861"/>
            <a:chExt cx="719842" cy="720102"/>
          </a:xfrm>
        </p:grpSpPr>
        <p:sp>
          <p:nvSpPr>
            <p:cNvPr id="1439" name="Google Shape;1439;p49"/>
            <p:cNvSpPr/>
            <p:nvPr/>
          </p:nvSpPr>
          <p:spPr>
            <a:xfrm>
              <a:off x="11420014" y="5489861"/>
              <a:ext cx="214500" cy="215100"/>
            </a:xfrm>
            <a:prstGeom prst="ellipse">
              <a:avLst/>
            </a:pr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40" name="Google Shape;1440;p49"/>
            <p:cNvSpPr/>
            <p:nvPr/>
          </p:nvSpPr>
          <p:spPr>
            <a:xfrm>
              <a:off x="11420014" y="5994863"/>
              <a:ext cx="214500" cy="215100"/>
            </a:xfrm>
            <a:prstGeom prst="ellipse">
              <a:avLst/>
            </a:pr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41" name="Google Shape;1441;p49"/>
            <p:cNvSpPr/>
            <p:nvPr/>
          </p:nvSpPr>
          <p:spPr>
            <a:xfrm>
              <a:off x="10914672" y="5489861"/>
              <a:ext cx="214500" cy="215100"/>
            </a:xfrm>
            <a:prstGeom prst="ellipse">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42" name="Google Shape;1442;p49"/>
            <p:cNvSpPr/>
            <p:nvPr/>
          </p:nvSpPr>
          <p:spPr>
            <a:xfrm>
              <a:off x="10914672" y="5994863"/>
              <a:ext cx="214500" cy="215100"/>
            </a:xfrm>
            <a:prstGeom prst="ellipse">
              <a:avLst/>
            </a:pr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43" name="Google Shape;1443;p49"/>
            <p:cNvSpPr/>
            <p:nvPr/>
          </p:nvSpPr>
          <p:spPr>
            <a:xfrm>
              <a:off x="11595623" y="5710038"/>
              <a:ext cx="28649" cy="276082"/>
            </a:xfrm>
            <a:custGeom>
              <a:avLst/>
              <a:gdLst/>
              <a:ahLst/>
              <a:cxnLst/>
              <a:rect l="l" t="t" r="r" b="b"/>
              <a:pathLst>
                <a:path w="39" h="376" extrusionOk="0">
                  <a:moveTo>
                    <a:pt x="0" y="0"/>
                  </a:moveTo>
                  <a:cubicBezTo>
                    <a:pt x="25" y="59"/>
                    <a:pt x="39" y="123"/>
                    <a:pt x="39" y="190"/>
                  </a:cubicBezTo>
                  <a:cubicBezTo>
                    <a:pt x="39" y="256"/>
                    <a:pt x="26" y="319"/>
                    <a:pt x="2" y="376"/>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44" name="Google Shape;1444;p49"/>
            <p:cNvSpPr/>
            <p:nvPr/>
          </p:nvSpPr>
          <p:spPr>
            <a:xfrm>
              <a:off x="11138826" y="6170527"/>
              <a:ext cx="275351" cy="29145"/>
            </a:xfrm>
            <a:custGeom>
              <a:avLst/>
              <a:gdLst/>
              <a:ahLst/>
              <a:cxnLst/>
              <a:rect l="l" t="t" r="r" b="b"/>
              <a:pathLst>
                <a:path w="375" h="40" extrusionOk="0">
                  <a:moveTo>
                    <a:pt x="375" y="0"/>
                  </a:moveTo>
                  <a:cubicBezTo>
                    <a:pt x="317" y="26"/>
                    <a:pt x="253" y="40"/>
                    <a:pt x="185" y="40"/>
                  </a:cubicBezTo>
                  <a:cubicBezTo>
                    <a:pt x="119" y="40"/>
                    <a:pt x="57" y="26"/>
                    <a:pt x="0" y="2"/>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45" name="Google Shape;1445;p49"/>
            <p:cNvSpPr/>
            <p:nvPr/>
          </p:nvSpPr>
          <p:spPr>
            <a:xfrm>
              <a:off x="10925018" y="5713747"/>
              <a:ext cx="28649" cy="275287"/>
            </a:xfrm>
            <a:custGeom>
              <a:avLst/>
              <a:gdLst/>
              <a:ahLst/>
              <a:cxnLst/>
              <a:rect l="l" t="t" r="r" b="b"/>
              <a:pathLst>
                <a:path w="39" h="375" extrusionOk="0">
                  <a:moveTo>
                    <a:pt x="39" y="375"/>
                  </a:moveTo>
                  <a:cubicBezTo>
                    <a:pt x="14" y="317"/>
                    <a:pt x="0" y="253"/>
                    <a:pt x="0" y="185"/>
                  </a:cubicBezTo>
                  <a:cubicBezTo>
                    <a:pt x="0" y="120"/>
                    <a:pt x="13" y="57"/>
                    <a:pt x="37" y="0"/>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46" name="Google Shape;1446;p49"/>
            <p:cNvSpPr/>
            <p:nvPr/>
          </p:nvSpPr>
          <p:spPr>
            <a:xfrm>
              <a:off x="11135112" y="5499930"/>
              <a:ext cx="275351" cy="28880"/>
            </a:xfrm>
            <a:custGeom>
              <a:avLst/>
              <a:gdLst/>
              <a:ahLst/>
              <a:cxnLst/>
              <a:rect l="l" t="t" r="r" b="b"/>
              <a:pathLst>
                <a:path w="375" h="39" extrusionOk="0">
                  <a:moveTo>
                    <a:pt x="375" y="37"/>
                  </a:moveTo>
                  <a:cubicBezTo>
                    <a:pt x="318" y="13"/>
                    <a:pt x="256" y="0"/>
                    <a:pt x="190" y="0"/>
                  </a:cubicBezTo>
                  <a:cubicBezTo>
                    <a:pt x="122" y="0"/>
                    <a:pt x="58" y="14"/>
                    <a:pt x="0" y="39"/>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47" name="Google Shape;1447;p49"/>
            <p:cNvSpPr/>
            <p:nvPr/>
          </p:nvSpPr>
          <p:spPr>
            <a:xfrm>
              <a:off x="11578115" y="5950881"/>
              <a:ext cx="52789" cy="38948"/>
            </a:xfrm>
            <a:custGeom>
              <a:avLst/>
              <a:gdLst/>
              <a:ahLst/>
              <a:cxnLst/>
              <a:rect l="l" t="t" r="r" b="b"/>
              <a:pathLst>
                <a:path w="199" h="147" extrusionOk="0">
                  <a:moveTo>
                    <a:pt x="0" y="0"/>
                  </a:moveTo>
                  <a:lnTo>
                    <a:pt x="64" y="147"/>
                  </a:lnTo>
                  <a:lnTo>
                    <a:pt x="199" y="83"/>
                  </a:lnTo>
                </a:path>
              </a:pathLst>
            </a:custGeom>
            <a:noFill/>
            <a:ln w="285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48" name="Google Shape;1448;p49"/>
            <p:cNvSpPr/>
            <p:nvPr/>
          </p:nvSpPr>
          <p:spPr>
            <a:xfrm>
              <a:off x="11135112" y="6152776"/>
              <a:ext cx="38199" cy="52991"/>
            </a:xfrm>
            <a:custGeom>
              <a:avLst/>
              <a:gdLst/>
              <a:ahLst/>
              <a:cxnLst/>
              <a:rect l="l" t="t" r="r" b="b"/>
              <a:pathLst>
                <a:path w="144" h="200" extrusionOk="0">
                  <a:moveTo>
                    <a:pt x="144" y="0"/>
                  </a:moveTo>
                  <a:lnTo>
                    <a:pt x="0" y="67"/>
                  </a:lnTo>
                  <a:lnTo>
                    <a:pt x="64" y="200"/>
                  </a:lnTo>
                </a:path>
              </a:pathLst>
            </a:custGeom>
            <a:noFill/>
            <a:ln w="285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49" name="Google Shape;1449;p49"/>
            <p:cNvSpPr/>
            <p:nvPr/>
          </p:nvSpPr>
          <p:spPr>
            <a:xfrm>
              <a:off x="10918386" y="5710038"/>
              <a:ext cx="53054" cy="38154"/>
            </a:xfrm>
            <a:custGeom>
              <a:avLst/>
              <a:gdLst/>
              <a:ahLst/>
              <a:cxnLst/>
              <a:rect l="l" t="t" r="r" b="b"/>
              <a:pathLst>
                <a:path w="200" h="144" extrusionOk="0">
                  <a:moveTo>
                    <a:pt x="200" y="144"/>
                  </a:moveTo>
                  <a:lnTo>
                    <a:pt x="136" y="0"/>
                  </a:lnTo>
                  <a:lnTo>
                    <a:pt x="0" y="64"/>
                  </a:lnTo>
                </a:path>
              </a:pathLst>
            </a:custGeom>
            <a:noFill/>
            <a:ln w="285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50" name="Google Shape;1450;p49"/>
            <p:cNvSpPr/>
            <p:nvPr/>
          </p:nvSpPr>
          <p:spPr>
            <a:xfrm>
              <a:off x="11375979" y="5493571"/>
              <a:ext cx="38199" cy="52726"/>
            </a:xfrm>
            <a:custGeom>
              <a:avLst/>
              <a:gdLst/>
              <a:ahLst/>
              <a:cxnLst/>
              <a:rect l="l" t="t" r="r" b="b"/>
              <a:pathLst>
                <a:path w="144" h="199" extrusionOk="0">
                  <a:moveTo>
                    <a:pt x="0" y="199"/>
                  </a:moveTo>
                  <a:lnTo>
                    <a:pt x="144" y="135"/>
                  </a:lnTo>
                  <a:lnTo>
                    <a:pt x="81" y="0"/>
                  </a:lnTo>
                </a:path>
              </a:pathLst>
            </a:custGeom>
            <a:noFill/>
            <a:ln w="285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451" name="Google Shape;1451;p49"/>
          <p:cNvGrpSpPr/>
          <p:nvPr/>
        </p:nvGrpSpPr>
        <p:grpSpPr>
          <a:xfrm>
            <a:off x="5954636" y="3681752"/>
            <a:ext cx="445821" cy="425246"/>
            <a:chOff x="8338678" y="5506443"/>
            <a:chExt cx="720227" cy="686988"/>
          </a:xfrm>
        </p:grpSpPr>
        <p:sp>
          <p:nvSpPr>
            <p:cNvPr id="1452" name="Google Shape;1452;p49"/>
            <p:cNvSpPr/>
            <p:nvPr/>
          </p:nvSpPr>
          <p:spPr>
            <a:xfrm>
              <a:off x="8706181" y="5506443"/>
              <a:ext cx="230803" cy="263259"/>
            </a:xfrm>
            <a:custGeom>
              <a:avLst/>
              <a:gdLst/>
              <a:ahLst/>
              <a:cxnLst/>
              <a:rect l="l" t="t" r="r" b="b"/>
              <a:pathLst>
                <a:path w="378" h="432" extrusionOk="0">
                  <a:moveTo>
                    <a:pt x="378" y="119"/>
                  </a:moveTo>
                  <a:cubicBezTo>
                    <a:pt x="378" y="111"/>
                    <a:pt x="374" y="105"/>
                    <a:pt x="367" y="101"/>
                  </a:cubicBezTo>
                  <a:cubicBezTo>
                    <a:pt x="199" y="4"/>
                    <a:pt x="199" y="4"/>
                    <a:pt x="199" y="4"/>
                  </a:cubicBezTo>
                  <a:cubicBezTo>
                    <a:pt x="193" y="0"/>
                    <a:pt x="185" y="0"/>
                    <a:pt x="178" y="4"/>
                  </a:cubicBezTo>
                  <a:cubicBezTo>
                    <a:pt x="11" y="101"/>
                    <a:pt x="11" y="101"/>
                    <a:pt x="11" y="101"/>
                  </a:cubicBezTo>
                  <a:cubicBezTo>
                    <a:pt x="4" y="104"/>
                    <a:pt x="0" y="111"/>
                    <a:pt x="0" y="119"/>
                  </a:cubicBezTo>
                  <a:cubicBezTo>
                    <a:pt x="0" y="313"/>
                    <a:pt x="0" y="313"/>
                    <a:pt x="0" y="313"/>
                  </a:cubicBezTo>
                  <a:cubicBezTo>
                    <a:pt x="0" y="313"/>
                    <a:pt x="0" y="313"/>
                    <a:pt x="0" y="314"/>
                  </a:cubicBezTo>
                  <a:cubicBezTo>
                    <a:pt x="0" y="321"/>
                    <a:pt x="4" y="327"/>
                    <a:pt x="10" y="331"/>
                  </a:cubicBezTo>
                  <a:cubicBezTo>
                    <a:pt x="178" y="428"/>
                    <a:pt x="178" y="428"/>
                    <a:pt x="178" y="428"/>
                  </a:cubicBezTo>
                  <a:cubicBezTo>
                    <a:pt x="185" y="432"/>
                    <a:pt x="193" y="432"/>
                    <a:pt x="199" y="428"/>
                  </a:cubicBezTo>
                  <a:cubicBezTo>
                    <a:pt x="367" y="331"/>
                    <a:pt x="367" y="331"/>
                    <a:pt x="367" y="331"/>
                  </a:cubicBezTo>
                  <a:cubicBezTo>
                    <a:pt x="373" y="327"/>
                    <a:pt x="377" y="321"/>
                    <a:pt x="378" y="314"/>
                  </a:cubicBezTo>
                  <a:cubicBezTo>
                    <a:pt x="378" y="313"/>
                    <a:pt x="378" y="313"/>
                    <a:pt x="378" y="313"/>
                  </a:cubicBezTo>
                  <a:cubicBezTo>
                    <a:pt x="378" y="119"/>
                    <a:pt x="378" y="119"/>
                    <a:pt x="378" y="119"/>
                  </a:cubicBezTo>
                  <a:cubicBezTo>
                    <a:pt x="378" y="119"/>
                    <a:pt x="378" y="119"/>
                    <a:pt x="378" y="119"/>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53" name="Google Shape;1453;p49"/>
            <p:cNvSpPr/>
            <p:nvPr/>
          </p:nvSpPr>
          <p:spPr>
            <a:xfrm>
              <a:off x="8460817" y="5506443"/>
              <a:ext cx="230586" cy="263259"/>
            </a:xfrm>
            <a:custGeom>
              <a:avLst/>
              <a:gdLst/>
              <a:ahLst/>
              <a:cxnLst/>
              <a:rect l="l" t="t" r="r" b="b"/>
              <a:pathLst>
                <a:path w="378" h="432" extrusionOk="0">
                  <a:moveTo>
                    <a:pt x="378" y="119"/>
                  </a:moveTo>
                  <a:cubicBezTo>
                    <a:pt x="378" y="111"/>
                    <a:pt x="374" y="105"/>
                    <a:pt x="368" y="101"/>
                  </a:cubicBezTo>
                  <a:cubicBezTo>
                    <a:pt x="200" y="4"/>
                    <a:pt x="200" y="4"/>
                    <a:pt x="200" y="4"/>
                  </a:cubicBezTo>
                  <a:cubicBezTo>
                    <a:pt x="193" y="0"/>
                    <a:pt x="185" y="0"/>
                    <a:pt x="179" y="4"/>
                  </a:cubicBezTo>
                  <a:cubicBezTo>
                    <a:pt x="11" y="101"/>
                    <a:pt x="11" y="101"/>
                    <a:pt x="11" y="101"/>
                  </a:cubicBezTo>
                  <a:cubicBezTo>
                    <a:pt x="4" y="104"/>
                    <a:pt x="0" y="111"/>
                    <a:pt x="0" y="119"/>
                  </a:cubicBezTo>
                  <a:cubicBezTo>
                    <a:pt x="0" y="313"/>
                    <a:pt x="0" y="313"/>
                    <a:pt x="0" y="313"/>
                  </a:cubicBezTo>
                  <a:cubicBezTo>
                    <a:pt x="0" y="313"/>
                    <a:pt x="0" y="313"/>
                    <a:pt x="0" y="314"/>
                  </a:cubicBezTo>
                  <a:cubicBezTo>
                    <a:pt x="1" y="321"/>
                    <a:pt x="5" y="327"/>
                    <a:pt x="11" y="331"/>
                  </a:cubicBezTo>
                  <a:cubicBezTo>
                    <a:pt x="179" y="428"/>
                    <a:pt x="179" y="428"/>
                    <a:pt x="179" y="428"/>
                  </a:cubicBezTo>
                  <a:cubicBezTo>
                    <a:pt x="185" y="432"/>
                    <a:pt x="193" y="432"/>
                    <a:pt x="200" y="428"/>
                  </a:cubicBezTo>
                  <a:cubicBezTo>
                    <a:pt x="367" y="331"/>
                    <a:pt x="367" y="331"/>
                    <a:pt x="367" y="331"/>
                  </a:cubicBezTo>
                  <a:cubicBezTo>
                    <a:pt x="374" y="327"/>
                    <a:pt x="378" y="321"/>
                    <a:pt x="378" y="314"/>
                  </a:cubicBezTo>
                  <a:cubicBezTo>
                    <a:pt x="378" y="313"/>
                    <a:pt x="378" y="313"/>
                    <a:pt x="378" y="313"/>
                  </a:cubicBezTo>
                  <a:cubicBezTo>
                    <a:pt x="378" y="119"/>
                    <a:pt x="378" y="119"/>
                    <a:pt x="378" y="119"/>
                  </a:cubicBezTo>
                  <a:cubicBezTo>
                    <a:pt x="378" y="119"/>
                    <a:pt x="378" y="119"/>
                    <a:pt x="378" y="119"/>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54" name="Google Shape;1454;p49"/>
            <p:cNvSpPr/>
            <p:nvPr/>
          </p:nvSpPr>
          <p:spPr>
            <a:xfrm>
              <a:off x="8338678" y="5718525"/>
              <a:ext cx="230151" cy="262608"/>
            </a:xfrm>
            <a:custGeom>
              <a:avLst/>
              <a:gdLst/>
              <a:ahLst/>
              <a:cxnLst/>
              <a:rect l="l" t="t" r="r" b="b"/>
              <a:pathLst>
                <a:path w="377" h="431" extrusionOk="0">
                  <a:moveTo>
                    <a:pt x="377" y="119"/>
                  </a:moveTo>
                  <a:cubicBezTo>
                    <a:pt x="377" y="111"/>
                    <a:pt x="373" y="105"/>
                    <a:pt x="367" y="101"/>
                  </a:cubicBezTo>
                  <a:cubicBezTo>
                    <a:pt x="199" y="4"/>
                    <a:pt x="199" y="4"/>
                    <a:pt x="199" y="4"/>
                  </a:cubicBezTo>
                  <a:cubicBezTo>
                    <a:pt x="193" y="0"/>
                    <a:pt x="185" y="0"/>
                    <a:pt x="178" y="4"/>
                  </a:cubicBezTo>
                  <a:cubicBezTo>
                    <a:pt x="10" y="101"/>
                    <a:pt x="10" y="101"/>
                    <a:pt x="10" y="101"/>
                  </a:cubicBezTo>
                  <a:cubicBezTo>
                    <a:pt x="4" y="104"/>
                    <a:pt x="0" y="111"/>
                    <a:pt x="0" y="119"/>
                  </a:cubicBezTo>
                  <a:cubicBezTo>
                    <a:pt x="0" y="119"/>
                    <a:pt x="0" y="119"/>
                    <a:pt x="0" y="119"/>
                  </a:cubicBezTo>
                  <a:cubicBezTo>
                    <a:pt x="0" y="313"/>
                    <a:pt x="0" y="313"/>
                    <a:pt x="0" y="313"/>
                  </a:cubicBezTo>
                  <a:cubicBezTo>
                    <a:pt x="0" y="313"/>
                    <a:pt x="0" y="313"/>
                    <a:pt x="0" y="313"/>
                  </a:cubicBezTo>
                  <a:cubicBezTo>
                    <a:pt x="0" y="321"/>
                    <a:pt x="4" y="327"/>
                    <a:pt x="10" y="331"/>
                  </a:cubicBezTo>
                  <a:cubicBezTo>
                    <a:pt x="178" y="428"/>
                    <a:pt x="178" y="428"/>
                    <a:pt x="178" y="428"/>
                  </a:cubicBezTo>
                  <a:cubicBezTo>
                    <a:pt x="184" y="431"/>
                    <a:pt x="192" y="431"/>
                    <a:pt x="199" y="428"/>
                  </a:cubicBezTo>
                  <a:cubicBezTo>
                    <a:pt x="367" y="331"/>
                    <a:pt x="367" y="331"/>
                    <a:pt x="367" y="331"/>
                  </a:cubicBezTo>
                  <a:cubicBezTo>
                    <a:pt x="373" y="327"/>
                    <a:pt x="377" y="321"/>
                    <a:pt x="377" y="313"/>
                  </a:cubicBezTo>
                  <a:cubicBezTo>
                    <a:pt x="377" y="313"/>
                    <a:pt x="377" y="313"/>
                    <a:pt x="377" y="313"/>
                  </a:cubicBezTo>
                  <a:cubicBezTo>
                    <a:pt x="377" y="119"/>
                    <a:pt x="377" y="119"/>
                    <a:pt x="377" y="119"/>
                  </a:cubicBezTo>
                  <a:cubicBezTo>
                    <a:pt x="377" y="119"/>
                    <a:pt x="377" y="119"/>
                    <a:pt x="377" y="119"/>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55" name="Google Shape;1455;p49"/>
            <p:cNvSpPr/>
            <p:nvPr/>
          </p:nvSpPr>
          <p:spPr>
            <a:xfrm>
              <a:off x="8828754" y="5718525"/>
              <a:ext cx="230151" cy="262608"/>
            </a:xfrm>
            <a:custGeom>
              <a:avLst/>
              <a:gdLst/>
              <a:ahLst/>
              <a:cxnLst/>
              <a:rect l="l" t="t" r="r" b="b"/>
              <a:pathLst>
                <a:path w="377" h="431" extrusionOk="0">
                  <a:moveTo>
                    <a:pt x="377" y="119"/>
                  </a:moveTo>
                  <a:cubicBezTo>
                    <a:pt x="377" y="111"/>
                    <a:pt x="373" y="105"/>
                    <a:pt x="367" y="101"/>
                  </a:cubicBezTo>
                  <a:cubicBezTo>
                    <a:pt x="199" y="4"/>
                    <a:pt x="199" y="4"/>
                    <a:pt x="199" y="4"/>
                  </a:cubicBezTo>
                  <a:cubicBezTo>
                    <a:pt x="193" y="0"/>
                    <a:pt x="185" y="0"/>
                    <a:pt x="178" y="4"/>
                  </a:cubicBezTo>
                  <a:cubicBezTo>
                    <a:pt x="10" y="101"/>
                    <a:pt x="10" y="101"/>
                    <a:pt x="10" y="101"/>
                  </a:cubicBezTo>
                  <a:cubicBezTo>
                    <a:pt x="4" y="104"/>
                    <a:pt x="0" y="111"/>
                    <a:pt x="0" y="119"/>
                  </a:cubicBezTo>
                  <a:cubicBezTo>
                    <a:pt x="0" y="119"/>
                    <a:pt x="0" y="119"/>
                    <a:pt x="0" y="119"/>
                  </a:cubicBezTo>
                  <a:cubicBezTo>
                    <a:pt x="0" y="313"/>
                    <a:pt x="0" y="313"/>
                    <a:pt x="0" y="313"/>
                  </a:cubicBezTo>
                  <a:cubicBezTo>
                    <a:pt x="0" y="313"/>
                    <a:pt x="0" y="313"/>
                    <a:pt x="0" y="313"/>
                  </a:cubicBezTo>
                  <a:cubicBezTo>
                    <a:pt x="0" y="321"/>
                    <a:pt x="4" y="327"/>
                    <a:pt x="10" y="331"/>
                  </a:cubicBezTo>
                  <a:cubicBezTo>
                    <a:pt x="178" y="428"/>
                    <a:pt x="178" y="428"/>
                    <a:pt x="178" y="428"/>
                  </a:cubicBezTo>
                  <a:cubicBezTo>
                    <a:pt x="184" y="431"/>
                    <a:pt x="192" y="431"/>
                    <a:pt x="199" y="428"/>
                  </a:cubicBezTo>
                  <a:cubicBezTo>
                    <a:pt x="367" y="331"/>
                    <a:pt x="367" y="331"/>
                    <a:pt x="367" y="331"/>
                  </a:cubicBezTo>
                  <a:cubicBezTo>
                    <a:pt x="373" y="327"/>
                    <a:pt x="377" y="321"/>
                    <a:pt x="377" y="313"/>
                  </a:cubicBezTo>
                  <a:cubicBezTo>
                    <a:pt x="377" y="313"/>
                    <a:pt x="377" y="313"/>
                    <a:pt x="377" y="313"/>
                  </a:cubicBezTo>
                  <a:cubicBezTo>
                    <a:pt x="377" y="119"/>
                    <a:pt x="377" y="119"/>
                    <a:pt x="377" y="119"/>
                  </a:cubicBezTo>
                  <a:cubicBezTo>
                    <a:pt x="377" y="119"/>
                    <a:pt x="377" y="119"/>
                    <a:pt x="377" y="119"/>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56" name="Google Shape;1456;p49"/>
            <p:cNvSpPr/>
            <p:nvPr/>
          </p:nvSpPr>
          <p:spPr>
            <a:xfrm>
              <a:off x="8706181" y="5930607"/>
              <a:ext cx="230803" cy="262825"/>
            </a:xfrm>
            <a:custGeom>
              <a:avLst/>
              <a:gdLst/>
              <a:ahLst/>
              <a:cxnLst/>
              <a:rect l="l" t="t" r="r" b="b"/>
              <a:pathLst>
                <a:path w="378" h="431" extrusionOk="0">
                  <a:moveTo>
                    <a:pt x="378" y="118"/>
                  </a:moveTo>
                  <a:cubicBezTo>
                    <a:pt x="377" y="111"/>
                    <a:pt x="374" y="104"/>
                    <a:pt x="367" y="100"/>
                  </a:cubicBezTo>
                  <a:cubicBezTo>
                    <a:pt x="200" y="3"/>
                    <a:pt x="200" y="3"/>
                    <a:pt x="200" y="3"/>
                  </a:cubicBezTo>
                  <a:cubicBezTo>
                    <a:pt x="193" y="0"/>
                    <a:pt x="185" y="0"/>
                    <a:pt x="179" y="3"/>
                  </a:cubicBezTo>
                  <a:cubicBezTo>
                    <a:pt x="11" y="100"/>
                    <a:pt x="11" y="100"/>
                    <a:pt x="11" y="100"/>
                  </a:cubicBezTo>
                  <a:cubicBezTo>
                    <a:pt x="4" y="104"/>
                    <a:pt x="0" y="111"/>
                    <a:pt x="0" y="118"/>
                  </a:cubicBezTo>
                  <a:cubicBezTo>
                    <a:pt x="0" y="118"/>
                    <a:pt x="0" y="118"/>
                    <a:pt x="0" y="118"/>
                  </a:cubicBezTo>
                  <a:cubicBezTo>
                    <a:pt x="0" y="312"/>
                    <a:pt x="0" y="312"/>
                    <a:pt x="0" y="312"/>
                  </a:cubicBezTo>
                  <a:cubicBezTo>
                    <a:pt x="0" y="312"/>
                    <a:pt x="0" y="312"/>
                    <a:pt x="0" y="313"/>
                  </a:cubicBezTo>
                  <a:cubicBezTo>
                    <a:pt x="0" y="320"/>
                    <a:pt x="4" y="327"/>
                    <a:pt x="11" y="330"/>
                  </a:cubicBezTo>
                  <a:cubicBezTo>
                    <a:pt x="178" y="427"/>
                    <a:pt x="178" y="427"/>
                    <a:pt x="178" y="427"/>
                  </a:cubicBezTo>
                  <a:cubicBezTo>
                    <a:pt x="185" y="431"/>
                    <a:pt x="193" y="431"/>
                    <a:pt x="199" y="427"/>
                  </a:cubicBezTo>
                  <a:cubicBezTo>
                    <a:pt x="367" y="330"/>
                    <a:pt x="367" y="330"/>
                    <a:pt x="367" y="330"/>
                  </a:cubicBezTo>
                  <a:cubicBezTo>
                    <a:pt x="374" y="327"/>
                    <a:pt x="377" y="320"/>
                    <a:pt x="378" y="313"/>
                  </a:cubicBezTo>
                  <a:cubicBezTo>
                    <a:pt x="378" y="313"/>
                    <a:pt x="378" y="312"/>
                    <a:pt x="378" y="312"/>
                  </a:cubicBezTo>
                  <a:cubicBezTo>
                    <a:pt x="378" y="119"/>
                    <a:pt x="378" y="119"/>
                    <a:pt x="378" y="119"/>
                  </a:cubicBezTo>
                  <a:cubicBezTo>
                    <a:pt x="378" y="118"/>
                    <a:pt x="378" y="118"/>
                    <a:pt x="378" y="118"/>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57" name="Google Shape;1457;p49"/>
            <p:cNvSpPr/>
            <p:nvPr/>
          </p:nvSpPr>
          <p:spPr>
            <a:xfrm>
              <a:off x="8460817" y="5930607"/>
              <a:ext cx="230586" cy="262825"/>
            </a:xfrm>
            <a:custGeom>
              <a:avLst/>
              <a:gdLst/>
              <a:ahLst/>
              <a:cxnLst/>
              <a:rect l="l" t="t" r="r" b="b"/>
              <a:pathLst>
                <a:path w="378" h="431" extrusionOk="0">
                  <a:moveTo>
                    <a:pt x="378" y="118"/>
                  </a:moveTo>
                  <a:cubicBezTo>
                    <a:pt x="378" y="111"/>
                    <a:pt x="374" y="104"/>
                    <a:pt x="367" y="100"/>
                  </a:cubicBezTo>
                  <a:cubicBezTo>
                    <a:pt x="200" y="3"/>
                    <a:pt x="200" y="3"/>
                    <a:pt x="200" y="3"/>
                  </a:cubicBezTo>
                  <a:cubicBezTo>
                    <a:pt x="193" y="0"/>
                    <a:pt x="185" y="0"/>
                    <a:pt x="179" y="3"/>
                  </a:cubicBezTo>
                  <a:cubicBezTo>
                    <a:pt x="11" y="100"/>
                    <a:pt x="11" y="100"/>
                    <a:pt x="11" y="100"/>
                  </a:cubicBezTo>
                  <a:cubicBezTo>
                    <a:pt x="4" y="104"/>
                    <a:pt x="1" y="111"/>
                    <a:pt x="0" y="118"/>
                  </a:cubicBezTo>
                  <a:cubicBezTo>
                    <a:pt x="0" y="118"/>
                    <a:pt x="0" y="118"/>
                    <a:pt x="0" y="118"/>
                  </a:cubicBezTo>
                  <a:cubicBezTo>
                    <a:pt x="0" y="312"/>
                    <a:pt x="0" y="312"/>
                    <a:pt x="0" y="312"/>
                  </a:cubicBezTo>
                  <a:cubicBezTo>
                    <a:pt x="0" y="312"/>
                    <a:pt x="0" y="312"/>
                    <a:pt x="0" y="313"/>
                  </a:cubicBezTo>
                  <a:cubicBezTo>
                    <a:pt x="1" y="320"/>
                    <a:pt x="4" y="327"/>
                    <a:pt x="11" y="330"/>
                  </a:cubicBezTo>
                  <a:cubicBezTo>
                    <a:pt x="179" y="427"/>
                    <a:pt x="179" y="427"/>
                    <a:pt x="179" y="427"/>
                  </a:cubicBezTo>
                  <a:cubicBezTo>
                    <a:pt x="185" y="431"/>
                    <a:pt x="193" y="431"/>
                    <a:pt x="199" y="427"/>
                  </a:cubicBezTo>
                  <a:cubicBezTo>
                    <a:pt x="367" y="330"/>
                    <a:pt x="367" y="330"/>
                    <a:pt x="367" y="330"/>
                  </a:cubicBezTo>
                  <a:cubicBezTo>
                    <a:pt x="374" y="327"/>
                    <a:pt x="378" y="320"/>
                    <a:pt x="378" y="313"/>
                  </a:cubicBezTo>
                  <a:cubicBezTo>
                    <a:pt x="378" y="313"/>
                    <a:pt x="378" y="312"/>
                    <a:pt x="378" y="312"/>
                  </a:cubicBezTo>
                  <a:cubicBezTo>
                    <a:pt x="378" y="119"/>
                    <a:pt x="378" y="119"/>
                    <a:pt x="378" y="119"/>
                  </a:cubicBezTo>
                  <a:cubicBezTo>
                    <a:pt x="378" y="118"/>
                    <a:pt x="378" y="118"/>
                    <a:pt x="378" y="11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458" name="Google Shape;1458;p49"/>
          <p:cNvGrpSpPr/>
          <p:nvPr/>
        </p:nvGrpSpPr>
        <p:grpSpPr>
          <a:xfrm>
            <a:off x="2676293" y="3736342"/>
            <a:ext cx="1336824" cy="316035"/>
            <a:chOff x="3042485" y="5594633"/>
            <a:chExt cx="2159652" cy="510557"/>
          </a:xfrm>
        </p:grpSpPr>
        <p:sp>
          <p:nvSpPr>
            <p:cNvPr id="1459" name="Google Shape;1459;p49"/>
            <p:cNvSpPr/>
            <p:nvPr/>
          </p:nvSpPr>
          <p:spPr>
            <a:xfrm>
              <a:off x="3042485" y="5869690"/>
              <a:ext cx="235200" cy="235500"/>
            </a:xfrm>
            <a:prstGeom prst="ellipse">
              <a:avLst/>
            </a:prstGeom>
            <a:solidFill>
              <a:srgbClr val="F1C23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60" name="Google Shape;1460;p49"/>
            <p:cNvSpPr/>
            <p:nvPr/>
          </p:nvSpPr>
          <p:spPr>
            <a:xfrm>
              <a:off x="3317231" y="5594633"/>
              <a:ext cx="235200" cy="235500"/>
            </a:xfrm>
            <a:prstGeom prst="ellipse">
              <a:avLst/>
            </a:prstGeom>
            <a:solidFill>
              <a:srgbClr val="E691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61" name="Google Shape;1461;p49"/>
            <p:cNvSpPr/>
            <p:nvPr/>
          </p:nvSpPr>
          <p:spPr>
            <a:xfrm>
              <a:off x="3591976" y="5869690"/>
              <a:ext cx="236100" cy="235500"/>
            </a:xfrm>
            <a:prstGeom prst="ellipse">
              <a:avLst/>
            </a:prstGeom>
            <a:solidFill>
              <a:srgbClr val="CC00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62" name="Google Shape;1462;p49"/>
            <p:cNvSpPr/>
            <p:nvPr/>
          </p:nvSpPr>
          <p:spPr>
            <a:xfrm>
              <a:off x="3866722" y="5594633"/>
              <a:ext cx="236100" cy="235500"/>
            </a:xfrm>
            <a:prstGeom prst="ellipse">
              <a:avLst/>
            </a:prstGeom>
            <a:solidFill>
              <a:srgbClr val="A64D7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63" name="Google Shape;1463;p49"/>
            <p:cNvSpPr/>
            <p:nvPr/>
          </p:nvSpPr>
          <p:spPr>
            <a:xfrm>
              <a:off x="4141467" y="5869690"/>
              <a:ext cx="236100" cy="235500"/>
            </a:xfrm>
            <a:prstGeom prst="ellipse">
              <a:avLst/>
            </a:prstGeom>
            <a:solidFill>
              <a:srgbClr val="674EA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64" name="Google Shape;1464;p49"/>
            <p:cNvSpPr/>
            <p:nvPr/>
          </p:nvSpPr>
          <p:spPr>
            <a:xfrm>
              <a:off x="4417146" y="5594633"/>
              <a:ext cx="235200" cy="235500"/>
            </a:xfrm>
            <a:prstGeom prst="ellipse">
              <a:avLst/>
            </a:pr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65" name="Google Shape;1465;p49"/>
            <p:cNvSpPr/>
            <p:nvPr/>
          </p:nvSpPr>
          <p:spPr>
            <a:xfrm>
              <a:off x="4691892" y="5869690"/>
              <a:ext cx="235500" cy="235500"/>
            </a:xfrm>
            <a:prstGeom prst="ellipse">
              <a:avLst/>
            </a:prstGeom>
            <a:solidFill>
              <a:srgbClr val="45818E"/>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66" name="Google Shape;1466;p49"/>
            <p:cNvSpPr/>
            <p:nvPr/>
          </p:nvSpPr>
          <p:spPr>
            <a:xfrm>
              <a:off x="4966637" y="5594633"/>
              <a:ext cx="235500" cy="235500"/>
            </a:xfrm>
            <a:prstGeom prst="ellipse">
              <a:avLst/>
            </a:pr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67" name="Google Shape;1467;p49"/>
            <p:cNvSpPr/>
            <p:nvPr/>
          </p:nvSpPr>
          <p:spPr>
            <a:xfrm>
              <a:off x="3210195" y="5762654"/>
              <a:ext cx="174555" cy="174555"/>
            </a:xfrm>
            <a:custGeom>
              <a:avLst/>
              <a:gdLst/>
              <a:ahLst/>
              <a:cxnLst/>
              <a:rect l="l" t="t" r="r" b="b"/>
              <a:pathLst>
                <a:path w="217" h="217" extrusionOk="0">
                  <a:moveTo>
                    <a:pt x="128" y="0"/>
                  </a:moveTo>
                  <a:cubicBezTo>
                    <a:pt x="115" y="74"/>
                    <a:pt x="74" y="114"/>
                    <a:pt x="0" y="128"/>
                  </a:cubicBezTo>
                  <a:cubicBezTo>
                    <a:pt x="41" y="144"/>
                    <a:pt x="73" y="176"/>
                    <a:pt x="89" y="217"/>
                  </a:cubicBezTo>
                  <a:cubicBezTo>
                    <a:pt x="103" y="143"/>
                    <a:pt x="143" y="102"/>
                    <a:pt x="217" y="89"/>
                  </a:cubicBezTo>
                  <a:cubicBezTo>
                    <a:pt x="177" y="73"/>
                    <a:pt x="144" y="40"/>
                    <a:pt x="128"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68" name="Google Shape;1468;p49"/>
            <p:cNvSpPr/>
            <p:nvPr/>
          </p:nvSpPr>
          <p:spPr>
            <a:xfrm>
              <a:off x="3485252" y="5762654"/>
              <a:ext cx="174244" cy="174555"/>
            </a:xfrm>
            <a:custGeom>
              <a:avLst/>
              <a:gdLst/>
              <a:ahLst/>
              <a:cxnLst/>
              <a:rect l="l" t="t" r="r" b="b"/>
              <a:pathLst>
                <a:path w="217" h="217" extrusionOk="0">
                  <a:moveTo>
                    <a:pt x="0" y="89"/>
                  </a:moveTo>
                  <a:cubicBezTo>
                    <a:pt x="74" y="102"/>
                    <a:pt x="115" y="143"/>
                    <a:pt x="128" y="217"/>
                  </a:cubicBezTo>
                  <a:cubicBezTo>
                    <a:pt x="145" y="176"/>
                    <a:pt x="177" y="144"/>
                    <a:pt x="217" y="128"/>
                  </a:cubicBezTo>
                  <a:cubicBezTo>
                    <a:pt x="143" y="114"/>
                    <a:pt x="103" y="74"/>
                    <a:pt x="90" y="0"/>
                  </a:cubicBezTo>
                  <a:cubicBezTo>
                    <a:pt x="73" y="40"/>
                    <a:pt x="41" y="73"/>
                    <a:pt x="0" y="8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69" name="Google Shape;1469;p49"/>
            <p:cNvSpPr/>
            <p:nvPr/>
          </p:nvSpPr>
          <p:spPr>
            <a:xfrm>
              <a:off x="3760620" y="5762654"/>
              <a:ext cx="173622" cy="174555"/>
            </a:xfrm>
            <a:custGeom>
              <a:avLst/>
              <a:gdLst/>
              <a:ahLst/>
              <a:cxnLst/>
              <a:rect l="l" t="t" r="r" b="b"/>
              <a:pathLst>
                <a:path w="216" h="217" extrusionOk="0">
                  <a:moveTo>
                    <a:pt x="127" y="0"/>
                  </a:moveTo>
                  <a:cubicBezTo>
                    <a:pt x="114" y="74"/>
                    <a:pt x="74" y="114"/>
                    <a:pt x="0" y="128"/>
                  </a:cubicBezTo>
                  <a:cubicBezTo>
                    <a:pt x="40" y="144"/>
                    <a:pt x="72" y="176"/>
                    <a:pt x="89" y="217"/>
                  </a:cubicBezTo>
                  <a:cubicBezTo>
                    <a:pt x="102" y="143"/>
                    <a:pt x="142" y="102"/>
                    <a:pt x="216" y="89"/>
                  </a:cubicBezTo>
                  <a:cubicBezTo>
                    <a:pt x="176" y="73"/>
                    <a:pt x="144" y="40"/>
                    <a:pt x="127"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70" name="Google Shape;1470;p49"/>
            <p:cNvSpPr/>
            <p:nvPr/>
          </p:nvSpPr>
          <p:spPr>
            <a:xfrm>
              <a:off x="4035365" y="5762654"/>
              <a:ext cx="173622" cy="174555"/>
            </a:xfrm>
            <a:custGeom>
              <a:avLst/>
              <a:gdLst/>
              <a:ahLst/>
              <a:cxnLst/>
              <a:rect l="l" t="t" r="r" b="b"/>
              <a:pathLst>
                <a:path w="216" h="217" extrusionOk="0">
                  <a:moveTo>
                    <a:pt x="0" y="89"/>
                  </a:moveTo>
                  <a:cubicBezTo>
                    <a:pt x="74" y="102"/>
                    <a:pt x="114" y="143"/>
                    <a:pt x="127" y="217"/>
                  </a:cubicBezTo>
                  <a:cubicBezTo>
                    <a:pt x="144" y="176"/>
                    <a:pt x="176" y="144"/>
                    <a:pt x="216" y="128"/>
                  </a:cubicBezTo>
                  <a:cubicBezTo>
                    <a:pt x="142" y="114"/>
                    <a:pt x="102" y="74"/>
                    <a:pt x="89" y="0"/>
                  </a:cubicBezTo>
                  <a:cubicBezTo>
                    <a:pt x="72" y="40"/>
                    <a:pt x="40" y="73"/>
                    <a:pt x="0" y="8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71" name="Google Shape;1471;p49"/>
            <p:cNvSpPr/>
            <p:nvPr/>
          </p:nvSpPr>
          <p:spPr>
            <a:xfrm>
              <a:off x="4310111" y="5762654"/>
              <a:ext cx="173622" cy="174555"/>
            </a:xfrm>
            <a:custGeom>
              <a:avLst/>
              <a:gdLst/>
              <a:ahLst/>
              <a:cxnLst/>
              <a:rect l="l" t="t" r="r" b="b"/>
              <a:pathLst>
                <a:path w="216" h="217" extrusionOk="0">
                  <a:moveTo>
                    <a:pt x="127" y="0"/>
                  </a:moveTo>
                  <a:cubicBezTo>
                    <a:pt x="114" y="74"/>
                    <a:pt x="74" y="114"/>
                    <a:pt x="0" y="128"/>
                  </a:cubicBezTo>
                  <a:cubicBezTo>
                    <a:pt x="40" y="144"/>
                    <a:pt x="72" y="176"/>
                    <a:pt x="89" y="217"/>
                  </a:cubicBezTo>
                  <a:cubicBezTo>
                    <a:pt x="102" y="143"/>
                    <a:pt x="142" y="102"/>
                    <a:pt x="216" y="89"/>
                  </a:cubicBezTo>
                  <a:cubicBezTo>
                    <a:pt x="176" y="73"/>
                    <a:pt x="144" y="40"/>
                    <a:pt x="127"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72" name="Google Shape;1472;p49"/>
            <p:cNvSpPr/>
            <p:nvPr/>
          </p:nvSpPr>
          <p:spPr>
            <a:xfrm>
              <a:off x="4585167" y="5762654"/>
              <a:ext cx="174244" cy="174555"/>
            </a:xfrm>
            <a:custGeom>
              <a:avLst/>
              <a:gdLst/>
              <a:ahLst/>
              <a:cxnLst/>
              <a:rect l="l" t="t" r="r" b="b"/>
              <a:pathLst>
                <a:path w="217" h="217" extrusionOk="0">
                  <a:moveTo>
                    <a:pt x="0" y="89"/>
                  </a:moveTo>
                  <a:cubicBezTo>
                    <a:pt x="74" y="102"/>
                    <a:pt x="114" y="143"/>
                    <a:pt x="128" y="217"/>
                  </a:cubicBezTo>
                  <a:cubicBezTo>
                    <a:pt x="144" y="176"/>
                    <a:pt x="176" y="144"/>
                    <a:pt x="217" y="128"/>
                  </a:cubicBezTo>
                  <a:cubicBezTo>
                    <a:pt x="143" y="114"/>
                    <a:pt x="102" y="74"/>
                    <a:pt x="89" y="0"/>
                  </a:cubicBezTo>
                  <a:cubicBezTo>
                    <a:pt x="73" y="40"/>
                    <a:pt x="40" y="73"/>
                    <a:pt x="0" y="8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73" name="Google Shape;1473;p49"/>
            <p:cNvSpPr/>
            <p:nvPr/>
          </p:nvSpPr>
          <p:spPr>
            <a:xfrm>
              <a:off x="4859913" y="5762654"/>
              <a:ext cx="174244" cy="174555"/>
            </a:xfrm>
            <a:custGeom>
              <a:avLst/>
              <a:gdLst/>
              <a:ahLst/>
              <a:cxnLst/>
              <a:rect l="l" t="t" r="r" b="b"/>
              <a:pathLst>
                <a:path w="217" h="217" extrusionOk="0">
                  <a:moveTo>
                    <a:pt x="128" y="0"/>
                  </a:moveTo>
                  <a:cubicBezTo>
                    <a:pt x="114" y="74"/>
                    <a:pt x="74" y="114"/>
                    <a:pt x="0" y="128"/>
                  </a:cubicBezTo>
                  <a:cubicBezTo>
                    <a:pt x="41" y="144"/>
                    <a:pt x="73" y="176"/>
                    <a:pt x="89" y="217"/>
                  </a:cubicBezTo>
                  <a:cubicBezTo>
                    <a:pt x="103" y="143"/>
                    <a:pt x="143" y="102"/>
                    <a:pt x="217" y="89"/>
                  </a:cubicBezTo>
                  <a:cubicBezTo>
                    <a:pt x="177" y="73"/>
                    <a:pt x="144" y="40"/>
                    <a:pt x="128"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474" name="Google Shape;1474;p49"/>
          <p:cNvGrpSpPr/>
          <p:nvPr/>
        </p:nvGrpSpPr>
        <p:grpSpPr>
          <a:xfrm>
            <a:off x="1879183" y="4379878"/>
            <a:ext cx="445738" cy="442950"/>
            <a:chOff x="1442627" y="5710929"/>
            <a:chExt cx="594318" cy="590600"/>
          </a:xfrm>
        </p:grpSpPr>
        <p:sp>
          <p:nvSpPr>
            <p:cNvPr id="1475" name="Google Shape;1475;p49"/>
            <p:cNvSpPr/>
            <p:nvPr/>
          </p:nvSpPr>
          <p:spPr>
            <a:xfrm>
              <a:off x="1442627" y="5710929"/>
              <a:ext cx="594318" cy="405222"/>
            </a:xfrm>
            <a:custGeom>
              <a:avLst/>
              <a:gdLst/>
              <a:ahLst/>
              <a:cxnLst/>
              <a:rect l="l" t="t" r="r" b="b"/>
              <a:pathLst>
                <a:path w="734" h="500" extrusionOk="0">
                  <a:moveTo>
                    <a:pt x="699" y="500"/>
                  </a:moveTo>
                  <a:cubicBezTo>
                    <a:pt x="0" y="500"/>
                    <a:pt x="0" y="500"/>
                    <a:pt x="0" y="500"/>
                  </a:cubicBezTo>
                  <a:cubicBezTo>
                    <a:pt x="0" y="35"/>
                    <a:pt x="0" y="35"/>
                    <a:pt x="0" y="35"/>
                  </a:cubicBezTo>
                  <a:cubicBezTo>
                    <a:pt x="0" y="15"/>
                    <a:pt x="15" y="0"/>
                    <a:pt x="35" y="0"/>
                  </a:cubicBezTo>
                  <a:cubicBezTo>
                    <a:pt x="699" y="0"/>
                    <a:pt x="699" y="0"/>
                    <a:pt x="699" y="0"/>
                  </a:cubicBezTo>
                  <a:cubicBezTo>
                    <a:pt x="718" y="0"/>
                    <a:pt x="734" y="15"/>
                    <a:pt x="734" y="35"/>
                  </a:cubicBezTo>
                  <a:cubicBezTo>
                    <a:pt x="734" y="465"/>
                    <a:pt x="734" y="465"/>
                    <a:pt x="734" y="465"/>
                  </a:cubicBezTo>
                  <a:cubicBezTo>
                    <a:pt x="734" y="484"/>
                    <a:pt x="718" y="500"/>
                    <a:pt x="699" y="500"/>
                  </a:cubicBezTo>
                  <a:close/>
                </a:path>
              </a:pathLst>
            </a:custGeom>
            <a:solidFill>
              <a:srgbClr val="CCCCCC"/>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76" name="Google Shape;1476;p49"/>
            <p:cNvSpPr/>
            <p:nvPr/>
          </p:nvSpPr>
          <p:spPr>
            <a:xfrm>
              <a:off x="1442627" y="6116151"/>
              <a:ext cx="349820" cy="97191"/>
            </a:xfrm>
            <a:custGeom>
              <a:avLst/>
              <a:gdLst/>
              <a:ahLst/>
              <a:cxnLst/>
              <a:rect l="l" t="t" r="r" b="b"/>
              <a:pathLst>
                <a:path w="1126" h="313" extrusionOk="0">
                  <a:moveTo>
                    <a:pt x="1126" y="313"/>
                  </a:moveTo>
                  <a:lnTo>
                    <a:pt x="0" y="0"/>
                  </a:lnTo>
                  <a:lnTo>
                    <a:pt x="1126" y="0"/>
                  </a:lnTo>
                  <a:lnTo>
                    <a:pt x="1126" y="313"/>
                  </a:lnTo>
                  <a:close/>
                </a:path>
              </a:pathLst>
            </a:custGeom>
            <a:solidFill>
              <a:srgbClr val="99999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77" name="Google Shape;1477;p49"/>
            <p:cNvSpPr/>
            <p:nvPr/>
          </p:nvSpPr>
          <p:spPr>
            <a:xfrm>
              <a:off x="1573731" y="6152482"/>
              <a:ext cx="218715" cy="60861"/>
            </a:xfrm>
            <a:custGeom>
              <a:avLst/>
              <a:gdLst/>
              <a:ahLst/>
              <a:cxnLst/>
              <a:rect l="l" t="t" r="r" b="b"/>
              <a:pathLst>
                <a:path w="704" h="196" extrusionOk="0">
                  <a:moveTo>
                    <a:pt x="0" y="196"/>
                  </a:moveTo>
                  <a:lnTo>
                    <a:pt x="704" y="196"/>
                  </a:lnTo>
                  <a:lnTo>
                    <a:pt x="0" y="0"/>
                  </a:lnTo>
                  <a:lnTo>
                    <a:pt x="0" y="196"/>
                  </a:lnTo>
                  <a:close/>
                </a:path>
              </a:pathLst>
            </a:custGeom>
            <a:solidFill>
              <a:srgbClr val="CCCCCC"/>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78" name="Google Shape;1478;p49"/>
            <p:cNvSpPr/>
            <p:nvPr/>
          </p:nvSpPr>
          <p:spPr>
            <a:xfrm>
              <a:off x="1573731" y="6213343"/>
              <a:ext cx="109358" cy="88186"/>
            </a:xfrm>
            <a:custGeom>
              <a:avLst/>
              <a:gdLst/>
              <a:ahLst/>
              <a:cxnLst/>
              <a:rect l="l" t="t" r="r" b="b"/>
              <a:pathLst>
                <a:path w="352" h="284" extrusionOk="0">
                  <a:moveTo>
                    <a:pt x="352" y="284"/>
                  </a:moveTo>
                  <a:lnTo>
                    <a:pt x="0" y="0"/>
                  </a:lnTo>
                  <a:lnTo>
                    <a:pt x="352" y="0"/>
                  </a:lnTo>
                  <a:lnTo>
                    <a:pt x="352" y="284"/>
                  </a:lnTo>
                </a:path>
              </a:pathLst>
            </a:custGeom>
            <a:solidFill>
              <a:srgbClr val="99999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479" name="Google Shape;1479;p49"/>
          <p:cNvGrpSpPr/>
          <p:nvPr/>
        </p:nvGrpSpPr>
        <p:grpSpPr>
          <a:xfrm>
            <a:off x="6788033" y="4378458"/>
            <a:ext cx="373053" cy="445791"/>
            <a:chOff x="8095060" y="5664590"/>
            <a:chExt cx="497404" cy="594389"/>
          </a:xfrm>
        </p:grpSpPr>
        <p:grpSp>
          <p:nvGrpSpPr>
            <p:cNvPr id="1480" name="Google Shape;1480;p49"/>
            <p:cNvGrpSpPr/>
            <p:nvPr/>
          </p:nvGrpSpPr>
          <p:grpSpPr>
            <a:xfrm>
              <a:off x="8095060" y="5969027"/>
              <a:ext cx="497404" cy="289951"/>
              <a:chOff x="8095060" y="5969027"/>
              <a:chExt cx="497404" cy="289951"/>
            </a:xfrm>
          </p:grpSpPr>
          <p:sp>
            <p:nvSpPr>
              <p:cNvPr id="1481" name="Google Shape;1481;p49"/>
              <p:cNvSpPr/>
              <p:nvPr/>
            </p:nvSpPr>
            <p:spPr>
              <a:xfrm>
                <a:off x="8095060" y="5969027"/>
                <a:ext cx="497402" cy="248408"/>
              </a:xfrm>
              <a:custGeom>
                <a:avLst/>
                <a:gdLst/>
                <a:ahLst/>
                <a:cxnLst/>
                <a:rect l="l" t="t" r="r" b="b"/>
                <a:pathLst>
                  <a:path w="2340" h="1166" extrusionOk="0">
                    <a:moveTo>
                      <a:pt x="1754" y="292"/>
                    </a:moveTo>
                    <a:lnTo>
                      <a:pt x="1170" y="0"/>
                    </a:lnTo>
                    <a:lnTo>
                      <a:pt x="587" y="292"/>
                    </a:lnTo>
                    <a:lnTo>
                      <a:pt x="0" y="584"/>
                    </a:lnTo>
                    <a:lnTo>
                      <a:pt x="587" y="876"/>
                    </a:lnTo>
                    <a:lnTo>
                      <a:pt x="1170" y="1166"/>
                    </a:lnTo>
                    <a:lnTo>
                      <a:pt x="1754" y="876"/>
                    </a:lnTo>
                    <a:lnTo>
                      <a:pt x="2340" y="584"/>
                    </a:lnTo>
                    <a:lnTo>
                      <a:pt x="1754" y="292"/>
                    </a:lnTo>
                    <a:close/>
                  </a:path>
                </a:pathLst>
              </a:custGeom>
              <a:solidFill>
                <a:srgbClr val="B4A7D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82" name="Google Shape;1482;p49"/>
              <p:cNvSpPr/>
              <p:nvPr/>
            </p:nvSpPr>
            <p:spPr>
              <a:xfrm>
                <a:off x="8095060" y="6092592"/>
                <a:ext cx="248701" cy="166386"/>
              </a:xfrm>
              <a:custGeom>
                <a:avLst/>
                <a:gdLst/>
                <a:ahLst/>
                <a:cxnLst/>
                <a:rect l="l" t="t" r="r" b="b"/>
                <a:pathLst>
                  <a:path w="1170" h="781" extrusionOk="0">
                    <a:moveTo>
                      <a:pt x="0" y="0"/>
                    </a:moveTo>
                    <a:lnTo>
                      <a:pt x="0" y="197"/>
                    </a:lnTo>
                    <a:lnTo>
                      <a:pt x="1170" y="781"/>
                    </a:lnTo>
                    <a:lnTo>
                      <a:pt x="1170" y="582"/>
                    </a:lnTo>
                    <a:lnTo>
                      <a:pt x="0" y="0"/>
                    </a:lnTo>
                    <a:close/>
                  </a:path>
                </a:pathLst>
              </a:custGeom>
              <a:solidFill>
                <a:srgbClr val="8E7CC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83" name="Google Shape;1483;p49"/>
              <p:cNvSpPr/>
              <p:nvPr/>
            </p:nvSpPr>
            <p:spPr>
              <a:xfrm>
                <a:off x="8343763" y="6092592"/>
                <a:ext cx="248701" cy="166386"/>
              </a:xfrm>
              <a:custGeom>
                <a:avLst/>
                <a:gdLst/>
                <a:ahLst/>
                <a:cxnLst/>
                <a:rect l="l" t="t" r="r" b="b"/>
                <a:pathLst>
                  <a:path w="1170" h="781" extrusionOk="0">
                    <a:moveTo>
                      <a:pt x="1170" y="0"/>
                    </a:moveTo>
                    <a:lnTo>
                      <a:pt x="0" y="582"/>
                    </a:lnTo>
                    <a:lnTo>
                      <a:pt x="0" y="781"/>
                    </a:lnTo>
                    <a:lnTo>
                      <a:pt x="1170" y="197"/>
                    </a:lnTo>
                    <a:lnTo>
                      <a:pt x="1170" y="0"/>
                    </a:lnTo>
                    <a:close/>
                  </a:path>
                </a:pathLst>
              </a:custGeom>
              <a:solidFill>
                <a:srgbClr val="674EA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484" name="Google Shape;1484;p49"/>
            <p:cNvGrpSpPr/>
            <p:nvPr/>
          </p:nvGrpSpPr>
          <p:grpSpPr>
            <a:xfrm>
              <a:off x="8095060" y="5867832"/>
              <a:ext cx="497404" cy="289312"/>
              <a:chOff x="8095060" y="5867832"/>
              <a:chExt cx="497404" cy="289312"/>
            </a:xfrm>
          </p:grpSpPr>
          <p:sp>
            <p:nvSpPr>
              <p:cNvPr id="1485" name="Google Shape;1485;p49"/>
              <p:cNvSpPr/>
              <p:nvPr/>
            </p:nvSpPr>
            <p:spPr>
              <a:xfrm>
                <a:off x="8095060" y="5867832"/>
                <a:ext cx="497402" cy="248195"/>
              </a:xfrm>
              <a:custGeom>
                <a:avLst/>
                <a:gdLst/>
                <a:ahLst/>
                <a:cxnLst/>
                <a:rect l="l" t="t" r="r" b="b"/>
                <a:pathLst>
                  <a:path w="2340" h="1165" extrusionOk="0">
                    <a:moveTo>
                      <a:pt x="1754" y="292"/>
                    </a:moveTo>
                    <a:lnTo>
                      <a:pt x="1170" y="0"/>
                    </a:lnTo>
                    <a:lnTo>
                      <a:pt x="587" y="292"/>
                    </a:lnTo>
                    <a:lnTo>
                      <a:pt x="0" y="581"/>
                    </a:lnTo>
                    <a:lnTo>
                      <a:pt x="587" y="873"/>
                    </a:lnTo>
                    <a:lnTo>
                      <a:pt x="1170" y="1165"/>
                    </a:lnTo>
                    <a:lnTo>
                      <a:pt x="1754" y="873"/>
                    </a:lnTo>
                    <a:lnTo>
                      <a:pt x="2340" y="581"/>
                    </a:lnTo>
                    <a:lnTo>
                      <a:pt x="1754" y="292"/>
                    </a:lnTo>
                    <a:close/>
                  </a:path>
                </a:pathLst>
              </a:custGeom>
              <a:solidFill>
                <a:srgbClr val="A4C2F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86" name="Google Shape;1486;p49"/>
              <p:cNvSpPr/>
              <p:nvPr/>
            </p:nvSpPr>
            <p:spPr>
              <a:xfrm>
                <a:off x="8095060" y="5990758"/>
                <a:ext cx="248701" cy="166386"/>
              </a:xfrm>
              <a:custGeom>
                <a:avLst/>
                <a:gdLst/>
                <a:ahLst/>
                <a:cxnLst/>
                <a:rect l="l" t="t" r="r" b="b"/>
                <a:pathLst>
                  <a:path w="1170" h="781" extrusionOk="0">
                    <a:moveTo>
                      <a:pt x="0" y="0"/>
                    </a:moveTo>
                    <a:lnTo>
                      <a:pt x="0" y="199"/>
                    </a:lnTo>
                    <a:lnTo>
                      <a:pt x="1170" y="781"/>
                    </a:lnTo>
                    <a:lnTo>
                      <a:pt x="1170" y="584"/>
                    </a:lnTo>
                    <a:lnTo>
                      <a:pt x="0" y="0"/>
                    </a:lnTo>
                    <a:close/>
                  </a:path>
                </a:pathLst>
              </a:custGeom>
              <a:solidFill>
                <a:srgbClr val="6D9EE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87" name="Google Shape;1487;p49"/>
              <p:cNvSpPr/>
              <p:nvPr/>
            </p:nvSpPr>
            <p:spPr>
              <a:xfrm>
                <a:off x="8343763" y="5990758"/>
                <a:ext cx="248701" cy="166386"/>
              </a:xfrm>
              <a:custGeom>
                <a:avLst/>
                <a:gdLst/>
                <a:ahLst/>
                <a:cxnLst/>
                <a:rect l="l" t="t" r="r" b="b"/>
                <a:pathLst>
                  <a:path w="1170" h="781" extrusionOk="0">
                    <a:moveTo>
                      <a:pt x="1170" y="0"/>
                    </a:moveTo>
                    <a:lnTo>
                      <a:pt x="0" y="584"/>
                    </a:lnTo>
                    <a:lnTo>
                      <a:pt x="0" y="781"/>
                    </a:lnTo>
                    <a:lnTo>
                      <a:pt x="1170" y="199"/>
                    </a:lnTo>
                    <a:lnTo>
                      <a:pt x="1170" y="0"/>
                    </a:ln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488" name="Google Shape;1488;p49"/>
            <p:cNvGrpSpPr/>
            <p:nvPr/>
          </p:nvGrpSpPr>
          <p:grpSpPr>
            <a:xfrm>
              <a:off x="8095060" y="5765998"/>
              <a:ext cx="497404" cy="289312"/>
              <a:chOff x="8095060" y="5765998"/>
              <a:chExt cx="497404" cy="289312"/>
            </a:xfrm>
          </p:grpSpPr>
          <p:sp>
            <p:nvSpPr>
              <p:cNvPr id="1489" name="Google Shape;1489;p49"/>
              <p:cNvSpPr/>
              <p:nvPr/>
            </p:nvSpPr>
            <p:spPr>
              <a:xfrm>
                <a:off x="8095060" y="5765998"/>
                <a:ext cx="497402" cy="248195"/>
              </a:xfrm>
              <a:custGeom>
                <a:avLst/>
                <a:gdLst/>
                <a:ahLst/>
                <a:cxnLst/>
                <a:rect l="l" t="t" r="r" b="b"/>
                <a:pathLst>
                  <a:path w="2340" h="1165" extrusionOk="0">
                    <a:moveTo>
                      <a:pt x="1754" y="292"/>
                    </a:moveTo>
                    <a:lnTo>
                      <a:pt x="1170" y="0"/>
                    </a:lnTo>
                    <a:lnTo>
                      <a:pt x="587" y="292"/>
                    </a:lnTo>
                    <a:lnTo>
                      <a:pt x="0" y="584"/>
                    </a:lnTo>
                    <a:lnTo>
                      <a:pt x="587" y="873"/>
                    </a:lnTo>
                    <a:lnTo>
                      <a:pt x="1170" y="1165"/>
                    </a:lnTo>
                    <a:lnTo>
                      <a:pt x="1754" y="873"/>
                    </a:lnTo>
                    <a:lnTo>
                      <a:pt x="2340" y="584"/>
                    </a:lnTo>
                    <a:lnTo>
                      <a:pt x="1754" y="292"/>
                    </a:lnTo>
                    <a:close/>
                  </a:path>
                </a:pathLst>
              </a:custGeom>
              <a:solidFill>
                <a:srgbClr val="B6D7A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90" name="Google Shape;1490;p49"/>
              <p:cNvSpPr/>
              <p:nvPr/>
            </p:nvSpPr>
            <p:spPr>
              <a:xfrm>
                <a:off x="8095060" y="5889563"/>
                <a:ext cx="248701" cy="165747"/>
              </a:xfrm>
              <a:custGeom>
                <a:avLst/>
                <a:gdLst/>
                <a:ahLst/>
                <a:cxnLst/>
                <a:rect l="l" t="t" r="r" b="b"/>
                <a:pathLst>
                  <a:path w="1170" h="778" extrusionOk="0">
                    <a:moveTo>
                      <a:pt x="0" y="0"/>
                    </a:moveTo>
                    <a:lnTo>
                      <a:pt x="0" y="196"/>
                    </a:lnTo>
                    <a:lnTo>
                      <a:pt x="1170" y="778"/>
                    </a:lnTo>
                    <a:lnTo>
                      <a:pt x="1170" y="581"/>
                    </a:lnTo>
                    <a:lnTo>
                      <a:pt x="0" y="0"/>
                    </a:lnTo>
                    <a:close/>
                  </a:path>
                </a:pathLst>
              </a:custGeom>
              <a:solidFill>
                <a:srgbClr val="93C47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91" name="Google Shape;1491;p49"/>
              <p:cNvSpPr/>
              <p:nvPr/>
            </p:nvSpPr>
            <p:spPr>
              <a:xfrm>
                <a:off x="8343763" y="5889563"/>
                <a:ext cx="248701" cy="165747"/>
              </a:xfrm>
              <a:custGeom>
                <a:avLst/>
                <a:gdLst/>
                <a:ahLst/>
                <a:cxnLst/>
                <a:rect l="l" t="t" r="r" b="b"/>
                <a:pathLst>
                  <a:path w="1170" h="778" extrusionOk="0">
                    <a:moveTo>
                      <a:pt x="1170" y="0"/>
                    </a:moveTo>
                    <a:lnTo>
                      <a:pt x="0" y="581"/>
                    </a:lnTo>
                    <a:lnTo>
                      <a:pt x="0" y="778"/>
                    </a:lnTo>
                    <a:lnTo>
                      <a:pt x="1170" y="196"/>
                    </a:lnTo>
                    <a:lnTo>
                      <a:pt x="1170" y="0"/>
                    </a:ln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492" name="Google Shape;1492;p49"/>
            <p:cNvGrpSpPr/>
            <p:nvPr/>
          </p:nvGrpSpPr>
          <p:grpSpPr>
            <a:xfrm>
              <a:off x="8095060" y="5664590"/>
              <a:ext cx="497404" cy="290164"/>
              <a:chOff x="8095060" y="5664590"/>
              <a:chExt cx="497404" cy="290164"/>
            </a:xfrm>
          </p:grpSpPr>
          <p:sp>
            <p:nvSpPr>
              <p:cNvPr id="1493" name="Google Shape;1493;p49"/>
              <p:cNvSpPr/>
              <p:nvPr/>
            </p:nvSpPr>
            <p:spPr>
              <a:xfrm>
                <a:off x="8095060" y="5664590"/>
                <a:ext cx="497402" cy="248408"/>
              </a:xfrm>
              <a:custGeom>
                <a:avLst/>
                <a:gdLst/>
                <a:ahLst/>
                <a:cxnLst/>
                <a:rect l="l" t="t" r="r" b="b"/>
                <a:pathLst>
                  <a:path w="2340" h="1166" extrusionOk="0">
                    <a:moveTo>
                      <a:pt x="1754" y="290"/>
                    </a:moveTo>
                    <a:lnTo>
                      <a:pt x="1170" y="0"/>
                    </a:lnTo>
                    <a:lnTo>
                      <a:pt x="587" y="290"/>
                    </a:lnTo>
                    <a:lnTo>
                      <a:pt x="0" y="582"/>
                    </a:lnTo>
                    <a:lnTo>
                      <a:pt x="587" y="874"/>
                    </a:lnTo>
                    <a:lnTo>
                      <a:pt x="1170" y="1166"/>
                    </a:lnTo>
                    <a:lnTo>
                      <a:pt x="1754" y="874"/>
                    </a:lnTo>
                    <a:lnTo>
                      <a:pt x="2340" y="582"/>
                    </a:lnTo>
                    <a:lnTo>
                      <a:pt x="1754" y="290"/>
                    </a:lnTo>
                    <a:close/>
                  </a:path>
                </a:pathLst>
              </a:custGeom>
              <a:solidFill>
                <a:srgbClr val="FFE59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94" name="Google Shape;1494;p49"/>
              <p:cNvSpPr/>
              <p:nvPr/>
            </p:nvSpPr>
            <p:spPr>
              <a:xfrm>
                <a:off x="8095060" y="5788580"/>
                <a:ext cx="248701" cy="166173"/>
              </a:xfrm>
              <a:custGeom>
                <a:avLst/>
                <a:gdLst/>
                <a:ahLst/>
                <a:cxnLst/>
                <a:rect l="l" t="t" r="r" b="b"/>
                <a:pathLst>
                  <a:path w="1170" h="780" extrusionOk="0">
                    <a:moveTo>
                      <a:pt x="0" y="0"/>
                    </a:moveTo>
                    <a:lnTo>
                      <a:pt x="0" y="196"/>
                    </a:lnTo>
                    <a:lnTo>
                      <a:pt x="1170" y="780"/>
                    </a:lnTo>
                    <a:lnTo>
                      <a:pt x="1170" y="584"/>
                    </a:lnTo>
                    <a:lnTo>
                      <a:pt x="0" y="0"/>
                    </a:lnTo>
                    <a:close/>
                  </a:path>
                </a:pathLst>
              </a:custGeom>
              <a:solidFill>
                <a:srgbClr val="FFD96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95" name="Google Shape;1495;p49"/>
              <p:cNvSpPr/>
              <p:nvPr/>
            </p:nvSpPr>
            <p:spPr>
              <a:xfrm>
                <a:off x="8343763" y="5788580"/>
                <a:ext cx="248701" cy="166173"/>
              </a:xfrm>
              <a:custGeom>
                <a:avLst/>
                <a:gdLst/>
                <a:ahLst/>
                <a:cxnLst/>
                <a:rect l="l" t="t" r="r" b="b"/>
                <a:pathLst>
                  <a:path w="1170" h="780" extrusionOk="0">
                    <a:moveTo>
                      <a:pt x="1170" y="0"/>
                    </a:moveTo>
                    <a:lnTo>
                      <a:pt x="0" y="584"/>
                    </a:lnTo>
                    <a:lnTo>
                      <a:pt x="0" y="780"/>
                    </a:lnTo>
                    <a:lnTo>
                      <a:pt x="1170" y="196"/>
                    </a:lnTo>
                    <a:lnTo>
                      <a:pt x="1170" y="0"/>
                    </a:lnTo>
                    <a:close/>
                  </a:path>
                </a:pathLst>
              </a:custGeom>
              <a:solidFill>
                <a:srgbClr val="F1C23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grpSp>
        <p:nvGrpSpPr>
          <p:cNvPr id="1496" name="Google Shape;1496;p49"/>
          <p:cNvGrpSpPr/>
          <p:nvPr/>
        </p:nvGrpSpPr>
        <p:grpSpPr>
          <a:xfrm>
            <a:off x="2870825" y="4378486"/>
            <a:ext cx="557162" cy="445734"/>
            <a:chOff x="4607809" y="5664627"/>
            <a:chExt cx="742883" cy="594312"/>
          </a:xfrm>
        </p:grpSpPr>
        <p:sp>
          <p:nvSpPr>
            <p:cNvPr id="1497" name="Google Shape;1497;p49"/>
            <p:cNvSpPr/>
            <p:nvPr/>
          </p:nvSpPr>
          <p:spPr>
            <a:xfrm>
              <a:off x="4607809" y="5824234"/>
              <a:ext cx="185166" cy="401151"/>
            </a:xfrm>
            <a:custGeom>
              <a:avLst/>
              <a:gdLst/>
              <a:ahLst/>
              <a:cxnLst/>
              <a:rect l="l" t="t" r="r" b="b"/>
              <a:pathLst>
                <a:path w="1083" h="2355" extrusionOk="0">
                  <a:moveTo>
                    <a:pt x="542" y="0"/>
                  </a:moveTo>
                  <a:lnTo>
                    <a:pt x="269" y="133"/>
                  </a:lnTo>
                  <a:lnTo>
                    <a:pt x="0" y="270"/>
                  </a:lnTo>
                  <a:lnTo>
                    <a:pt x="0" y="2355"/>
                  </a:lnTo>
                  <a:lnTo>
                    <a:pt x="1083" y="2355"/>
                  </a:lnTo>
                  <a:lnTo>
                    <a:pt x="1083" y="270"/>
                  </a:lnTo>
                  <a:lnTo>
                    <a:pt x="814" y="133"/>
                  </a:lnTo>
                  <a:lnTo>
                    <a:pt x="542" y="0"/>
                  </a:lnTo>
                  <a:close/>
                </a:path>
              </a:pathLst>
            </a:custGeom>
            <a:solidFill>
              <a:srgbClr val="F1C23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98" name="Google Shape;1498;p49"/>
            <p:cNvSpPr/>
            <p:nvPr/>
          </p:nvSpPr>
          <p:spPr>
            <a:xfrm>
              <a:off x="4792974" y="5771259"/>
              <a:ext cx="185850" cy="454126"/>
            </a:xfrm>
            <a:custGeom>
              <a:avLst/>
              <a:gdLst/>
              <a:ahLst/>
              <a:cxnLst/>
              <a:rect l="l" t="t" r="r" b="b"/>
              <a:pathLst>
                <a:path w="1087" h="2666" extrusionOk="0">
                  <a:moveTo>
                    <a:pt x="545" y="0"/>
                  </a:moveTo>
                  <a:lnTo>
                    <a:pt x="273" y="133"/>
                  </a:lnTo>
                  <a:lnTo>
                    <a:pt x="0" y="266"/>
                  </a:lnTo>
                  <a:lnTo>
                    <a:pt x="0" y="2666"/>
                  </a:lnTo>
                  <a:lnTo>
                    <a:pt x="1087" y="2666"/>
                  </a:lnTo>
                  <a:lnTo>
                    <a:pt x="1087" y="266"/>
                  </a:lnTo>
                  <a:lnTo>
                    <a:pt x="814" y="133"/>
                  </a:lnTo>
                  <a:lnTo>
                    <a:pt x="545" y="0"/>
                  </a:ln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99" name="Google Shape;1499;p49"/>
            <p:cNvSpPr/>
            <p:nvPr/>
          </p:nvSpPr>
          <p:spPr>
            <a:xfrm>
              <a:off x="4978822" y="5717602"/>
              <a:ext cx="185679" cy="507784"/>
            </a:xfrm>
            <a:custGeom>
              <a:avLst/>
              <a:gdLst/>
              <a:ahLst/>
              <a:cxnLst/>
              <a:rect l="l" t="t" r="r" b="b"/>
              <a:pathLst>
                <a:path w="1086" h="2981" extrusionOk="0">
                  <a:moveTo>
                    <a:pt x="541" y="0"/>
                  </a:moveTo>
                  <a:lnTo>
                    <a:pt x="272" y="137"/>
                  </a:lnTo>
                  <a:lnTo>
                    <a:pt x="0" y="270"/>
                  </a:lnTo>
                  <a:lnTo>
                    <a:pt x="0" y="2981"/>
                  </a:lnTo>
                  <a:lnTo>
                    <a:pt x="1086" y="2981"/>
                  </a:lnTo>
                  <a:lnTo>
                    <a:pt x="1086" y="270"/>
                  </a:lnTo>
                  <a:lnTo>
                    <a:pt x="814" y="137"/>
                  </a:lnTo>
                  <a:lnTo>
                    <a:pt x="541" y="0"/>
                  </a:ln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00" name="Google Shape;1500;p49"/>
            <p:cNvSpPr/>
            <p:nvPr/>
          </p:nvSpPr>
          <p:spPr>
            <a:xfrm>
              <a:off x="5164499" y="5664627"/>
              <a:ext cx="185166" cy="560759"/>
            </a:xfrm>
            <a:custGeom>
              <a:avLst/>
              <a:gdLst/>
              <a:ahLst/>
              <a:cxnLst/>
              <a:rect l="l" t="t" r="r" b="b"/>
              <a:pathLst>
                <a:path w="1083" h="3292" extrusionOk="0">
                  <a:moveTo>
                    <a:pt x="269" y="133"/>
                  </a:moveTo>
                  <a:lnTo>
                    <a:pt x="0" y="267"/>
                  </a:lnTo>
                  <a:lnTo>
                    <a:pt x="0" y="3292"/>
                  </a:lnTo>
                  <a:lnTo>
                    <a:pt x="1083" y="3292"/>
                  </a:lnTo>
                  <a:lnTo>
                    <a:pt x="1083" y="267"/>
                  </a:lnTo>
                  <a:lnTo>
                    <a:pt x="814" y="133"/>
                  </a:lnTo>
                  <a:lnTo>
                    <a:pt x="542" y="0"/>
                  </a:lnTo>
                  <a:lnTo>
                    <a:pt x="269" y="133"/>
                  </a:lnTo>
                  <a:close/>
                </a:path>
              </a:pathLst>
            </a:custGeom>
            <a:solidFill>
              <a:srgbClr val="674EA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01" name="Google Shape;1501;p49"/>
            <p:cNvSpPr/>
            <p:nvPr/>
          </p:nvSpPr>
          <p:spPr>
            <a:xfrm>
              <a:off x="4607809" y="6225382"/>
              <a:ext cx="237484" cy="33556"/>
            </a:xfrm>
            <a:custGeom>
              <a:avLst/>
              <a:gdLst/>
              <a:ahLst/>
              <a:cxnLst/>
              <a:rect l="l" t="t" r="r" b="b"/>
              <a:pathLst>
                <a:path w="1389" h="197" extrusionOk="0">
                  <a:moveTo>
                    <a:pt x="0" y="0"/>
                  </a:moveTo>
                  <a:lnTo>
                    <a:pt x="608" y="197"/>
                  </a:lnTo>
                  <a:lnTo>
                    <a:pt x="1389" y="197"/>
                  </a:lnTo>
                  <a:lnTo>
                    <a:pt x="1083" y="0"/>
                  </a:lnTo>
                  <a:lnTo>
                    <a:pt x="0" y="0"/>
                  </a:lnTo>
                  <a:close/>
                </a:path>
              </a:pathLst>
            </a:custGeom>
            <a:solidFill>
              <a:srgbClr val="BF90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02" name="Google Shape;1502;p49"/>
            <p:cNvSpPr/>
            <p:nvPr/>
          </p:nvSpPr>
          <p:spPr>
            <a:xfrm>
              <a:off x="4792974" y="6225382"/>
              <a:ext cx="185850" cy="33556"/>
            </a:xfrm>
            <a:custGeom>
              <a:avLst/>
              <a:gdLst/>
              <a:ahLst/>
              <a:cxnLst/>
              <a:rect l="l" t="t" r="r" b="b"/>
              <a:pathLst>
                <a:path w="1087" h="197" extrusionOk="0">
                  <a:moveTo>
                    <a:pt x="1087" y="0"/>
                  </a:moveTo>
                  <a:lnTo>
                    <a:pt x="1087" y="197"/>
                  </a:lnTo>
                  <a:lnTo>
                    <a:pt x="306" y="197"/>
                  </a:lnTo>
                  <a:lnTo>
                    <a:pt x="0" y="0"/>
                  </a:lnTo>
                  <a:lnTo>
                    <a:pt x="1087" y="0"/>
                  </a:lnTo>
                  <a:close/>
                </a:path>
              </a:pathLst>
            </a:custGeom>
            <a:solidFill>
              <a:srgbClr val="38761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03" name="Google Shape;1503;p49"/>
            <p:cNvSpPr/>
            <p:nvPr/>
          </p:nvSpPr>
          <p:spPr>
            <a:xfrm>
              <a:off x="5112694" y="6225382"/>
              <a:ext cx="237997" cy="33556"/>
            </a:xfrm>
            <a:custGeom>
              <a:avLst/>
              <a:gdLst/>
              <a:ahLst/>
              <a:cxnLst/>
              <a:rect l="l" t="t" r="r" b="b"/>
              <a:pathLst>
                <a:path w="1392" h="197" extrusionOk="0">
                  <a:moveTo>
                    <a:pt x="1392" y="0"/>
                  </a:moveTo>
                  <a:lnTo>
                    <a:pt x="781" y="197"/>
                  </a:lnTo>
                  <a:lnTo>
                    <a:pt x="0" y="197"/>
                  </a:lnTo>
                  <a:lnTo>
                    <a:pt x="306" y="0"/>
                  </a:lnTo>
                  <a:lnTo>
                    <a:pt x="1392" y="0"/>
                  </a:lnTo>
                  <a:close/>
                </a:path>
              </a:pathLst>
            </a:custGeom>
            <a:solidFill>
              <a:srgbClr val="351C7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04" name="Google Shape;1504;p49"/>
            <p:cNvSpPr/>
            <p:nvPr/>
          </p:nvSpPr>
          <p:spPr>
            <a:xfrm>
              <a:off x="4978822" y="6225382"/>
              <a:ext cx="186192" cy="33556"/>
            </a:xfrm>
            <a:custGeom>
              <a:avLst/>
              <a:gdLst/>
              <a:ahLst/>
              <a:cxnLst/>
              <a:rect l="l" t="t" r="r" b="b"/>
              <a:pathLst>
                <a:path w="1089" h="197" extrusionOk="0">
                  <a:moveTo>
                    <a:pt x="0" y="0"/>
                  </a:moveTo>
                  <a:lnTo>
                    <a:pt x="0" y="197"/>
                  </a:lnTo>
                  <a:lnTo>
                    <a:pt x="783" y="197"/>
                  </a:lnTo>
                  <a:lnTo>
                    <a:pt x="1089" y="0"/>
                  </a:lnTo>
                  <a:lnTo>
                    <a:pt x="0" y="0"/>
                  </a:lnTo>
                  <a:close/>
                </a:path>
              </a:pathLst>
            </a:custGeom>
            <a:solidFill>
              <a:srgbClr val="1155CC"/>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505" name="Google Shape;1505;p49"/>
          <p:cNvGrpSpPr/>
          <p:nvPr/>
        </p:nvGrpSpPr>
        <p:grpSpPr>
          <a:xfrm>
            <a:off x="3973890" y="4378543"/>
            <a:ext cx="1079865" cy="445620"/>
            <a:chOff x="2571250" y="5664711"/>
            <a:chExt cx="1439820" cy="594160"/>
          </a:xfrm>
        </p:grpSpPr>
        <p:sp>
          <p:nvSpPr>
            <p:cNvPr id="1506" name="Google Shape;1506;p49"/>
            <p:cNvSpPr/>
            <p:nvPr/>
          </p:nvSpPr>
          <p:spPr>
            <a:xfrm>
              <a:off x="2751485" y="5699308"/>
              <a:ext cx="179409" cy="510050"/>
            </a:xfrm>
            <a:custGeom>
              <a:avLst/>
              <a:gdLst/>
              <a:ahLst/>
              <a:cxnLst/>
              <a:rect l="l" t="t" r="r" b="b"/>
              <a:pathLst>
                <a:path w="287" h="813" extrusionOk="0">
                  <a:moveTo>
                    <a:pt x="144" y="0"/>
                  </a:moveTo>
                  <a:cubicBezTo>
                    <a:pt x="64" y="0"/>
                    <a:pt x="0" y="65"/>
                    <a:pt x="0" y="144"/>
                  </a:cubicBezTo>
                  <a:cubicBezTo>
                    <a:pt x="0" y="813"/>
                    <a:pt x="0" y="813"/>
                    <a:pt x="0" y="813"/>
                  </a:cubicBezTo>
                  <a:cubicBezTo>
                    <a:pt x="287" y="813"/>
                    <a:pt x="287" y="813"/>
                    <a:pt x="287" y="813"/>
                  </a:cubicBezTo>
                  <a:cubicBezTo>
                    <a:pt x="287" y="144"/>
                    <a:pt x="287" y="144"/>
                    <a:pt x="287" y="144"/>
                  </a:cubicBezTo>
                  <a:cubicBezTo>
                    <a:pt x="287" y="65"/>
                    <a:pt x="223" y="0"/>
                    <a:pt x="144" y="0"/>
                  </a:cubicBezTo>
                  <a:close/>
                </a:path>
              </a:pathLst>
            </a:custGeom>
            <a:solidFill>
              <a:srgbClr val="E69138"/>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07" name="Google Shape;1507;p49"/>
            <p:cNvSpPr/>
            <p:nvPr/>
          </p:nvSpPr>
          <p:spPr>
            <a:xfrm>
              <a:off x="2765747" y="5713810"/>
              <a:ext cx="150600" cy="151500"/>
            </a:xfrm>
            <a:prstGeom prst="ellipse">
              <a:avLst/>
            </a:prstGeom>
            <a:solidFill>
              <a:srgbClr val="B45F0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508" name="Google Shape;1508;p49"/>
            <p:cNvSpPr/>
            <p:nvPr/>
          </p:nvSpPr>
          <p:spPr>
            <a:xfrm>
              <a:off x="2930895" y="5732455"/>
              <a:ext cx="180236" cy="476902"/>
            </a:xfrm>
            <a:custGeom>
              <a:avLst/>
              <a:gdLst/>
              <a:ahLst/>
              <a:cxnLst/>
              <a:rect l="l" t="t" r="r" b="b"/>
              <a:pathLst>
                <a:path w="288" h="760" extrusionOk="0">
                  <a:moveTo>
                    <a:pt x="144" y="0"/>
                  </a:moveTo>
                  <a:cubicBezTo>
                    <a:pt x="65" y="0"/>
                    <a:pt x="0" y="65"/>
                    <a:pt x="0" y="144"/>
                  </a:cubicBezTo>
                  <a:cubicBezTo>
                    <a:pt x="0" y="760"/>
                    <a:pt x="0" y="760"/>
                    <a:pt x="0" y="760"/>
                  </a:cubicBezTo>
                  <a:cubicBezTo>
                    <a:pt x="288" y="760"/>
                    <a:pt x="288" y="760"/>
                    <a:pt x="288" y="760"/>
                  </a:cubicBezTo>
                  <a:cubicBezTo>
                    <a:pt x="288" y="144"/>
                    <a:pt x="288" y="144"/>
                    <a:pt x="288" y="144"/>
                  </a:cubicBezTo>
                  <a:cubicBezTo>
                    <a:pt x="288" y="65"/>
                    <a:pt x="224" y="0"/>
                    <a:pt x="144" y="0"/>
                  </a:cubicBezTo>
                  <a:close/>
                </a:path>
              </a:pathLst>
            </a:custGeom>
            <a:solidFill>
              <a:srgbClr val="F1C232"/>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09" name="Google Shape;1509;p49"/>
            <p:cNvSpPr/>
            <p:nvPr/>
          </p:nvSpPr>
          <p:spPr>
            <a:xfrm>
              <a:off x="2945363" y="5746957"/>
              <a:ext cx="151200" cy="151800"/>
            </a:xfrm>
            <a:prstGeom prst="ellipse">
              <a:avLst/>
            </a:prstGeom>
            <a:solidFill>
              <a:srgbClr val="BF9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510" name="Google Shape;1510;p49"/>
            <p:cNvSpPr/>
            <p:nvPr/>
          </p:nvSpPr>
          <p:spPr>
            <a:xfrm>
              <a:off x="3111130" y="5756280"/>
              <a:ext cx="180030" cy="453078"/>
            </a:xfrm>
            <a:custGeom>
              <a:avLst/>
              <a:gdLst/>
              <a:ahLst/>
              <a:cxnLst/>
              <a:rect l="l" t="t" r="r" b="b"/>
              <a:pathLst>
                <a:path w="288" h="722" extrusionOk="0">
                  <a:moveTo>
                    <a:pt x="144" y="0"/>
                  </a:moveTo>
                  <a:cubicBezTo>
                    <a:pt x="65" y="0"/>
                    <a:pt x="0" y="65"/>
                    <a:pt x="0" y="144"/>
                  </a:cubicBezTo>
                  <a:cubicBezTo>
                    <a:pt x="0" y="722"/>
                    <a:pt x="0" y="722"/>
                    <a:pt x="0" y="722"/>
                  </a:cubicBezTo>
                  <a:cubicBezTo>
                    <a:pt x="288" y="722"/>
                    <a:pt x="288" y="722"/>
                    <a:pt x="288" y="722"/>
                  </a:cubicBezTo>
                  <a:cubicBezTo>
                    <a:pt x="288" y="144"/>
                    <a:pt x="288" y="144"/>
                    <a:pt x="288" y="144"/>
                  </a:cubicBezTo>
                  <a:cubicBezTo>
                    <a:pt x="288" y="65"/>
                    <a:pt x="224" y="0"/>
                    <a:pt x="144" y="0"/>
                  </a:cubicBezTo>
                  <a:close/>
                </a:path>
              </a:pathLst>
            </a:custGeom>
            <a:solidFill>
              <a:srgbClr val="6AA84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11" name="Google Shape;1511;p49"/>
            <p:cNvSpPr/>
            <p:nvPr/>
          </p:nvSpPr>
          <p:spPr>
            <a:xfrm>
              <a:off x="3125392" y="5770782"/>
              <a:ext cx="151200" cy="151800"/>
            </a:xfrm>
            <a:prstGeom prst="ellipse">
              <a:avLst/>
            </a:prstGeom>
            <a:solidFill>
              <a:srgbClr val="38761D"/>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512" name="Google Shape;1512;p49"/>
            <p:cNvSpPr/>
            <p:nvPr/>
          </p:nvSpPr>
          <p:spPr>
            <a:xfrm>
              <a:off x="3291159" y="5756280"/>
              <a:ext cx="180030" cy="453078"/>
            </a:xfrm>
            <a:custGeom>
              <a:avLst/>
              <a:gdLst/>
              <a:ahLst/>
              <a:cxnLst/>
              <a:rect l="l" t="t" r="r" b="b"/>
              <a:pathLst>
                <a:path w="288" h="722" extrusionOk="0">
                  <a:moveTo>
                    <a:pt x="144" y="0"/>
                  </a:moveTo>
                  <a:cubicBezTo>
                    <a:pt x="64" y="0"/>
                    <a:pt x="0" y="65"/>
                    <a:pt x="0" y="144"/>
                  </a:cubicBezTo>
                  <a:cubicBezTo>
                    <a:pt x="0" y="722"/>
                    <a:pt x="0" y="722"/>
                    <a:pt x="0" y="722"/>
                  </a:cubicBezTo>
                  <a:cubicBezTo>
                    <a:pt x="288" y="722"/>
                    <a:pt x="288" y="722"/>
                    <a:pt x="288" y="722"/>
                  </a:cubicBezTo>
                  <a:cubicBezTo>
                    <a:pt x="288" y="144"/>
                    <a:pt x="288" y="144"/>
                    <a:pt x="288" y="144"/>
                  </a:cubicBezTo>
                  <a:cubicBezTo>
                    <a:pt x="288" y="65"/>
                    <a:pt x="223" y="0"/>
                    <a:pt x="144" y="0"/>
                  </a:cubicBezTo>
                  <a:close/>
                </a:path>
              </a:pathLst>
            </a:custGeom>
            <a:solidFill>
              <a:srgbClr val="45818E"/>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13" name="Google Shape;1513;p49"/>
            <p:cNvSpPr/>
            <p:nvPr/>
          </p:nvSpPr>
          <p:spPr>
            <a:xfrm>
              <a:off x="3305628" y="5770782"/>
              <a:ext cx="151200" cy="151800"/>
            </a:xfrm>
            <a:prstGeom prst="ellipse">
              <a:avLst/>
            </a:prstGeom>
            <a:solidFill>
              <a:srgbClr val="134F5C"/>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514" name="Google Shape;1514;p49"/>
            <p:cNvSpPr/>
            <p:nvPr/>
          </p:nvSpPr>
          <p:spPr>
            <a:xfrm>
              <a:off x="3471189" y="5732455"/>
              <a:ext cx="180236" cy="476902"/>
            </a:xfrm>
            <a:custGeom>
              <a:avLst/>
              <a:gdLst/>
              <a:ahLst/>
              <a:cxnLst/>
              <a:rect l="l" t="t" r="r" b="b"/>
              <a:pathLst>
                <a:path w="288" h="760" extrusionOk="0">
                  <a:moveTo>
                    <a:pt x="144" y="0"/>
                  </a:moveTo>
                  <a:cubicBezTo>
                    <a:pt x="64" y="0"/>
                    <a:pt x="0" y="65"/>
                    <a:pt x="0" y="144"/>
                  </a:cubicBezTo>
                  <a:cubicBezTo>
                    <a:pt x="0" y="760"/>
                    <a:pt x="0" y="760"/>
                    <a:pt x="0" y="760"/>
                  </a:cubicBezTo>
                  <a:cubicBezTo>
                    <a:pt x="288" y="760"/>
                    <a:pt x="288" y="760"/>
                    <a:pt x="288" y="760"/>
                  </a:cubicBezTo>
                  <a:cubicBezTo>
                    <a:pt x="288" y="144"/>
                    <a:pt x="288" y="144"/>
                    <a:pt x="288" y="144"/>
                  </a:cubicBezTo>
                  <a:cubicBezTo>
                    <a:pt x="288" y="65"/>
                    <a:pt x="223" y="0"/>
                    <a:pt x="144" y="0"/>
                  </a:cubicBezTo>
                  <a:close/>
                </a:path>
              </a:pathLst>
            </a:custGeom>
            <a:solidFill>
              <a:srgbClr val="3C78D8"/>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15" name="Google Shape;1515;p49"/>
            <p:cNvSpPr/>
            <p:nvPr/>
          </p:nvSpPr>
          <p:spPr>
            <a:xfrm>
              <a:off x="3485657" y="5746957"/>
              <a:ext cx="151200" cy="151800"/>
            </a:xfrm>
            <a:prstGeom prst="ellipse">
              <a:avLst/>
            </a:prstGeom>
            <a:solidFill>
              <a:srgbClr val="1155CC"/>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516" name="Google Shape;1516;p49"/>
            <p:cNvSpPr/>
            <p:nvPr/>
          </p:nvSpPr>
          <p:spPr>
            <a:xfrm>
              <a:off x="3651425" y="5699308"/>
              <a:ext cx="179409" cy="510050"/>
            </a:xfrm>
            <a:custGeom>
              <a:avLst/>
              <a:gdLst/>
              <a:ahLst/>
              <a:cxnLst/>
              <a:rect l="l" t="t" r="r" b="b"/>
              <a:pathLst>
                <a:path w="287" h="813" extrusionOk="0">
                  <a:moveTo>
                    <a:pt x="143" y="0"/>
                  </a:moveTo>
                  <a:cubicBezTo>
                    <a:pt x="64" y="0"/>
                    <a:pt x="0" y="65"/>
                    <a:pt x="0" y="144"/>
                  </a:cubicBezTo>
                  <a:cubicBezTo>
                    <a:pt x="0" y="813"/>
                    <a:pt x="0" y="813"/>
                    <a:pt x="0" y="813"/>
                  </a:cubicBezTo>
                  <a:cubicBezTo>
                    <a:pt x="287" y="813"/>
                    <a:pt x="287" y="813"/>
                    <a:pt x="287" y="813"/>
                  </a:cubicBezTo>
                  <a:cubicBezTo>
                    <a:pt x="287" y="144"/>
                    <a:pt x="287" y="144"/>
                    <a:pt x="287" y="144"/>
                  </a:cubicBezTo>
                  <a:cubicBezTo>
                    <a:pt x="287" y="65"/>
                    <a:pt x="223" y="0"/>
                    <a:pt x="143" y="0"/>
                  </a:cubicBezTo>
                  <a:close/>
                </a:path>
              </a:pathLst>
            </a:custGeom>
            <a:solidFill>
              <a:srgbClr val="674EA7"/>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17" name="Google Shape;1517;p49"/>
            <p:cNvSpPr/>
            <p:nvPr/>
          </p:nvSpPr>
          <p:spPr>
            <a:xfrm>
              <a:off x="3665893" y="5713810"/>
              <a:ext cx="150600" cy="151500"/>
            </a:xfrm>
            <a:prstGeom prst="ellipse">
              <a:avLst/>
            </a:prstGeom>
            <a:solidFill>
              <a:srgbClr val="351C75"/>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518" name="Google Shape;1518;p49"/>
            <p:cNvSpPr/>
            <p:nvPr/>
          </p:nvSpPr>
          <p:spPr>
            <a:xfrm>
              <a:off x="3830834" y="5664711"/>
              <a:ext cx="180236" cy="544646"/>
            </a:xfrm>
            <a:custGeom>
              <a:avLst/>
              <a:gdLst/>
              <a:ahLst/>
              <a:cxnLst/>
              <a:rect l="l" t="t" r="r" b="b"/>
              <a:pathLst>
                <a:path w="288" h="868" extrusionOk="0">
                  <a:moveTo>
                    <a:pt x="144" y="0"/>
                  </a:moveTo>
                  <a:cubicBezTo>
                    <a:pt x="65" y="0"/>
                    <a:pt x="0" y="64"/>
                    <a:pt x="0" y="144"/>
                  </a:cubicBezTo>
                  <a:cubicBezTo>
                    <a:pt x="0" y="868"/>
                    <a:pt x="0" y="868"/>
                    <a:pt x="0" y="868"/>
                  </a:cubicBezTo>
                  <a:cubicBezTo>
                    <a:pt x="288" y="868"/>
                    <a:pt x="288" y="868"/>
                    <a:pt x="288" y="868"/>
                  </a:cubicBezTo>
                  <a:cubicBezTo>
                    <a:pt x="288" y="144"/>
                    <a:pt x="288" y="144"/>
                    <a:pt x="288" y="144"/>
                  </a:cubicBezTo>
                  <a:cubicBezTo>
                    <a:pt x="288" y="64"/>
                    <a:pt x="224" y="0"/>
                    <a:pt x="144" y="0"/>
                  </a:cubicBezTo>
                  <a:close/>
                </a:path>
              </a:pathLst>
            </a:custGeom>
            <a:solidFill>
              <a:srgbClr val="A64D79"/>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19" name="Google Shape;1519;p49"/>
            <p:cNvSpPr/>
            <p:nvPr/>
          </p:nvSpPr>
          <p:spPr>
            <a:xfrm>
              <a:off x="3845302" y="5679213"/>
              <a:ext cx="151200" cy="151800"/>
            </a:xfrm>
            <a:prstGeom prst="ellipse">
              <a:avLst/>
            </a:prstGeom>
            <a:solidFill>
              <a:srgbClr val="741B47"/>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520" name="Google Shape;1520;p49"/>
            <p:cNvSpPr/>
            <p:nvPr/>
          </p:nvSpPr>
          <p:spPr>
            <a:xfrm>
              <a:off x="2571250" y="5664711"/>
              <a:ext cx="180236" cy="544646"/>
            </a:xfrm>
            <a:custGeom>
              <a:avLst/>
              <a:gdLst/>
              <a:ahLst/>
              <a:cxnLst/>
              <a:rect l="l" t="t" r="r" b="b"/>
              <a:pathLst>
                <a:path w="288" h="868" extrusionOk="0">
                  <a:moveTo>
                    <a:pt x="144" y="0"/>
                  </a:moveTo>
                  <a:cubicBezTo>
                    <a:pt x="64" y="0"/>
                    <a:pt x="0" y="64"/>
                    <a:pt x="0" y="144"/>
                  </a:cubicBezTo>
                  <a:cubicBezTo>
                    <a:pt x="0" y="868"/>
                    <a:pt x="0" y="868"/>
                    <a:pt x="0" y="868"/>
                  </a:cubicBezTo>
                  <a:cubicBezTo>
                    <a:pt x="288" y="868"/>
                    <a:pt x="288" y="868"/>
                    <a:pt x="288" y="868"/>
                  </a:cubicBezTo>
                  <a:cubicBezTo>
                    <a:pt x="288" y="144"/>
                    <a:pt x="288" y="144"/>
                    <a:pt x="288" y="144"/>
                  </a:cubicBezTo>
                  <a:cubicBezTo>
                    <a:pt x="288" y="64"/>
                    <a:pt x="223" y="0"/>
                    <a:pt x="144" y="0"/>
                  </a:cubicBezTo>
                  <a:close/>
                </a:path>
              </a:pathLst>
            </a:custGeom>
            <a:solidFill>
              <a:srgbClr val="CC0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21" name="Google Shape;1521;p49"/>
            <p:cNvSpPr/>
            <p:nvPr/>
          </p:nvSpPr>
          <p:spPr>
            <a:xfrm>
              <a:off x="2585718" y="5679213"/>
              <a:ext cx="151200" cy="151800"/>
            </a:xfrm>
            <a:prstGeom prst="ellipse">
              <a:avLst/>
            </a:prstGeom>
            <a:solidFill>
              <a:srgbClr val="990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522" name="Google Shape;1522;p49"/>
            <p:cNvSpPr/>
            <p:nvPr/>
          </p:nvSpPr>
          <p:spPr>
            <a:xfrm>
              <a:off x="2571250" y="6209358"/>
              <a:ext cx="365226" cy="49514"/>
            </a:xfrm>
            <a:custGeom>
              <a:avLst/>
              <a:gdLst/>
              <a:ahLst/>
              <a:cxnLst/>
              <a:rect l="l" t="t" r="r" b="b"/>
              <a:pathLst>
                <a:path w="1767" h="239" extrusionOk="0">
                  <a:moveTo>
                    <a:pt x="1767" y="239"/>
                  </a:moveTo>
                  <a:lnTo>
                    <a:pt x="1198" y="239"/>
                  </a:lnTo>
                  <a:lnTo>
                    <a:pt x="0" y="0"/>
                  </a:lnTo>
                  <a:lnTo>
                    <a:pt x="872" y="0"/>
                  </a:lnTo>
                  <a:lnTo>
                    <a:pt x="1767" y="239"/>
                  </a:lnTo>
                  <a:close/>
                </a:path>
              </a:pathLst>
            </a:custGeom>
            <a:solidFill>
              <a:srgbClr val="990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23" name="Google Shape;1523;p49"/>
            <p:cNvSpPr/>
            <p:nvPr/>
          </p:nvSpPr>
          <p:spPr>
            <a:xfrm>
              <a:off x="2751485" y="6209358"/>
              <a:ext cx="303218" cy="49514"/>
            </a:xfrm>
            <a:custGeom>
              <a:avLst/>
              <a:gdLst/>
              <a:ahLst/>
              <a:cxnLst/>
              <a:rect l="l" t="t" r="r" b="b"/>
              <a:pathLst>
                <a:path w="1467" h="239" extrusionOk="0">
                  <a:moveTo>
                    <a:pt x="1467" y="239"/>
                  </a:moveTo>
                  <a:lnTo>
                    <a:pt x="895" y="239"/>
                  </a:lnTo>
                  <a:lnTo>
                    <a:pt x="0" y="0"/>
                  </a:lnTo>
                  <a:lnTo>
                    <a:pt x="868" y="0"/>
                  </a:lnTo>
                  <a:lnTo>
                    <a:pt x="1467" y="239"/>
                  </a:lnTo>
                  <a:close/>
                </a:path>
              </a:pathLst>
            </a:custGeom>
            <a:solidFill>
              <a:srgbClr val="B45F0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24" name="Google Shape;1524;p49"/>
            <p:cNvSpPr/>
            <p:nvPr/>
          </p:nvSpPr>
          <p:spPr>
            <a:xfrm>
              <a:off x="2930895" y="6209358"/>
              <a:ext cx="242037" cy="49514"/>
            </a:xfrm>
            <a:custGeom>
              <a:avLst/>
              <a:gdLst/>
              <a:ahLst/>
              <a:cxnLst/>
              <a:rect l="l" t="t" r="r" b="b"/>
              <a:pathLst>
                <a:path w="1171" h="239" extrusionOk="0">
                  <a:moveTo>
                    <a:pt x="1171" y="239"/>
                  </a:moveTo>
                  <a:lnTo>
                    <a:pt x="599" y="239"/>
                  </a:lnTo>
                  <a:lnTo>
                    <a:pt x="0" y="0"/>
                  </a:lnTo>
                  <a:lnTo>
                    <a:pt x="872" y="0"/>
                  </a:lnTo>
                  <a:lnTo>
                    <a:pt x="1171" y="239"/>
                  </a:lnTo>
                  <a:close/>
                </a:path>
              </a:pathLst>
            </a:custGeom>
            <a:solidFill>
              <a:srgbClr val="BF9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25" name="Google Shape;1525;p49"/>
            <p:cNvSpPr/>
            <p:nvPr/>
          </p:nvSpPr>
          <p:spPr>
            <a:xfrm>
              <a:off x="3111130" y="6209358"/>
              <a:ext cx="180029" cy="49514"/>
            </a:xfrm>
            <a:custGeom>
              <a:avLst/>
              <a:gdLst/>
              <a:ahLst/>
              <a:cxnLst/>
              <a:rect l="l" t="t" r="r" b="b"/>
              <a:pathLst>
                <a:path w="871" h="239" extrusionOk="0">
                  <a:moveTo>
                    <a:pt x="871" y="239"/>
                  </a:moveTo>
                  <a:lnTo>
                    <a:pt x="299" y="239"/>
                  </a:lnTo>
                  <a:lnTo>
                    <a:pt x="0" y="0"/>
                  </a:lnTo>
                  <a:lnTo>
                    <a:pt x="871" y="0"/>
                  </a:lnTo>
                  <a:lnTo>
                    <a:pt x="871" y="239"/>
                  </a:lnTo>
                  <a:close/>
                </a:path>
              </a:pathLst>
            </a:custGeom>
            <a:solidFill>
              <a:srgbClr val="38761D"/>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26" name="Google Shape;1526;p49"/>
            <p:cNvSpPr/>
            <p:nvPr/>
          </p:nvSpPr>
          <p:spPr>
            <a:xfrm>
              <a:off x="3291159" y="6209358"/>
              <a:ext cx="180029" cy="49514"/>
            </a:xfrm>
            <a:custGeom>
              <a:avLst/>
              <a:gdLst/>
              <a:ahLst/>
              <a:cxnLst/>
              <a:rect l="l" t="t" r="r" b="b"/>
              <a:pathLst>
                <a:path w="871" h="239" extrusionOk="0">
                  <a:moveTo>
                    <a:pt x="572" y="239"/>
                  </a:moveTo>
                  <a:lnTo>
                    <a:pt x="0" y="239"/>
                  </a:lnTo>
                  <a:lnTo>
                    <a:pt x="0" y="0"/>
                  </a:lnTo>
                  <a:lnTo>
                    <a:pt x="871" y="0"/>
                  </a:lnTo>
                  <a:lnTo>
                    <a:pt x="572" y="239"/>
                  </a:lnTo>
                  <a:close/>
                </a:path>
              </a:pathLst>
            </a:custGeom>
            <a:solidFill>
              <a:srgbClr val="134F5C"/>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27" name="Google Shape;1527;p49"/>
            <p:cNvSpPr/>
            <p:nvPr/>
          </p:nvSpPr>
          <p:spPr>
            <a:xfrm>
              <a:off x="3409388" y="6209358"/>
              <a:ext cx="242037" cy="49514"/>
            </a:xfrm>
            <a:custGeom>
              <a:avLst/>
              <a:gdLst/>
              <a:ahLst/>
              <a:cxnLst/>
              <a:rect l="l" t="t" r="r" b="b"/>
              <a:pathLst>
                <a:path w="1171" h="239" extrusionOk="0">
                  <a:moveTo>
                    <a:pt x="572" y="239"/>
                  </a:moveTo>
                  <a:lnTo>
                    <a:pt x="0" y="239"/>
                  </a:lnTo>
                  <a:lnTo>
                    <a:pt x="299" y="0"/>
                  </a:lnTo>
                  <a:lnTo>
                    <a:pt x="1171" y="0"/>
                  </a:lnTo>
                  <a:lnTo>
                    <a:pt x="572" y="239"/>
                  </a:lnTo>
                  <a:close/>
                </a:path>
              </a:pathLst>
            </a:custGeom>
            <a:solidFill>
              <a:srgbClr val="1155CC"/>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28" name="Google Shape;1528;p49"/>
            <p:cNvSpPr/>
            <p:nvPr/>
          </p:nvSpPr>
          <p:spPr>
            <a:xfrm>
              <a:off x="3527616" y="6209358"/>
              <a:ext cx="303218" cy="49514"/>
            </a:xfrm>
            <a:custGeom>
              <a:avLst/>
              <a:gdLst/>
              <a:ahLst/>
              <a:cxnLst/>
              <a:rect l="l" t="t" r="r" b="b"/>
              <a:pathLst>
                <a:path w="1467" h="239" extrusionOk="0">
                  <a:moveTo>
                    <a:pt x="572" y="239"/>
                  </a:moveTo>
                  <a:lnTo>
                    <a:pt x="0" y="239"/>
                  </a:lnTo>
                  <a:lnTo>
                    <a:pt x="599" y="0"/>
                  </a:lnTo>
                  <a:lnTo>
                    <a:pt x="1467" y="0"/>
                  </a:lnTo>
                  <a:lnTo>
                    <a:pt x="572" y="239"/>
                  </a:lnTo>
                  <a:close/>
                </a:path>
              </a:pathLst>
            </a:custGeom>
            <a:solidFill>
              <a:srgbClr val="351C75"/>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29" name="Google Shape;1529;p49"/>
            <p:cNvSpPr/>
            <p:nvPr/>
          </p:nvSpPr>
          <p:spPr>
            <a:xfrm>
              <a:off x="3645844" y="6209358"/>
              <a:ext cx="365226" cy="49514"/>
            </a:xfrm>
            <a:custGeom>
              <a:avLst/>
              <a:gdLst/>
              <a:ahLst/>
              <a:cxnLst/>
              <a:rect l="l" t="t" r="r" b="b"/>
              <a:pathLst>
                <a:path w="1767" h="239" extrusionOk="0">
                  <a:moveTo>
                    <a:pt x="572" y="239"/>
                  </a:moveTo>
                  <a:lnTo>
                    <a:pt x="0" y="239"/>
                  </a:lnTo>
                  <a:lnTo>
                    <a:pt x="895" y="0"/>
                  </a:lnTo>
                  <a:lnTo>
                    <a:pt x="1767" y="0"/>
                  </a:lnTo>
                  <a:lnTo>
                    <a:pt x="572" y="239"/>
                  </a:lnTo>
                  <a:close/>
                </a:path>
              </a:pathLst>
            </a:custGeom>
            <a:solidFill>
              <a:srgbClr val="741B47"/>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nvGrpSpPr>
          <p:cNvPr id="1530" name="Google Shape;1530;p49"/>
          <p:cNvGrpSpPr/>
          <p:nvPr/>
        </p:nvGrpSpPr>
        <p:grpSpPr>
          <a:xfrm>
            <a:off x="5599659" y="4378335"/>
            <a:ext cx="642470" cy="446036"/>
            <a:chOff x="6332670" y="5663946"/>
            <a:chExt cx="856627" cy="594715"/>
          </a:xfrm>
        </p:grpSpPr>
        <p:grpSp>
          <p:nvGrpSpPr>
            <p:cNvPr id="1531" name="Google Shape;1531;p49"/>
            <p:cNvGrpSpPr/>
            <p:nvPr/>
          </p:nvGrpSpPr>
          <p:grpSpPr>
            <a:xfrm>
              <a:off x="6392364" y="5663946"/>
              <a:ext cx="796933" cy="185801"/>
              <a:chOff x="3321050" y="1066800"/>
              <a:chExt cx="6505573" cy="1508125"/>
            </a:xfrm>
          </p:grpSpPr>
          <p:sp>
            <p:nvSpPr>
              <p:cNvPr id="1532" name="Google Shape;1532;p49"/>
              <p:cNvSpPr/>
              <p:nvPr/>
            </p:nvSpPr>
            <p:spPr>
              <a:xfrm>
                <a:off x="3321050" y="1066800"/>
                <a:ext cx="6505573" cy="1508125"/>
              </a:xfrm>
              <a:custGeom>
                <a:avLst/>
                <a:gdLst/>
                <a:ahLst/>
                <a:cxnLst/>
                <a:rect l="l" t="t" r="r" b="b"/>
                <a:pathLst>
                  <a:path w="1658" h="384" extrusionOk="0">
                    <a:moveTo>
                      <a:pt x="1553" y="384"/>
                    </a:moveTo>
                    <a:cubicBezTo>
                      <a:pt x="1556" y="384"/>
                      <a:pt x="1560" y="382"/>
                      <a:pt x="1561" y="379"/>
                    </a:cubicBezTo>
                    <a:cubicBezTo>
                      <a:pt x="1657" y="196"/>
                      <a:pt x="1657" y="196"/>
                      <a:pt x="1657" y="196"/>
                    </a:cubicBezTo>
                    <a:cubicBezTo>
                      <a:pt x="1658" y="194"/>
                      <a:pt x="1658" y="190"/>
                      <a:pt x="1657" y="187"/>
                    </a:cubicBezTo>
                    <a:cubicBezTo>
                      <a:pt x="1561" y="5"/>
                      <a:pt x="1561" y="5"/>
                      <a:pt x="1561" y="5"/>
                    </a:cubicBezTo>
                    <a:cubicBezTo>
                      <a:pt x="1560" y="2"/>
                      <a:pt x="1556" y="0"/>
                      <a:pt x="1553" y="0"/>
                    </a:cubicBezTo>
                    <a:cubicBezTo>
                      <a:pt x="12" y="0"/>
                      <a:pt x="12" y="0"/>
                      <a:pt x="12" y="0"/>
                    </a:cubicBezTo>
                    <a:cubicBezTo>
                      <a:pt x="5" y="0"/>
                      <a:pt x="0" y="7"/>
                      <a:pt x="3" y="14"/>
                    </a:cubicBezTo>
                    <a:cubicBezTo>
                      <a:pt x="94" y="187"/>
                      <a:pt x="94" y="187"/>
                      <a:pt x="94" y="187"/>
                    </a:cubicBezTo>
                    <a:cubicBezTo>
                      <a:pt x="94" y="187"/>
                      <a:pt x="94" y="187"/>
                      <a:pt x="94" y="187"/>
                    </a:cubicBezTo>
                    <a:cubicBezTo>
                      <a:pt x="196" y="384"/>
                      <a:pt x="196" y="384"/>
                      <a:pt x="196" y="384"/>
                    </a:cubicBezTo>
                    <a:lnTo>
                      <a:pt x="1553" y="384"/>
                    </a:ln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33" name="Google Shape;1533;p49"/>
              <p:cNvSpPr/>
              <p:nvPr/>
            </p:nvSpPr>
            <p:spPr>
              <a:xfrm>
                <a:off x="3321050" y="1801812"/>
                <a:ext cx="769937" cy="773112"/>
              </a:xfrm>
              <a:custGeom>
                <a:avLst/>
                <a:gdLst/>
                <a:ahLst/>
                <a:cxnLst/>
                <a:rect l="l" t="t" r="r" b="b"/>
                <a:pathLst>
                  <a:path w="196" h="197" extrusionOk="0">
                    <a:moveTo>
                      <a:pt x="94" y="9"/>
                    </a:moveTo>
                    <a:cubicBezTo>
                      <a:pt x="3" y="183"/>
                      <a:pt x="3" y="183"/>
                      <a:pt x="3" y="183"/>
                    </a:cubicBezTo>
                    <a:cubicBezTo>
                      <a:pt x="0" y="189"/>
                      <a:pt x="5" y="197"/>
                      <a:pt x="12" y="197"/>
                    </a:cubicBezTo>
                    <a:cubicBezTo>
                      <a:pt x="196" y="197"/>
                      <a:pt x="196" y="197"/>
                      <a:pt x="196" y="197"/>
                    </a:cubicBezTo>
                    <a:cubicBezTo>
                      <a:pt x="94" y="0"/>
                      <a:pt x="94" y="0"/>
                      <a:pt x="94" y="0"/>
                    </a:cubicBezTo>
                    <a:cubicBezTo>
                      <a:pt x="95" y="3"/>
                      <a:pt x="95" y="7"/>
                      <a:pt x="94" y="9"/>
                    </a:cubicBezTo>
                    <a:close/>
                  </a:path>
                </a:pathLst>
              </a:custGeom>
              <a:solidFill>
                <a:srgbClr val="38761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534" name="Google Shape;1534;p49"/>
            <p:cNvGrpSpPr/>
            <p:nvPr/>
          </p:nvGrpSpPr>
          <p:grpSpPr>
            <a:xfrm flipH="1">
              <a:off x="6332670" y="5868403"/>
              <a:ext cx="796933" cy="185801"/>
              <a:chOff x="3321050" y="1066800"/>
              <a:chExt cx="6505573" cy="1508125"/>
            </a:xfrm>
          </p:grpSpPr>
          <p:sp>
            <p:nvSpPr>
              <p:cNvPr id="1535" name="Google Shape;1535;p49"/>
              <p:cNvSpPr/>
              <p:nvPr/>
            </p:nvSpPr>
            <p:spPr>
              <a:xfrm>
                <a:off x="3321050" y="1066800"/>
                <a:ext cx="6505573" cy="1508125"/>
              </a:xfrm>
              <a:custGeom>
                <a:avLst/>
                <a:gdLst/>
                <a:ahLst/>
                <a:cxnLst/>
                <a:rect l="l" t="t" r="r" b="b"/>
                <a:pathLst>
                  <a:path w="1658" h="384" extrusionOk="0">
                    <a:moveTo>
                      <a:pt x="1553" y="384"/>
                    </a:moveTo>
                    <a:cubicBezTo>
                      <a:pt x="1556" y="384"/>
                      <a:pt x="1560" y="382"/>
                      <a:pt x="1561" y="379"/>
                    </a:cubicBezTo>
                    <a:cubicBezTo>
                      <a:pt x="1657" y="196"/>
                      <a:pt x="1657" y="196"/>
                      <a:pt x="1657" y="196"/>
                    </a:cubicBezTo>
                    <a:cubicBezTo>
                      <a:pt x="1658" y="194"/>
                      <a:pt x="1658" y="190"/>
                      <a:pt x="1657" y="187"/>
                    </a:cubicBezTo>
                    <a:cubicBezTo>
                      <a:pt x="1561" y="5"/>
                      <a:pt x="1561" y="5"/>
                      <a:pt x="1561" y="5"/>
                    </a:cubicBezTo>
                    <a:cubicBezTo>
                      <a:pt x="1560" y="2"/>
                      <a:pt x="1556" y="0"/>
                      <a:pt x="1553" y="0"/>
                    </a:cubicBezTo>
                    <a:cubicBezTo>
                      <a:pt x="12" y="0"/>
                      <a:pt x="12" y="0"/>
                      <a:pt x="12" y="0"/>
                    </a:cubicBezTo>
                    <a:cubicBezTo>
                      <a:pt x="5" y="0"/>
                      <a:pt x="0" y="7"/>
                      <a:pt x="3" y="14"/>
                    </a:cubicBezTo>
                    <a:cubicBezTo>
                      <a:pt x="94" y="187"/>
                      <a:pt x="94" y="187"/>
                      <a:pt x="94" y="187"/>
                    </a:cubicBezTo>
                    <a:cubicBezTo>
                      <a:pt x="94" y="187"/>
                      <a:pt x="94" y="187"/>
                      <a:pt x="94" y="187"/>
                    </a:cubicBezTo>
                    <a:cubicBezTo>
                      <a:pt x="196" y="384"/>
                      <a:pt x="196" y="384"/>
                      <a:pt x="196" y="384"/>
                    </a:cubicBezTo>
                    <a:lnTo>
                      <a:pt x="1553" y="384"/>
                    </a:lnTo>
                    <a:close/>
                  </a:path>
                </a:pathLst>
              </a:custGeom>
              <a:solidFill>
                <a:srgbClr val="45818E"/>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36" name="Google Shape;1536;p49"/>
              <p:cNvSpPr/>
              <p:nvPr/>
            </p:nvSpPr>
            <p:spPr>
              <a:xfrm>
                <a:off x="3321050" y="1801812"/>
                <a:ext cx="769937" cy="773112"/>
              </a:xfrm>
              <a:custGeom>
                <a:avLst/>
                <a:gdLst/>
                <a:ahLst/>
                <a:cxnLst/>
                <a:rect l="l" t="t" r="r" b="b"/>
                <a:pathLst>
                  <a:path w="196" h="197" extrusionOk="0">
                    <a:moveTo>
                      <a:pt x="94" y="9"/>
                    </a:moveTo>
                    <a:cubicBezTo>
                      <a:pt x="3" y="183"/>
                      <a:pt x="3" y="183"/>
                      <a:pt x="3" y="183"/>
                    </a:cubicBezTo>
                    <a:cubicBezTo>
                      <a:pt x="0" y="189"/>
                      <a:pt x="5" y="197"/>
                      <a:pt x="12" y="197"/>
                    </a:cubicBezTo>
                    <a:cubicBezTo>
                      <a:pt x="196" y="197"/>
                      <a:pt x="196" y="197"/>
                      <a:pt x="196" y="197"/>
                    </a:cubicBezTo>
                    <a:cubicBezTo>
                      <a:pt x="94" y="0"/>
                      <a:pt x="94" y="0"/>
                      <a:pt x="94" y="0"/>
                    </a:cubicBezTo>
                    <a:cubicBezTo>
                      <a:pt x="95" y="3"/>
                      <a:pt x="95" y="7"/>
                      <a:pt x="94" y="9"/>
                    </a:cubicBezTo>
                    <a:close/>
                  </a:path>
                </a:pathLst>
              </a:custGeom>
              <a:solidFill>
                <a:srgbClr val="134F5C"/>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537" name="Google Shape;1537;p49"/>
            <p:cNvGrpSpPr/>
            <p:nvPr/>
          </p:nvGrpSpPr>
          <p:grpSpPr>
            <a:xfrm>
              <a:off x="6392364" y="6072860"/>
              <a:ext cx="796933" cy="185801"/>
              <a:chOff x="3321050" y="1066800"/>
              <a:chExt cx="6505573" cy="1508125"/>
            </a:xfrm>
          </p:grpSpPr>
          <p:sp>
            <p:nvSpPr>
              <p:cNvPr id="1538" name="Google Shape;1538;p49"/>
              <p:cNvSpPr/>
              <p:nvPr/>
            </p:nvSpPr>
            <p:spPr>
              <a:xfrm>
                <a:off x="3321050" y="1066800"/>
                <a:ext cx="6505573" cy="1508125"/>
              </a:xfrm>
              <a:custGeom>
                <a:avLst/>
                <a:gdLst/>
                <a:ahLst/>
                <a:cxnLst/>
                <a:rect l="l" t="t" r="r" b="b"/>
                <a:pathLst>
                  <a:path w="1658" h="384" extrusionOk="0">
                    <a:moveTo>
                      <a:pt x="1553" y="384"/>
                    </a:moveTo>
                    <a:cubicBezTo>
                      <a:pt x="1556" y="384"/>
                      <a:pt x="1560" y="382"/>
                      <a:pt x="1561" y="379"/>
                    </a:cubicBezTo>
                    <a:cubicBezTo>
                      <a:pt x="1657" y="196"/>
                      <a:pt x="1657" y="196"/>
                      <a:pt x="1657" y="196"/>
                    </a:cubicBezTo>
                    <a:cubicBezTo>
                      <a:pt x="1658" y="194"/>
                      <a:pt x="1658" y="190"/>
                      <a:pt x="1657" y="187"/>
                    </a:cubicBezTo>
                    <a:cubicBezTo>
                      <a:pt x="1561" y="5"/>
                      <a:pt x="1561" y="5"/>
                      <a:pt x="1561" y="5"/>
                    </a:cubicBezTo>
                    <a:cubicBezTo>
                      <a:pt x="1560" y="2"/>
                      <a:pt x="1556" y="0"/>
                      <a:pt x="1553" y="0"/>
                    </a:cubicBezTo>
                    <a:cubicBezTo>
                      <a:pt x="12" y="0"/>
                      <a:pt x="12" y="0"/>
                      <a:pt x="12" y="0"/>
                    </a:cubicBezTo>
                    <a:cubicBezTo>
                      <a:pt x="5" y="0"/>
                      <a:pt x="0" y="7"/>
                      <a:pt x="3" y="14"/>
                    </a:cubicBezTo>
                    <a:cubicBezTo>
                      <a:pt x="94" y="187"/>
                      <a:pt x="94" y="187"/>
                      <a:pt x="94" y="187"/>
                    </a:cubicBezTo>
                    <a:cubicBezTo>
                      <a:pt x="94" y="187"/>
                      <a:pt x="94" y="187"/>
                      <a:pt x="94" y="187"/>
                    </a:cubicBezTo>
                    <a:cubicBezTo>
                      <a:pt x="196" y="384"/>
                      <a:pt x="196" y="384"/>
                      <a:pt x="196" y="384"/>
                    </a:cubicBezTo>
                    <a:lnTo>
                      <a:pt x="1553" y="384"/>
                    </a:ln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39" name="Google Shape;1539;p49"/>
              <p:cNvSpPr/>
              <p:nvPr/>
            </p:nvSpPr>
            <p:spPr>
              <a:xfrm>
                <a:off x="3321050" y="1801812"/>
                <a:ext cx="769937" cy="773112"/>
              </a:xfrm>
              <a:custGeom>
                <a:avLst/>
                <a:gdLst/>
                <a:ahLst/>
                <a:cxnLst/>
                <a:rect l="l" t="t" r="r" b="b"/>
                <a:pathLst>
                  <a:path w="196" h="197" extrusionOk="0">
                    <a:moveTo>
                      <a:pt x="94" y="9"/>
                    </a:moveTo>
                    <a:cubicBezTo>
                      <a:pt x="3" y="183"/>
                      <a:pt x="3" y="183"/>
                      <a:pt x="3" y="183"/>
                    </a:cubicBezTo>
                    <a:cubicBezTo>
                      <a:pt x="0" y="189"/>
                      <a:pt x="5" y="197"/>
                      <a:pt x="12" y="197"/>
                    </a:cubicBezTo>
                    <a:cubicBezTo>
                      <a:pt x="196" y="197"/>
                      <a:pt x="196" y="197"/>
                      <a:pt x="196" y="197"/>
                    </a:cubicBezTo>
                    <a:cubicBezTo>
                      <a:pt x="94" y="0"/>
                      <a:pt x="94" y="0"/>
                      <a:pt x="94" y="0"/>
                    </a:cubicBezTo>
                    <a:cubicBezTo>
                      <a:pt x="95" y="3"/>
                      <a:pt x="95" y="7"/>
                      <a:pt x="94" y="9"/>
                    </a:cubicBezTo>
                    <a:close/>
                  </a:path>
                </a:pathLst>
              </a:custGeom>
              <a:solidFill>
                <a:srgbClr val="1C458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sp>
        <p:nvSpPr>
          <p:cNvPr id="1541" name="Google Shape;1541;p49"/>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73</a:t>
            </a:fld>
            <a:endParaRPr/>
          </a:p>
        </p:txBody>
      </p:sp>
      <p:sp>
        <p:nvSpPr>
          <p:cNvPr id="1540" name="Google Shape;1540;p49"/>
          <p:cNvSpPr txBox="1">
            <a:spLocks noGrp="1"/>
          </p:cNvSpPr>
          <p:nvPr>
            <p:ph type="title" idx="4294967295"/>
          </p:nvPr>
        </p:nvSpPr>
        <p:spPr>
          <a:xfrm>
            <a:off x="1938338" y="249238"/>
            <a:ext cx="7205662" cy="396875"/>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000">
                <a:solidFill>
                  <a:schemeClr val="dk1"/>
                </a:solidFill>
              </a:rPr>
              <a:t>Diagrams and infographics</a:t>
            </a:r>
            <a:endParaRPr sz="2000">
              <a:solidFill>
                <a:schemeClr val="dk1"/>
              </a:solidFill>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545"/>
        <p:cNvGrpSpPr/>
        <p:nvPr/>
      </p:nvGrpSpPr>
      <p:grpSpPr>
        <a:xfrm>
          <a:off x="0" y="0"/>
          <a:ext cx="0" cy="0"/>
          <a:chOff x="0" y="0"/>
          <a:chExt cx="0" cy="0"/>
        </a:xfrm>
      </p:grpSpPr>
      <p:sp>
        <p:nvSpPr>
          <p:cNvPr id="1546" name="Google Shape;1546;p50"/>
          <p:cNvSpPr txBox="1"/>
          <p:nvPr/>
        </p:nvSpPr>
        <p:spPr>
          <a:xfrm>
            <a:off x="1036700" y="990475"/>
            <a:ext cx="6287100" cy="1380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dk1"/>
                </a:solidFill>
                <a:latin typeface="Roboto"/>
                <a:ea typeface="Roboto"/>
                <a:cs typeface="Roboto"/>
                <a:sym typeface="Roboto"/>
              </a:rPr>
              <a:t>You can also use any emoji as an icon!</a:t>
            </a:r>
            <a:endParaRPr b="1">
              <a:solidFill>
                <a:schemeClr val="dk1"/>
              </a:solidFill>
              <a:latin typeface="Roboto"/>
              <a:ea typeface="Roboto"/>
              <a:cs typeface="Roboto"/>
              <a:sym typeface="Roboto"/>
            </a:endParaRPr>
          </a:p>
          <a:p>
            <a:pPr marL="0" lvl="0" indent="0" algn="l" rtl="0">
              <a:spcBef>
                <a:spcPts val="0"/>
              </a:spcBef>
              <a:spcAft>
                <a:spcPts val="0"/>
              </a:spcAft>
              <a:buNone/>
            </a:pPr>
            <a:r>
              <a:rPr lang="en">
                <a:solidFill>
                  <a:schemeClr val="dk1"/>
                </a:solidFill>
                <a:latin typeface="Roboto"/>
                <a:ea typeface="Roboto"/>
                <a:cs typeface="Roboto"/>
                <a:sym typeface="Roboto"/>
              </a:rPr>
              <a:t>And of course it resizes without losing quality.</a:t>
            </a:r>
            <a:endParaRPr>
              <a:solidFill>
                <a:schemeClr val="dk1"/>
              </a:solidFill>
              <a:latin typeface="Roboto"/>
              <a:ea typeface="Roboto"/>
              <a:cs typeface="Roboto"/>
              <a:sym typeface="Roboto"/>
            </a:endParaRPr>
          </a:p>
          <a:p>
            <a:pPr marL="0" lvl="0" indent="0" algn="l" rtl="0">
              <a:spcBef>
                <a:spcPts val="0"/>
              </a:spcBef>
              <a:spcAft>
                <a:spcPts val="0"/>
              </a:spcAft>
              <a:buNone/>
            </a:pPr>
            <a:r>
              <a:rPr lang="en">
                <a:solidFill>
                  <a:schemeClr val="dk1"/>
                </a:solidFill>
                <a:latin typeface="Roboto"/>
                <a:ea typeface="Roboto"/>
                <a:cs typeface="Roboto"/>
                <a:sym typeface="Roboto"/>
              </a:rPr>
              <a:t>How? Follow Google instructions https://twitter.com/googledocs/status/730087240156643328</a:t>
            </a:r>
            <a:endParaRPr>
              <a:solidFill>
                <a:schemeClr val="dk1"/>
              </a:solidFill>
              <a:latin typeface="Roboto"/>
              <a:ea typeface="Roboto"/>
              <a:cs typeface="Roboto"/>
              <a:sym typeface="Roboto"/>
            </a:endParaRPr>
          </a:p>
          <a:p>
            <a:pPr marL="0" lvl="0" indent="0" algn="l" rtl="0">
              <a:spcBef>
                <a:spcPts val="0"/>
              </a:spcBef>
              <a:spcAft>
                <a:spcPts val="0"/>
              </a:spcAft>
              <a:buNone/>
            </a:pPr>
            <a:endParaRPr>
              <a:solidFill>
                <a:schemeClr val="dk1"/>
              </a:solidFill>
              <a:latin typeface="Roboto"/>
              <a:ea typeface="Roboto"/>
              <a:cs typeface="Roboto"/>
              <a:sym typeface="Roboto"/>
            </a:endParaRPr>
          </a:p>
          <a:p>
            <a:pPr marL="0" lvl="0" indent="0" algn="l" rtl="0">
              <a:spcBef>
                <a:spcPts val="0"/>
              </a:spcBef>
              <a:spcAft>
                <a:spcPts val="0"/>
              </a:spcAft>
              <a:buNone/>
            </a:pPr>
            <a:endParaRPr b="1">
              <a:solidFill>
                <a:schemeClr val="dk1"/>
              </a:solidFill>
              <a:latin typeface="Roboto"/>
              <a:ea typeface="Roboto"/>
              <a:cs typeface="Roboto"/>
              <a:sym typeface="Roboto"/>
            </a:endParaRPr>
          </a:p>
        </p:txBody>
      </p:sp>
      <p:sp>
        <p:nvSpPr>
          <p:cNvPr id="1547" name="Google Shape;1547;p50"/>
          <p:cNvSpPr txBox="1"/>
          <p:nvPr/>
        </p:nvSpPr>
        <p:spPr>
          <a:xfrm>
            <a:off x="1036700" y="2450450"/>
            <a:ext cx="7642800" cy="2570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3600" dirty="0">
                <a:solidFill>
                  <a:srgbClr val="222222"/>
                </a:solidFill>
              </a:rPr>
              <a:t>✋👆👉👍👤👦👧👨👩👪💃🏃💑❤</a:t>
            </a:r>
            <a:r>
              <a:rPr lang="en" sz="3600" dirty="0" smtClean="0">
                <a:solidFill>
                  <a:srgbClr val="222222"/>
                </a:solidFill>
              </a:rPr>
              <a:t>😂😉😋😒😭👶😸🐟🍒🍔💣📖🔨🎃🎈🎨🏈🏰🌏🔌🔑</a:t>
            </a:r>
            <a:r>
              <a:rPr lang="en" sz="2400" dirty="0" smtClean="0">
                <a:solidFill>
                  <a:schemeClr val="accent1"/>
                </a:solidFill>
                <a:highlight>
                  <a:schemeClr val="dk1"/>
                </a:highlight>
                <a:latin typeface="Roboto"/>
                <a:ea typeface="Roboto"/>
                <a:cs typeface="Roboto"/>
                <a:sym typeface="Roboto"/>
              </a:rPr>
              <a:t> </a:t>
            </a:r>
            <a:r>
              <a:rPr lang="en" sz="2400" dirty="0">
                <a:solidFill>
                  <a:schemeClr val="accent1"/>
                </a:solidFill>
                <a:highlight>
                  <a:schemeClr val="dk1"/>
                </a:highlight>
                <a:latin typeface="Roboto"/>
                <a:ea typeface="Roboto"/>
                <a:cs typeface="Roboto"/>
                <a:sym typeface="Roboto"/>
              </a:rPr>
              <a:t>and many more...</a:t>
            </a:r>
            <a:endParaRPr sz="2400" dirty="0">
              <a:solidFill>
                <a:schemeClr val="accent1"/>
              </a:solidFill>
              <a:highlight>
                <a:schemeClr val="dk1"/>
              </a:highlight>
              <a:latin typeface="Roboto"/>
              <a:ea typeface="Roboto"/>
              <a:cs typeface="Roboto"/>
              <a:sym typeface="Roboto"/>
            </a:endParaRPr>
          </a:p>
        </p:txBody>
      </p:sp>
      <p:sp>
        <p:nvSpPr>
          <p:cNvPr id="1548" name="Google Shape;1548;p50"/>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74</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3" name="Google Shape;133;p16"/>
          <p:cNvSpPr txBox="1">
            <a:spLocks noGrp="1"/>
          </p:cNvSpPr>
          <p:nvPr>
            <p:ph type="sldNum" idx="4294967295"/>
          </p:nvPr>
        </p:nvSpPr>
        <p:spPr>
          <a:xfrm>
            <a:off x="0" y="0"/>
            <a:ext cx="595313" cy="731838"/>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8</a:t>
            </a:fld>
            <a:endParaRPr/>
          </a:p>
        </p:txBody>
      </p:sp>
      <p:pic>
        <p:nvPicPr>
          <p:cNvPr id="6" name="Picture 2" descr="F:\VIT\BOOKS AND REFERENCES\7. FALL SEMESTER 2022-23\Cyclistic-Bike-Share\vault\North_America_Bicycle_Marke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8752" y="555526"/>
            <a:ext cx="7842676" cy="40976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84387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3" name="Google Shape;133;p16"/>
          <p:cNvSpPr txBox="1">
            <a:spLocks noGrp="1"/>
          </p:cNvSpPr>
          <p:nvPr>
            <p:ph type="sldNum" idx="4294967295"/>
          </p:nvPr>
        </p:nvSpPr>
        <p:spPr>
          <a:xfrm>
            <a:off x="0" y="0"/>
            <a:ext cx="595313" cy="731838"/>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9</a:t>
            </a:fld>
            <a:endParaRPr/>
          </a:p>
        </p:txBody>
      </p:sp>
      <p:pic>
        <p:nvPicPr>
          <p:cNvPr id="4" name="Picture 2" descr="F:\VIT\BOOKS AND REFERENCES\7. FALL SEMESTER 2022-23\Cyclistic-Bike-Share\vault\Fit_Idea_Travel.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9632" y="203600"/>
            <a:ext cx="6629512" cy="4730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4211002"/>
      </p:ext>
    </p:extLst>
  </p:cSld>
  <p:clrMapOvr>
    <a:masterClrMapping/>
  </p:clrMapOvr>
  <p:timing>
    <p:tnLst>
      <p:par>
        <p:cTn id="1" dur="indefinite" restart="never" nodeType="tmRoot"/>
      </p:par>
    </p:tnLst>
  </p:timing>
</p:sld>
</file>

<file path=ppt/theme/theme1.xml><?xml version="1.0" encoding="utf-8"?>
<a:theme xmlns:a="http://schemas.openxmlformats.org/drawingml/2006/main" name="William template">
  <a:themeElements>
    <a:clrScheme name="Custom 347">
      <a:dk1>
        <a:srgbClr val="222222"/>
      </a:dk1>
      <a:lt1>
        <a:srgbClr val="FFFFFF"/>
      </a:lt1>
      <a:dk2>
        <a:srgbClr val="666666"/>
      </a:dk2>
      <a:lt2>
        <a:srgbClr val="F3F3F3"/>
      </a:lt2>
      <a:accent1>
        <a:srgbClr val="FF8700"/>
      </a:accent1>
      <a:accent2>
        <a:srgbClr val="FFB840"/>
      </a:accent2>
      <a:accent3>
        <a:srgbClr val="333333"/>
      </a:accent3>
      <a:accent4>
        <a:srgbClr val="9B9796"/>
      </a:accent4>
      <a:accent5>
        <a:srgbClr val="C9C3BD"/>
      </a:accent5>
      <a:accent6>
        <a:srgbClr val="96C94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2023</TotalTime>
  <Words>8270</Words>
  <Application>Microsoft Office PowerPoint</Application>
  <PresentationFormat>On-screen Show (16:9)</PresentationFormat>
  <Paragraphs>510</Paragraphs>
  <Slides>74</Slides>
  <Notes>73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74</vt:i4>
      </vt:variant>
    </vt:vector>
  </HeadingPairs>
  <TitlesOfParts>
    <vt:vector size="79" baseType="lpstr">
      <vt:lpstr>Arial</vt:lpstr>
      <vt:lpstr>Dosis</vt:lpstr>
      <vt:lpstr>Calibri</vt:lpstr>
      <vt:lpstr>Roboto</vt:lpstr>
      <vt:lpstr>William template</vt:lpstr>
      <vt:lpstr>TITLE : Cyclistic Bike-share Analysis for Targeted Casual-users marketing </vt:lpstr>
      <vt:lpstr>PowerPoint Presentation</vt:lpstr>
      <vt:lpstr>I. INTRODUCTION</vt:lpstr>
      <vt:lpstr>A. STATEMENT OF PROBLEM</vt:lpstr>
      <vt:lpstr>B. SIGNIFICANCE OF STUDY</vt:lpstr>
      <vt:lpstr>CONTINUED.</vt:lpstr>
      <vt:lpstr>PICTURES SHOWING SIGNIFICANCES</vt:lpstr>
      <vt:lpstr>PowerPoint Presentation</vt:lpstr>
      <vt:lpstr>PowerPoint Presentation</vt:lpstr>
      <vt:lpstr>PowerPoint Presentation</vt:lpstr>
      <vt:lpstr>II. LITERATURE REVIEW</vt:lpstr>
      <vt:lpstr>A. THEMES DISCOVERED IN REVIEW</vt:lpstr>
      <vt:lpstr>CONTINUED.</vt:lpstr>
      <vt:lpstr>CONTINUED.</vt:lpstr>
      <vt:lpstr>CONTINUED.</vt:lpstr>
      <vt:lpstr>CONTINUED.</vt:lpstr>
      <vt:lpstr>CONTINUED.</vt:lpstr>
      <vt:lpstr>CONTINUED.</vt:lpstr>
      <vt:lpstr>CONTINUED.</vt:lpstr>
      <vt:lpstr>CONTINUED.</vt:lpstr>
      <vt:lpstr>CONTINUED.</vt:lpstr>
      <vt:lpstr>CONTINUED.</vt:lpstr>
      <vt:lpstr>CONTINUED.</vt:lpstr>
      <vt:lpstr>CONTINUED.</vt:lpstr>
      <vt:lpstr>CONTINUED.</vt:lpstr>
      <vt:lpstr>CONTINUED.</vt:lpstr>
      <vt:lpstr>CONTINUED.</vt:lpstr>
      <vt:lpstr>CONTINUED.</vt:lpstr>
      <vt:lpstr>CONTINUED.</vt:lpstr>
      <vt:lpstr>CONTINUED.</vt:lpstr>
      <vt:lpstr>CONTINUED.</vt:lpstr>
      <vt:lpstr>CONTINUED.</vt:lpstr>
      <vt:lpstr>CONTINUED.</vt:lpstr>
      <vt:lpstr>B. IDENTIFICATION OF GAPS ON BASIS OF CURRENT SCENARIO</vt:lpstr>
      <vt:lpstr>III. PROBLEM STATEMENT</vt:lpstr>
      <vt:lpstr>IV. RESEARCH CHALLENGES</vt:lpstr>
      <vt:lpstr>V. RESEARCH MOTIVATION</vt:lpstr>
      <vt:lpstr>VI. RESEARCH OBJECTIVE</vt:lpstr>
      <vt:lpstr>PowerPoint Presentation</vt:lpstr>
      <vt:lpstr>VIII. RESEARCH PAPER STATUS</vt:lpstr>
      <vt:lpstr>PowerPoint Presentation</vt:lpstr>
      <vt:lpstr>PowerPoint Presentation</vt:lpstr>
      <vt:lpstr>IX. GUIDE APPROVAL MAIL SNAPSHOT</vt:lpstr>
      <vt:lpstr>X. REFERENCES</vt:lpstr>
      <vt:lpstr>PowerPoint Presentation</vt:lpstr>
      <vt:lpstr>PowerPoint Presentation</vt:lpstr>
      <vt:lpstr>PowerPoint Presentation</vt:lpstr>
      <vt:lpstr>PowerPoint Presentation</vt:lpstr>
      <vt:lpstr>THANKS!</vt:lpstr>
      <vt:lpstr>PowerPoint Presentation</vt:lpstr>
      <vt:lpstr>You can also split your content</vt:lpstr>
      <vt:lpstr>In two or three columns</vt:lpstr>
      <vt:lpstr>Use charts to explain your ideas</vt:lpstr>
      <vt:lpstr>And tables to compare data</vt:lpstr>
      <vt:lpstr>Maps</vt:lpstr>
      <vt:lpstr>89,526,124$</vt:lpstr>
      <vt:lpstr>Our process is easy</vt:lpstr>
      <vt:lpstr>Let’s review some concepts</vt:lpstr>
      <vt:lpstr>PowerPoint Presentation</vt:lpstr>
      <vt:lpstr>PowerPoint Presentation</vt:lpstr>
      <vt:lpstr>Credits</vt:lpstr>
      <vt:lpstr>Presentation design</vt:lpstr>
      <vt:lpstr>Timeline</vt:lpstr>
      <vt:lpstr>Roadmap</vt:lpstr>
      <vt:lpstr>Gantt chart</vt:lpstr>
      <vt:lpstr>SWOT Analysis</vt:lpstr>
      <vt:lpstr>Business Model Canvas</vt:lpstr>
      <vt:lpstr>Funnel</vt:lpstr>
      <vt:lpstr>Team Presentation</vt:lpstr>
      <vt:lpstr>Competitor Matrix</vt:lpstr>
      <vt:lpstr>Weekly Planner</vt:lpstr>
      <vt:lpstr>PowerPoint Presentation</vt:lpstr>
      <vt:lpstr>Diagrams and infographics</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 Cyclistic Bike-share Analysis for Targeted Casual-users marketing </dc:title>
  <cp:lastModifiedBy>TAMOJIT</cp:lastModifiedBy>
  <cp:revision>36</cp:revision>
  <dcterms:modified xsi:type="dcterms:W3CDTF">2022-11-19T13:25:17Z</dcterms:modified>
</cp:coreProperties>
</file>